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Fira Sans Extra Condensed Medium"/>
      <p:regular r:id="rId26"/>
      <p:bold r:id="rId27"/>
      <p:italic r:id="rId28"/>
      <p:boldItalic r:id="rId29"/>
    </p:embeddedFont>
    <p:embeddedFont>
      <p:font typeface="Fira Sans"/>
      <p:regular r:id="rId30"/>
      <p:bold r:id="rId31"/>
      <p:italic r:id="rId32"/>
      <p:boldItalic r:id="rId33"/>
    </p:embeddedFont>
    <p:embeddedFont>
      <p:font typeface="Fira Sans Extra Condense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">
          <p15:clr>
            <a:srgbClr val="9AA0A6"/>
          </p15:clr>
        </p15:guide>
        <p15:guide id="2" orient="horz" pos="259">
          <p15:clr>
            <a:srgbClr val="9AA0A6"/>
          </p15:clr>
        </p15:guide>
        <p15:guide id="3" pos="5472">
          <p15:clr>
            <a:srgbClr val="9AA0A6"/>
          </p15:clr>
        </p15:guide>
        <p15:guide id="4" orient="horz" pos="2981">
          <p15:clr>
            <a:srgbClr val="9AA0A6"/>
          </p15:clr>
        </p15:guide>
        <p15:guide id="5" pos="2880">
          <p15:clr>
            <a:srgbClr val="9AA0A6"/>
          </p15:clr>
        </p15:guide>
        <p15:guide id="6" orient="horz" pos="1279">
          <p15:clr>
            <a:srgbClr val="9AA0A6"/>
          </p15:clr>
        </p15:guide>
        <p15:guide id="7" orient="horz" pos="1418">
          <p15:clr>
            <a:srgbClr val="9AA0A6"/>
          </p15:clr>
        </p15:guide>
        <p15:guide id="8" orient="horz" pos="2027">
          <p15:clr>
            <a:srgbClr val="9AA0A6"/>
          </p15:clr>
        </p15:guide>
        <p15:guide id="9" orient="horz" pos="216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B92834-46D5-407F-A546-2FC9C3F40324}">
  <a:tblStyle styleId="{C4B92834-46D5-407F-A546-2FC9C3F403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/>
        <p:guide pos="259" orient="horz"/>
        <p:guide pos="5472"/>
        <p:guide pos="2981" orient="horz"/>
        <p:guide pos="2880"/>
        <p:guide pos="1279" orient="horz"/>
        <p:guide pos="1418" orient="horz"/>
        <p:guide pos="2027" orient="horz"/>
        <p:guide pos="216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FiraSansExtraCondensedMedium-regular.fntdata"/><Relationship Id="rId25" Type="http://schemas.openxmlformats.org/officeDocument/2006/relationships/slide" Target="slides/slide19.xml"/><Relationship Id="rId28" Type="http://schemas.openxmlformats.org/officeDocument/2006/relationships/font" Target="fonts/FiraSansExtraCondensedMedium-italic.fntdata"/><Relationship Id="rId27" Type="http://schemas.openxmlformats.org/officeDocument/2006/relationships/font" Target="fonts/FiraSansExtraCondensed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-bold.fntdata"/><Relationship Id="rId30" Type="http://schemas.openxmlformats.org/officeDocument/2006/relationships/font" Target="fonts/FiraSans-regular.fntdata"/><Relationship Id="rId11" Type="http://schemas.openxmlformats.org/officeDocument/2006/relationships/slide" Target="slides/slide5.xml"/><Relationship Id="rId33" Type="http://schemas.openxmlformats.org/officeDocument/2006/relationships/font" Target="fonts/FiraSans-boldItalic.fntdata"/><Relationship Id="rId10" Type="http://schemas.openxmlformats.org/officeDocument/2006/relationships/slide" Target="slides/slide4.xml"/><Relationship Id="rId32" Type="http://schemas.openxmlformats.org/officeDocument/2006/relationships/font" Target="fonts/FiraSans-italic.fntdata"/><Relationship Id="rId13" Type="http://schemas.openxmlformats.org/officeDocument/2006/relationships/slide" Target="slides/slide7.xml"/><Relationship Id="rId35" Type="http://schemas.openxmlformats.org/officeDocument/2006/relationships/font" Target="fonts/FiraSansExtraCondensed-bold.fntdata"/><Relationship Id="rId12" Type="http://schemas.openxmlformats.org/officeDocument/2006/relationships/slide" Target="slides/slide6.xml"/><Relationship Id="rId34" Type="http://schemas.openxmlformats.org/officeDocument/2006/relationships/font" Target="fonts/FiraSansExtraCondensed-regular.fntdata"/><Relationship Id="rId15" Type="http://schemas.openxmlformats.org/officeDocument/2006/relationships/slide" Target="slides/slide9.xml"/><Relationship Id="rId37" Type="http://schemas.openxmlformats.org/officeDocument/2006/relationships/font" Target="fonts/FiraSansExtraCondensed-boldItalic.fntdata"/><Relationship Id="rId14" Type="http://schemas.openxmlformats.org/officeDocument/2006/relationships/slide" Target="slides/slide8.xml"/><Relationship Id="rId36" Type="http://schemas.openxmlformats.org/officeDocument/2006/relationships/font" Target="fonts/FiraSansExtraCondensed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532444eff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532444eff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0e459cca48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0e459cca48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e459cca48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e459cca48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0e459cca48_9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0e459cca48_9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0e459cca48_9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0e459cca48_9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e459cca48_9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0e459cca48_9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0e459cca48_9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0e459cca48_9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32444eff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32444eff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90b1cc509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90b1cc509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90b1cc509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90b1cc509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0b1a81e5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0b1a81e5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0e459cca48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0e459cca48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32444eff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32444eff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br>
              <a:rPr lang="en"/>
            </a:b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(food, fashion, drinks,...) to people through posting images, writing blogs, interacting with customers through chat, comment,...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e459cca4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e459cca4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e459cca48_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e459cca48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e459cca48_5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e459cca48_5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e459cca48_5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e459cca48_5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e459cca48_5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e459cca48_5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78375" y="1544250"/>
            <a:ext cx="3729600" cy="16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11275" y="3221700"/>
            <a:ext cx="22638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1324525" y="445025"/>
            <a:ext cx="649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1069200" y="1463675"/>
            <a:ext cx="700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1324525" y="445025"/>
            <a:ext cx="649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24525" y="445025"/>
            <a:ext cx="649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9200" y="1463675"/>
            <a:ext cx="700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7363" y="276738"/>
            <a:ext cx="2809875" cy="42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3"/>
          <p:cNvSpPr txBox="1"/>
          <p:nvPr>
            <p:ph type="ctrTitle"/>
          </p:nvPr>
        </p:nvSpPr>
        <p:spPr>
          <a:xfrm>
            <a:off x="778375" y="1544250"/>
            <a:ext cx="3729600" cy="16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GudSpot</a:t>
            </a:r>
            <a:endParaRPr b="1" sz="6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" name="Google Shape;44;p13"/>
          <p:cNvSpPr txBox="1"/>
          <p:nvPr>
            <p:ph idx="1" type="subTitle"/>
          </p:nvPr>
        </p:nvSpPr>
        <p:spPr>
          <a:xfrm>
            <a:off x="457200" y="3221700"/>
            <a:ext cx="44406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Team - 3 </a:t>
            </a:r>
            <a:br>
              <a:rPr lang="en" sz="1500"/>
            </a:br>
            <a:r>
              <a:rPr lang="en" sz="1500"/>
              <a:t>Intro to </a:t>
            </a:r>
            <a:r>
              <a:rPr lang="en" sz="1500"/>
              <a:t>software engineering</a:t>
            </a:r>
            <a:r>
              <a:rPr lang="en" sz="1500"/>
              <a:t> </a:t>
            </a:r>
            <a:endParaRPr sz="1500"/>
          </a:p>
        </p:txBody>
      </p:sp>
      <p:sp>
        <p:nvSpPr>
          <p:cNvPr id="45" name="Google Shape;45;p13"/>
          <p:cNvSpPr/>
          <p:nvPr/>
        </p:nvSpPr>
        <p:spPr>
          <a:xfrm flipH="1">
            <a:off x="9763072" y="3720733"/>
            <a:ext cx="78271" cy="104824"/>
          </a:xfrm>
          <a:custGeom>
            <a:rect b="b" l="l" r="r" t="t"/>
            <a:pathLst>
              <a:path extrusionOk="0" h="1508" w="1126">
                <a:moveTo>
                  <a:pt x="0" y="1"/>
                </a:moveTo>
                <a:lnTo>
                  <a:pt x="0" y="1"/>
                </a:lnTo>
                <a:cubicBezTo>
                  <a:pt x="362" y="503"/>
                  <a:pt x="744" y="1005"/>
                  <a:pt x="1126" y="1508"/>
                </a:cubicBezTo>
                <a:lnTo>
                  <a:pt x="1126" y="161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3"/>
          <p:cNvSpPr/>
          <p:nvPr/>
        </p:nvSpPr>
        <p:spPr>
          <a:xfrm>
            <a:off x="4507964" y="-14027"/>
            <a:ext cx="2769797" cy="4801093"/>
          </a:xfrm>
          <a:custGeom>
            <a:rect b="b" l="l" r="r" t="t"/>
            <a:pathLst>
              <a:path extrusionOk="0" h="168711" w="97331">
                <a:moveTo>
                  <a:pt x="0" y="0"/>
                </a:moveTo>
                <a:lnTo>
                  <a:pt x="21441" y="30696"/>
                </a:lnTo>
                <a:lnTo>
                  <a:pt x="13745" y="128174"/>
                </a:lnTo>
                <a:lnTo>
                  <a:pt x="55563" y="134053"/>
                </a:lnTo>
                <a:lnTo>
                  <a:pt x="49662" y="165308"/>
                </a:lnTo>
                <a:lnTo>
                  <a:pt x="76857" y="168711"/>
                </a:lnTo>
                <a:lnTo>
                  <a:pt x="97331" y="158478"/>
                </a:lnTo>
              </a:path>
            </a:pathLst>
          </a:custGeom>
          <a:noFill/>
          <a:ln cap="flat" cmpd="sng" w="28575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2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459" name="Google Shape;4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50" y="1080950"/>
            <a:ext cx="49720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3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pic>
        <p:nvPicPr>
          <p:cNvPr id="465" name="Google Shape;4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136" y="912675"/>
            <a:ext cx="3078425" cy="38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4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pic>
        <p:nvPicPr>
          <p:cNvPr id="471" name="Google Shape;4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925" y="853425"/>
            <a:ext cx="6944150" cy="38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5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</a:t>
            </a:r>
            <a:endParaRPr/>
          </a:p>
        </p:txBody>
      </p:sp>
      <p:pic>
        <p:nvPicPr>
          <p:cNvPr id="477" name="Google Shape;4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313" y="1167375"/>
            <a:ext cx="7031326" cy="30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6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Persistent</a:t>
            </a:r>
            <a:endParaRPr/>
          </a:p>
        </p:txBody>
      </p:sp>
      <p:pic>
        <p:nvPicPr>
          <p:cNvPr id="483" name="Google Shape;4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900" y="989525"/>
            <a:ext cx="4524150" cy="38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7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endParaRPr/>
          </a:p>
        </p:txBody>
      </p:sp>
      <p:pic>
        <p:nvPicPr>
          <p:cNvPr id="489" name="Google Shape;4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850" y="1686200"/>
            <a:ext cx="2458250" cy="22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8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testing</a:t>
            </a:r>
            <a:endParaRPr/>
          </a:p>
        </p:txBody>
      </p:sp>
      <p:sp>
        <p:nvSpPr>
          <p:cNvPr id="495" name="Google Shape;495;p28"/>
          <p:cNvSpPr/>
          <p:nvPr/>
        </p:nvSpPr>
        <p:spPr>
          <a:xfrm>
            <a:off x="1505032" y="2039639"/>
            <a:ext cx="6161169" cy="2001263"/>
          </a:xfrm>
          <a:custGeom>
            <a:rect b="b" l="l" r="r" t="t"/>
            <a:pathLst>
              <a:path extrusionOk="0" fill="none" h="56689" w="174525">
                <a:moveTo>
                  <a:pt x="0" y="35649"/>
                </a:moveTo>
                <a:lnTo>
                  <a:pt x="21301" y="18589"/>
                </a:lnTo>
                <a:lnTo>
                  <a:pt x="41697" y="21824"/>
                </a:lnTo>
                <a:lnTo>
                  <a:pt x="44169" y="1"/>
                </a:lnTo>
                <a:lnTo>
                  <a:pt x="64586" y="46340"/>
                </a:lnTo>
                <a:lnTo>
                  <a:pt x="87052" y="33258"/>
                </a:lnTo>
                <a:lnTo>
                  <a:pt x="115968" y="40552"/>
                </a:lnTo>
                <a:lnTo>
                  <a:pt x="142815" y="28958"/>
                </a:lnTo>
                <a:lnTo>
                  <a:pt x="152822" y="43004"/>
                </a:lnTo>
                <a:lnTo>
                  <a:pt x="145186" y="56689"/>
                </a:lnTo>
                <a:lnTo>
                  <a:pt x="167833" y="52850"/>
                </a:lnTo>
                <a:lnTo>
                  <a:pt x="174525" y="36091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2009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28"/>
          <p:cNvGrpSpPr/>
          <p:nvPr/>
        </p:nvGrpSpPr>
        <p:grpSpPr>
          <a:xfrm>
            <a:off x="456800" y="1841525"/>
            <a:ext cx="2019000" cy="1634625"/>
            <a:chOff x="456800" y="1841525"/>
            <a:chExt cx="2019000" cy="1634625"/>
          </a:xfrm>
        </p:grpSpPr>
        <p:grpSp>
          <p:nvGrpSpPr>
            <p:cNvPr id="497" name="Google Shape;497;p28"/>
            <p:cNvGrpSpPr/>
            <p:nvPr/>
          </p:nvGrpSpPr>
          <p:grpSpPr>
            <a:xfrm>
              <a:off x="1319878" y="3118536"/>
              <a:ext cx="378160" cy="357614"/>
              <a:chOff x="1319878" y="2981586"/>
              <a:chExt cx="378160" cy="357614"/>
            </a:xfrm>
          </p:grpSpPr>
          <p:sp>
            <p:nvSpPr>
              <p:cNvPr id="498" name="Google Shape;498;p28"/>
              <p:cNvSpPr/>
              <p:nvPr/>
            </p:nvSpPr>
            <p:spPr>
              <a:xfrm>
                <a:off x="1397646" y="3076368"/>
                <a:ext cx="201048" cy="169275"/>
              </a:xfrm>
              <a:custGeom>
                <a:rect b="b" l="l" r="r" t="t"/>
                <a:pathLst>
                  <a:path extrusionOk="0" h="4795" w="5695">
                    <a:moveTo>
                      <a:pt x="3031" y="1"/>
                    </a:moveTo>
                    <a:cubicBezTo>
                      <a:pt x="2240" y="1"/>
                      <a:pt x="1446" y="378"/>
                      <a:pt x="973" y="1175"/>
                    </a:cubicBezTo>
                    <a:cubicBezTo>
                      <a:pt x="0" y="2832"/>
                      <a:pt x="1254" y="4795"/>
                      <a:pt x="3015" y="4795"/>
                    </a:cubicBezTo>
                    <a:cubicBezTo>
                      <a:pt x="3219" y="4795"/>
                      <a:pt x="3430" y="4768"/>
                      <a:pt x="3645" y="4712"/>
                    </a:cubicBezTo>
                    <a:cubicBezTo>
                      <a:pt x="4931" y="4391"/>
                      <a:pt x="5695" y="3064"/>
                      <a:pt x="5373" y="1798"/>
                    </a:cubicBezTo>
                    <a:cubicBezTo>
                      <a:pt x="5068" y="631"/>
                      <a:pt x="4052" y="1"/>
                      <a:pt x="30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1319878" y="2981586"/>
                <a:ext cx="378160" cy="357614"/>
              </a:xfrm>
              <a:custGeom>
                <a:rect b="b" l="l" r="r" t="t"/>
                <a:pathLst>
                  <a:path extrusionOk="0" h="10130" w="10712">
                    <a:moveTo>
                      <a:pt x="5245" y="525"/>
                    </a:moveTo>
                    <a:lnTo>
                      <a:pt x="5225" y="545"/>
                    </a:lnTo>
                    <a:cubicBezTo>
                      <a:pt x="5239" y="545"/>
                      <a:pt x="5252" y="545"/>
                      <a:pt x="5265" y="545"/>
                    </a:cubicBezTo>
                    <a:cubicBezTo>
                      <a:pt x="7539" y="545"/>
                      <a:pt x="9467" y="2246"/>
                      <a:pt x="9747" y="4503"/>
                    </a:cubicBezTo>
                    <a:cubicBezTo>
                      <a:pt x="10048" y="6774"/>
                      <a:pt x="8601" y="8904"/>
                      <a:pt x="6371" y="9487"/>
                    </a:cubicBezTo>
                    <a:cubicBezTo>
                      <a:pt x="5989" y="9585"/>
                      <a:pt x="5607" y="9631"/>
                      <a:pt x="5230" y="9631"/>
                    </a:cubicBezTo>
                    <a:cubicBezTo>
                      <a:pt x="3209" y="9631"/>
                      <a:pt x="1370" y="8281"/>
                      <a:pt x="845" y="6232"/>
                    </a:cubicBezTo>
                    <a:cubicBezTo>
                      <a:pt x="81" y="3338"/>
                      <a:pt x="2251" y="525"/>
                      <a:pt x="5245" y="525"/>
                    </a:cubicBezTo>
                    <a:close/>
                    <a:moveTo>
                      <a:pt x="5248" y="1"/>
                    </a:moveTo>
                    <a:cubicBezTo>
                      <a:pt x="5034" y="1"/>
                      <a:pt x="4819" y="14"/>
                      <a:pt x="4602" y="42"/>
                    </a:cubicBezTo>
                    <a:cubicBezTo>
                      <a:pt x="1950" y="384"/>
                      <a:pt x="1" y="2715"/>
                      <a:pt x="182" y="5388"/>
                    </a:cubicBezTo>
                    <a:cubicBezTo>
                      <a:pt x="342" y="8060"/>
                      <a:pt x="2553" y="10130"/>
                      <a:pt x="5245" y="10130"/>
                    </a:cubicBezTo>
                    <a:cubicBezTo>
                      <a:pt x="5667" y="10130"/>
                      <a:pt x="6089" y="10070"/>
                      <a:pt x="6511" y="9969"/>
                    </a:cubicBezTo>
                    <a:cubicBezTo>
                      <a:pt x="9104" y="9306"/>
                      <a:pt x="10711" y="6734"/>
                      <a:pt x="10209" y="4102"/>
                    </a:cubicBezTo>
                    <a:cubicBezTo>
                      <a:pt x="9748" y="1704"/>
                      <a:pt x="7628" y="1"/>
                      <a:pt x="52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0" name="Google Shape;500;p28"/>
            <p:cNvGrpSpPr/>
            <p:nvPr/>
          </p:nvGrpSpPr>
          <p:grpSpPr>
            <a:xfrm>
              <a:off x="456800" y="1841525"/>
              <a:ext cx="2019000" cy="1184325"/>
              <a:chOff x="456800" y="1841525"/>
              <a:chExt cx="2019000" cy="1184325"/>
            </a:xfrm>
          </p:grpSpPr>
          <p:sp>
            <p:nvSpPr>
              <p:cNvPr id="501" name="Google Shape;501;p28"/>
              <p:cNvSpPr/>
              <p:nvPr/>
            </p:nvSpPr>
            <p:spPr>
              <a:xfrm>
                <a:off x="700425" y="2668550"/>
                <a:ext cx="1425300" cy="35730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Environments</a:t>
                </a:r>
                <a:endParaRPr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02" name="Google Shape;502;p28"/>
              <p:cNvSpPr txBox="1"/>
              <p:nvPr/>
            </p:nvSpPr>
            <p:spPr>
              <a:xfrm>
                <a:off x="456800" y="1841525"/>
                <a:ext cx="2019000" cy="7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Hardware and Software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503" name="Google Shape;503;p28"/>
          <p:cNvGrpSpPr/>
          <p:nvPr/>
        </p:nvGrpSpPr>
        <p:grpSpPr>
          <a:xfrm>
            <a:off x="3562350" y="1841525"/>
            <a:ext cx="2019000" cy="1456488"/>
            <a:chOff x="3562350" y="1841525"/>
            <a:chExt cx="2019000" cy="1456488"/>
          </a:xfrm>
        </p:grpSpPr>
        <p:sp>
          <p:nvSpPr>
            <p:cNvPr id="504" name="Google Shape;504;p28"/>
            <p:cNvSpPr/>
            <p:nvPr/>
          </p:nvSpPr>
          <p:spPr>
            <a:xfrm>
              <a:off x="4464838" y="3128314"/>
              <a:ext cx="201189" cy="169699"/>
            </a:xfrm>
            <a:custGeom>
              <a:rect b="b" l="l" r="r" t="t"/>
              <a:pathLst>
                <a:path extrusionOk="0" h="4807" w="5699">
                  <a:moveTo>
                    <a:pt x="3035" y="1"/>
                  </a:moveTo>
                  <a:cubicBezTo>
                    <a:pt x="2246" y="1"/>
                    <a:pt x="1451" y="383"/>
                    <a:pt x="976" y="1192"/>
                  </a:cubicBezTo>
                  <a:cubicBezTo>
                    <a:pt x="0" y="2837"/>
                    <a:pt x="1267" y="4806"/>
                    <a:pt x="3038" y="4806"/>
                  </a:cubicBezTo>
                  <a:cubicBezTo>
                    <a:pt x="3236" y="4806"/>
                    <a:pt x="3440" y="4781"/>
                    <a:pt x="3649" y="4729"/>
                  </a:cubicBezTo>
                  <a:cubicBezTo>
                    <a:pt x="4915" y="4387"/>
                    <a:pt x="5699" y="3081"/>
                    <a:pt x="5357" y="1795"/>
                  </a:cubicBezTo>
                  <a:cubicBezTo>
                    <a:pt x="5052" y="631"/>
                    <a:pt x="4048" y="1"/>
                    <a:pt x="3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5" name="Google Shape;505;p28"/>
            <p:cNvGrpSpPr/>
            <p:nvPr/>
          </p:nvGrpSpPr>
          <p:grpSpPr>
            <a:xfrm>
              <a:off x="3562350" y="1841525"/>
              <a:ext cx="2019000" cy="1184325"/>
              <a:chOff x="3562350" y="1841525"/>
              <a:chExt cx="2019000" cy="1184325"/>
            </a:xfrm>
          </p:grpSpPr>
          <p:sp>
            <p:nvSpPr>
              <p:cNvPr id="506" name="Google Shape;506;p28"/>
              <p:cNvSpPr/>
              <p:nvPr/>
            </p:nvSpPr>
            <p:spPr>
              <a:xfrm>
                <a:off x="4001512" y="2668550"/>
                <a:ext cx="1140900" cy="35730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Test Plan</a:t>
                </a:r>
                <a:endParaRPr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07" name="Google Shape;507;p28"/>
              <p:cNvSpPr txBox="1"/>
              <p:nvPr/>
            </p:nvSpPr>
            <p:spPr>
              <a:xfrm>
                <a:off x="3562350" y="1841525"/>
                <a:ext cx="2019000" cy="7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What to test 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508" name="Google Shape;508;p28"/>
          <p:cNvGrpSpPr/>
          <p:nvPr/>
        </p:nvGrpSpPr>
        <p:grpSpPr>
          <a:xfrm>
            <a:off x="6667900" y="1841525"/>
            <a:ext cx="2019000" cy="1634625"/>
            <a:chOff x="6667900" y="1841525"/>
            <a:chExt cx="2019000" cy="1634625"/>
          </a:xfrm>
        </p:grpSpPr>
        <p:grpSp>
          <p:nvGrpSpPr>
            <p:cNvPr id="509" name="Google Shape;509;p28"/>
            <p:cNvGrpSpPr/>
            <p:nvPr/>
          </p:nvGrpSpPr>
          <p:grpSpPr>
            <a:xfrm>
              <a:off x="7461676" y="3118818"/>
              <a:ext cx="431291" cy="357332"/>
              <a:chOff x="7461676" y="2981868"/>
              <a:chExt cx="431291" cy="357332"/>
            </a:xfrm>
          </p:grpSpPr>
          <p:sp>
            <p:nvSpPr>
              <p:cNvPr id="510" name="Google Shape;510;p28"/>
              <p:cNvSpPr/>
              <p:nvPr/>
            </p:nvSpPr>
            <p:spPr>
              <a:xfrm>
                <a:off x="7557800" y="3076086"/>
                <a:ext cx="201789" cy="169558"/>
              </a:xfrm>
              <a:custGeom>
                <a:rect b="b" l="l" r="r" t="t"/>
                <a:pathLst>
                  <a:path extrusionOk="0" h="4803" w="5716">
                    <a:moveTo>
                      <a:pt x="3026" y="0"/>
                    </a:moveTo>
                    <a:cubicBezTo>
                      <a:pt x="2237" y="0"/>
                      <a:pt x="1445" y="379"/>
                      <a:pt x="973" y="1183"/>
                    </a:cubicBezTo>
                    <a:cubicBezTo>
                      <a:pt x="1" y="2840"/>
                      <a:pt x="1255" y="4803"/>
                      <a:pt x="3030" y="4803"/>
                    </a:cubicBezTo>
                    <a:cubicBezTo>
                      <a:pt x="3236" y="4803"/>
                      <a:pt x="3449" y="4776"/>
                      <a:pt x="3666" y="4720"/>
                    </a:cubicBezTo>
                    <a:cubicBezTo>
                      <a:pt x="4932" y="4399"/>
                      <a:pt x="5716" y="3072"/>
                      <a:pt x="5374" y="1806"/>
                    </a:cubicBezTo>
                    <a:cubicBezTo>
                      <a:pt x="5067" y="637"/>
                      <a:pt x="4050" y="0"/>
                      <a:pt x="30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8"/>
              <p:cNvSpPr/>
              <p:nvPr/>
            </p:nvSpPr>
            <p:spPr>
              <a:xfrm>
                <a:off x="7461676" y="2981868"/>
                <a:ext cx="431291" cy="357332"/>
              </a:xfrm>
              <a:custGeom>
                <a:rect b="b" l="l" r="r" t="t"/>
                <a:pathLst>
                  <a:path extrusionOk="0" h="10122" w="12217">
                    <a:moveTo>
                      <a:pt x="5766" y="517"/>
                    </a:moveTo>
                    <a:lnTo>
                      <a:pt x="5766" y="537"/>
                    </a:lnTo>
                    <a:cubicBezTo>
                      <a:pt x="5779" y="537"/>
                      <a:pt x="5793" y="537"/>
                      <a:pt x="5806" y="537"/>
                    </a:cubicBezTo>
                    <a:cubicBezTo>
                      <a:pt x="8079" y="537"/>
                      <a:pt x="9988" y="2238"/>
                      <a:pt x="10287" y="4495"/>
                    </a:cubicBezTo>
                    <a:cubicBezTo>
                      <a:pt x="10569" y="6766"/>
                      <a:pt x="9122" y="8896"/>
                      <a:pt x="6911" y="9479"/>
                    </a:cubicBezTo>
                    <a:cubicBezTo>
                      <a:pt x="6530" y="9577"/>
                      <a:pt x="6147" y="9623"/>
                      <a:pt x="5770" y="9623"/>
                    </a:cubicBezTo>
                    <a:cubicBezTo>
                      <a:pt x="3744" y="9623"/>
                      <a:pt x="1890" y="8273"/>
                      <a:pt x="1365" y="6224"/>
                    </a:cubicBezTo>
                    <a:cubicBezTo>
                      <a:pt x="622" y="3330"/>
                      <a:pt x="2792" y="517"/>
                      <a:pt x="5766" y="517"/>
                    </a:cubicBezTo>
                    <a:close/>
                    <a:moveTo>
                      <a:pt x="5777" y="1"/>
                    </a:moveTo>
                    <a:cubicBezTo>
                      <a:pt x="2700" y="1"/>
                      <a:pt x="1" y="2925"/>
                      <a:pt x="883" y="6344"/>
                    </a:cubicBezTo>
                    <a:cubicBezTo>
                      <a:pt x="1466" y="8555"/>
                      <a:pt x="3475" y="10122"/>
                      <a:pt x="5766" y="10122"/>
                    </a:cubicBezTo>
                    <a:cubicBezTo>
                      <a:pt x="6208" y="10122"/>
                      <a:pt x="6630" y="10062"/>
                      <a:pt x="7052" y="9961"/>
                    </a:cubicBezTo>
                    <a:cubicBezTo>
                      <a:pt x="11392" y="8836"/>
                      <a:pt x="12216" y="3008"/>
                      <a:pt x="8338" y="718"/>
                    </a:cubicBezTo>
                    <a:cubicBezTo>
                      <a:pt x="7500" y="223"/>
                      <a:pt x="6624" y="1"/>
                      <a:pt x="57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2" name="Google Shape;512;p28"/>
            <p:cNvGrpSpPr/>
            <p:nvPr/>
          </p:nvGrpSpPr>
          <p:grpSpPr>
            <a:xfrm>
              <a:off x="6667900" y="1841525"/>
              <a:ext cx="2019000" cy="1184325"/>
              <a:chOff x="6667900" y="1841525"/>
              <a:chExt cx="2019000" cy="1184325"/>
            </a:xfrm>
          </p:grpSpPr>
          <p:sp>
            <p:nvSpPr>
              <p:cNvPr id="513" name="Google Shape;513;p28"/>
              <p:cNvSpPr/>
              <p:nvPr/>
            </p:nvSpPr>
            <p:spPr>
              <a:xfrm>
                <a:off x="7098250" y="2668550"/>
                <a:ext cx="1140900" cy="3573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Test result</a:t>
                </a:r>
                <a:endParaRPr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14" name="Google Shape;514;p28"/>
              <p:cNvSpPr txBox="1"/>
              <p:nvPr/>
            </p:nvSpPr>
            <p:spPr>
              <a:xfrm>
                <a:off x="6667900" y="1841525"/>
                <a:ext cx="2019000" cy="7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What are the results ?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9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environments </a:t>
            </a:r>
            <a:endParaRPr/>
          </a:p>
        </p:txBody>
      </p:sp>
      <p:grpSp>
        <p:nvGrpSpPr>
          <p:cNvPr id="520" name="Google Shape;520;p29"/>
          <p:cNvGrpSpPr/>
          <p:nvPr/>
        </p:nvGrpSpPr>
        <p:grpSpPr>
          <a:xfrm>
            <a:off x="3063749" y="1286885"/>
            <a:ext cx="3017168" cy="3051264"/>
            <a:chOff x="3297590" y="1557628"/>
            <a:chExt cx="2549145" cy="2577952"/>
          </a:xfrm>
        </p:grpSpPr>
        <p:grpSp>
          <p:nvGrpSpPr>
            <p:cNvPr id="521" name="Google Shape;521;p29"/>
            <p:cNvGrpSpPr/>
            <p:nvPr/>
          </p:nvGrpSpPr>
          <p:grpSpPr>
            <a:xfrm>
              <a:off x="3297590" y="1557628"/>
              <a:ext cx="2549145" cy="2577952"/>
              <a:chOff x="2692200" y="1721125"/>
              <a:chExt cx="2225550" cy="2250700"/>
            </a:xfrm>
          </p:grpSpPr>
          <p:sp>
            <p:nvSpPr>
              <p:cNvPr id="522" name="Google Shape;522;p29"/>
              <p:cNvSpPr/>
              <p:nvPr/>
            </p:nvSpPr>
            <p:spPr>
              <a:xfrm>
                <a:off x="3828575" y="2098900"/>
                <a:ext cx="223575" cy="511450"/>
              </a:xfrm>
              <a:custGeom>
                <a:rect b="b" l="l" r="r" t="t"/>
                <a:pathLst>
                  <a:path extrusionOk="0" h="20458" w="8943">
                    <a:moveTo>
                      <a:pt x="1" y="1"/>
                    </a:moveTo>
                    <a:lnTo>
                      <a:pt x="1" y="20457"/>
                    </a:lnTo>
                    <a:lnTo>
                      <a:pt x="5527" y="20457"/>
                    </a:lnTo>
                    <a:lnTo>
                      <a:pt x="8943" y="6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9"/>
              <p:cNvSpPr/>
              <p:nvPr/>
            </p:nvSpPr>
            <p:spPr>
              <a:xfrm>
                <a:off x="2885125" y="3496000"/>
                <a:ext cx="28150" cy="37700"/>
              </a:xfrm>
              <a:custGeom>
                <a:rect b="b" l="l" r="r" t="t"/>
                <a:pathLst>
                  <a:path extrusionOk="0" h="1508" w="1126">
                    <a:moveTo>
                      <a:pt x="0" y="1"/>
                    </a:moveTo>
                    <a:lnTo>
                      <a:pt x="0" y="1"/>
                    </a:lnTo>
                    <a:cubicBezTo>
                      <a:pt x="362" y="503"/>
                      <a:pt x="744" y="1005"/>
                      <a:pt x="1126" y="1508"/>
                    </a:cubicBezTo>
                    <a:lnTo>
                      <a:pt x="1126" y="1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9"/>
              <p:cNvSpPr/>
              <p:nvPr/>
            </p:nvSpPr>
            <p:spPr>
              <a:xfrm>
                <a:off x="4081775" y="3909950"/>
                <a:ext cx="90950" cy="27150"/>
              </a:xfrm>
              <a:custGeom>
                <a:rect b="b" l="l" r="r" t="t"/>
                <a:pathLst>
                  <a:path extrusionOk="0" h="1086" w="3638">
                    <a:moveTo>
                      <a:pt x="3638" y="1"/>
                    </a:moveTo>
                    <a:lnTo>
                      <a:pt x="0" y="363"/>
                    </a:lnTo>
                    <a:lnTo>
                      <a:pt x="61" y="1086"/>
                    </a:lnTo>
                    <a:cubicBezTo>
                      <a:pt x="1286" y="764"/>
                      <a:pt x="2472" y="403"/>
                      <a:pt x="36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9"/>
              <p:cNvSpPr/>
              <p:nvPr/>
            </p:nvSpPr>
            <p:spPr>
              <a:xfrm>
                <a:off x="3296050" y="2646500"/>
                <a:ext cx="693300" cy="361225"/>
              </a:xfrm>
              <a:custGeom>
                <a:rect b="b" l="l" r="r" t="t"/>
                <a:pathLst>
                  <a:path extrusionOk="0" h="14449" w="27732">
                    <a:moveTo>
                      <a:pt x="1" y="0"/>
                    </a:moveTo>
                    <a:lnTo>
                      <a:pt x="744" y="14448"/>
                    </a:lnTo>
                    <a:lnTo>
                      <a:pt x="27732" y="11856"/>
                    </a:lnTo>
                    <a:lnTo>
                      <a:pt x="26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9"/>
              <p:cNvSpPr/>
              <p:nvPr/>
            </p:nvSpPr>
            <p:spPr>
              <a:xfrm>
                <a:off x="3316150" y="2967500"/>
                <a:ext cx="721950" cy="567725"/>
              </a:xfrm>
              <a:custGeom>
                <a:rect b="b" l="l" r="r" t="t"/>
                <a:pathLst>
                  <a:path extrusionOk="0" h="22709" w="28878">
                    <a:moveTo>
                      <a:pt x="27008" y="1"/>
                    </a:moveTo>
                    <a:lnTo>
                      <a:pt x="1" y="2593"/>
                    </a:lnTo>
                    <a:lnTo>
                      <a:pt x="845" y="19051"/>
                    </a:lnTo>
                    <a:lnTo>
                      <a:pt x="28877" y="22708"/>
                    </a:lnTo>
                    <a:lnTo>
                      <a:pt x="270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9"/>
              <p:cNvSpPr/>
              <p:nvPr/>
            </p:nvSpPr>
            <p:spPr>
              <a:xfrm>
                <a:off x="2692200" y="2651525"/>
                <a:ext cx="599875" cy="811850"/>
              </a:xfrm>
              <a:custGeom>
                <a:rect b="b" l="l" r="r" t="t"/>
                <a:pathLst>
                  <a:path extrusionOk="0" h="32474" w="23995">
                    <a:moveTo>
                      <a:pt x="22708" y="0"/>
                    </a:moveTo>
                    <a:lnTo>
                      <a:pt x="61" y="4140"/>
                    </a:lnTo>
                    <a:lnTo>
                      <a:pt x="1" y="14730"/>
                    </a:lnTo>
                    <a:cubicBezTo>
                      <a:pt x="945" y="20939"/>
                      <a:pt x="3216" y="26887"/>
                      <a:pt x="6632" y="32172"/>
                    </a:cubicBezTo>
                    <a:lnTo>
                      <a:pt x="8923" y="32473"/>
                    </a:lnTo>
                    <a:lnTo>
                      <a:pt x="23391" y="24034"/>
                    </a:lnTo>
                    <a:lnTo>
                      <a:pt x="23994" y="25058"/>
                    </a:lnTo>
                    <a:lnTo>
                      <a:pt x="23994" y="25058"/>
                    </a:lnTo>
                    <a:lnTo>
                      <a:pt x="227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9"/>
              <p:cNvSpPr/>
              <p:nvPr/>
            </p:nvSpPr>
            <p:spPr>
              <a:xfrm>
                <a:off x="2925300" y="3286000"/>
                <a:ext cx="396900" cy="577775"/>
              </a:xfrm>
              <a:custGeom>
                <a:rect b="b" l="l" r="r" t="t"/>
                <a:pathLst>
                  <a:path extrusionOk="0" h="23111" w="15876">
                    <a:moveTo>
                      <a:pt x="14690" y="1"/>
                    </a:moveTo>
                    <a:lnTo>
                      <a:pt x="1" y="8561"/>
                    </a:lnTo>
                    <a:lnTo>
                      <a:pt x="1" y="10531"/>
                    </a:lnTo>
                    <a:cubicBezTo>
                      <a:pt x="503" y="11174"/>
                      <a:pt x="1026" y="11797"/>
                      <a:pt x="1568" y="12379"/>
                    </a:cubicBezTo>
                    <a:cubicBezTo>
                      <a:pt x="1568" y="10812"/>
                      <a:pt x="1548" y="9707"/>
                      <a:pt x="1528" y="9566"/>
                    </a:cubicBezTo>
                    <a:lnTo>
                      <a:pt x="13605" y="3136"/>
                    </a:lnTo>
                    <a:lnTo>
                      <a:pt x="14931" y="22648"/>
                    </a:lnTo>
                    <a:cubicBezTo>
                      <a:pt x="15233" y="22789"/>
                      <a:pt x="15554" y="22949"/>
                      <a:pt x="15876" y="23110"/>
                    </a:cubicBezTo>
                    <a:lnTo>
                      <a:pt x="146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9"/>
              <p:cNvSpPr/>
              <p:nvPr/>
            </p:nvSpPr>
            <p:spPr>
              <a:xfrm>
                <a:off x="3339275" y="3480925"/>
                <a:ext cx="729450" cy="473775"/>
              </a:xfrm>
              <a:custGeom>
                <a:rect b="b" l="l" r="r" t="t"/>
                <a:pathLst>
                  <a:path extrusionOk="0" h="18951" w="29178">
                    <a:moveTo>
                      <a:pt x="0" y="1"/>
                    </a:moveTo>
                    <a:lnTo>
                      <a:pt x="824" y="15976"/>
                    </a:lnTo>
                    <a:cubicBezTo>
                      <a:pt x="3999" y="17363"/>
                      <a:pt x="7335" y="18347"/>
                      <a:pt x="10751" y="18950"/>
                    </a:cubicBezTo>
                    <a:lnTo>
                      <a:pt x="29178" y="17102"/>
                    </a:lnTo>
                    <a:lnTo>
                      <a:pt x="28073" y="367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9"/>
              <p:cNvSpPr/>
              <p:nvPr/>
            </p:nvSpPr>
            <p:spPr>
              <a:xfrm>
                <a:off x="3265925" y="2057200"/>
                <a:ext cx="550625" cy="553150"/>
              </a:xfrm>
              <a:custGeom>
                <a:rect b="b" l="l" r="r" t="t"/>
                <a:pathLst>
                  <a:path extrusionOk="0" h="22126" w="22025">
                    <a:moveTo>
                      <a:pt x="0" y="1"/>
                    </a:moveTo>
                    <a:lnTo>
                      <a:pt x="1126" y="22125"/>
                    </a:lnTo>
                    <a:lnTo>
                      <a:pt x="9646" y="22125"/>
                    </a:lnTo>
                    <a:lnTo>
                      <a:pt x="11093" y="15615"/>
                    </a:lnTo>
                    <a:lnTo>
                      <a:pt x="22024" y="15615"/>
                    </a:lnTo>
                    <a:lnTo>
                      <a:pt x="22024" y="162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9"/>
              <p:cNvSpPr/>
              <p:nvPr/>
            </p:nvSpPr>
            <p:spPr>
              <a:xfrm>
                <a:off x="2786650" y="2144125"/>
                <a:ext cx="138175" cy="220550"/>
              </a:xfrm>
              <a:custGeom>
                <a:rect b="b" l="l" r="r" t="t"/>
                <a:pathLst>
                  <a:path extrusionOk="0" h="8822" w="5527">
                    <a:moveTo>
                      <a:pt x="5527" y="0"/>
                    </a:moveTo>
                    <a:cubicBezTo>
                      <a:pt x="3356" y="2713"/>
                      <a:pt x="1508" y="5687"/>
                      <a:pt x="1" y="8822"/>
                    </a:cubicBezTo>
                    <a:lnTo>
                      <a:pt x="5527" y="7576"/>
                    </a:lnTo>
                    <a:lnTo>
                      <a:pt x="55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9"/>
              <p:cNvSpPr/>
              <p:nvPr/>
            </p:nvSpPr>
            <p:spPr>
              <a:xfrm>
                <a:off x="3656250" y="3920500"/>
                <a:ext cx="415000" cy="51325"/>
              </a:xfrm>
              <a:custGeom>
                <a:rect b="b" l="l" r="r" t="t"/>
                <a:pathLst>
                  <a:path extrusionOk="0" h="2053" w="16600">
                    <a:moveTo>
                      <a:pt x="16539" y="1"/>
                    </a:moveTo>
                    <a:lnTo>
                      <a:pt x="1" y="1669"/>
                    </a:lnTo>
                    <a:cubicBezTo>
                      <a:pt x="1965" y="1925"/>
                      <a:pt x="3940" y="2053"/>
                      <a:pt x="5912" y="2053"/>
                    </a:cubicBezTo>
                    <a:cubicBezTo>
                      <a:pt x="9507" y="2053"/>
                      <a:pt x="13095" y="1628"/>
                      <a:pt x="16599" y="785"/>
                    </a:cubicBezTo>
                    <a:lnTo>
                      <a:pt x="165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9"/>
              <p:cNvSpPr/>
              <p:nvPr/>
            </p:nvSpPr>
            <p:spPr>
              <a:xfrm>
                <a:off x="4053125" y="3504550"/>
                <a:ext cx="654625" cy="402425"/>
              </a:xfrm>
              <a:custGeom>
                <a:rect b="b" l="l" r="r" t="t"/>
                <a:pathLst>
                  <a:path extrusionOk="0" h="16097" w="26185">
                    <a:moveTo>
                      <a:pt x="26124" y="0"/>
                    </a:moveTo>
                    <a:lnTo>
                      <a:pt x="1" y="2713"/>
                    </a:lnTo>
                    <a:lnTo>
                      <a:pt x="1106" y="16096"/>
                    </a:lnTo>
                    <a:lnTo>
                      <a:pt x="6612" y="15554"/>
                    </a:lnTo>
                    <a:cubicBezTo>
                      <a:pt x="8059" y="14971"/>
                      <a:pt x="9466" y="14328"/>
                      <a:pt x="10832" y="13625"/>
                    </a:cubicBezTo>
                    <a:lnTo>
                      <a:pt x="10832" y="13625"/>
                    </a:lnTo>
                    <a:lnTo>
                      <a:pt x="1910" y="14529"/>
                    </a:lnTo>
                    <a:lnTo>
                      <a:pt x="1187" y="4079"/>
                    </a:lnTo>
                    <a:lnTo>
                      <a:pt x="24597" y="1065"/>
                    </a:lnTo>
                    <a:lnTo>
                      <a:pt x="24597" y="2532"/>
                    </a:lnTo>
                    <a:cubicBezTo>
                      <a:pt x="25140" y="1869"/>
                      <a:pt x="25662" y="1206"/>
                      <a:pt x="26185" y="523"/>
                    </a:cubicBezTo>
                    <a:lnTo>
                      <a:pt x="261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9"/>
              <p:cNvSpPr/>
              <p:nvPr/>
            </p:nvSpPr>
            <p:spPr>
              <a:xfrm>
                <a:off x="3544725" y="2484225"/>
                <a:ext cx="271825" cy="126125"/>
              </a:xfrm>
              <a:custGeom>
                <a:rect b="b" l="l" r="r" t="t"/>
                <a:pathLst>
                  <a:path extrusionOk="0" h="5045" w="10873">
                    <a:moveTo>
                      <a:pt x="1106" y="0"/>
                    </a:moveTo>
                    <a:lnTo>
                      <a:pt x="1" y="5044"/>
                    </a:lnTo>
                    <a:lnTo>
                      <a:pt x="10872" y="5044"/>
                    </a:lnTo>
                    <a:lnTo>
                      <a:pt x="108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9"/>
              <p:cNvSpPr/>
              <p:nvPr/>
            </p:nvSpPr>
            <p:spPr>
              <a:xfrm>
                <a:off x="3975775" y="2484225"/>
                <a:ext cx="669675" cy="457675"/>
              </a:xfrm>
              <a:custGeom>
                <a:rect b="b" l="l" r="r" t="t"/>
                <a:pathLst>
                  <a:path extrusionOk="0" h="18307" w="26787">
                    <a:moveTo>
                      <a:pt x="3216" y="2131"/>
                    </a:moveTo>
                    <a:lnTo>
                      <a:pt x="24436" y="3457"/>
                    </a:lnTo>
                    <a:lnTo>
                      <a:pt x="25662" y="13886"/>
                    </a:lnTo>
                    <a:lnTo>
                      <a:pt x="2613" y="16619"/>
                    </a:lnTo>
                    <a:lnTo>
                      <a:pt x="1889" y="5768"/>
                    </a:lnTo>
                    <a:lnTo>
                      <a:pt x="3216" y="2131"/>
                    </a:lnTo>
                    <a:close/>
                    <a:moveTo>
                      <a:pt x="1005" y="0"/>
                    </a:moveTo>
                    <a:lnTo>
                      <a:pt x="0" y="5788"/>
                    </a:lnTo>
                    <a:lnTo>
                      <a:pt x="1025" y="18307"/>
                    </a:lnTo>
                    <a:lnTo>
                      <a:pt x="26787" y="15835"/>
                    </a:lnTo>
                    <a:lnTo>
                      <a:pt x="25441" y="1688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9"/>
              <p:cNvSpPr/>
              <p:nvPr/>
            </p:nvSpPr>
            <p:spPr>
              <a:xfrm>
                <a:off x="4003400" y="2904200"/>
                <a:ext cx="671700" cy="356725"/>
              </a:xfrm>
              <a:custGeom>
                <a:rect b="b" l="l" r="r" t="t"/>
                <a:pathLst>
                  <a:path extrusionOk="0" h="14269" w="26868">
                    <a:moveTo>
                      <a:pt x="25802" y="1"/>
                    </a:moveTo>
                    <a:lnTo>
                      <a:pt x="1" y="2473"/>
                    </a:lnTo>
                    <a:lnTo>
                      <a:pt x="985" y="14268"/>
                    </a:lnTo>
                    <a:lnTo>
                      <a:pt x="26867" y="11073"/>
                    </a:lnTo>
                    <a:lnTo>
                      <a:pt x="258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9"/>
              <p:cNvSpPr/>
              <p:nvPr/>
            </p:nvSpPr>
            <p:spPr>
              <a:xfrm>
                <a:off x="4031025" y="3268425"/>
                <a:ext cx="290400" cy="267800"/>
              </a:xfrm>
              <a:custGeom>
                <a:rect b="b" l="l" r="r" t="t"/>
                <a:pathLst>
                  <a:path extrusionOk="0" h="10712" w="11616">
                    <a:moveTo>
                      <a:pt x="9486" y="1"/>
                    </a:moveTo>
                    <a:lnTo>
                      <a:pt x="1" y="1166"/>
                    </a:lnTo>
                    <a:lnTo>
                      <a:pt x="784" y="10711"/>
                    </a:lnTo>
                    <a:lnTo>
                      <a:pt x="11616" y="9566"/>
                    </a:lnTo>
                    <a:lnTo>
                      <a:pt x="94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9"/>
              <p:cNvSpPr/>
              <p:nvPr/>
            </p:nvSpPr>
            <p:spPr>
              <a:xfrm>
                <a:off x="4006925" y="2116500"/>
                <a:ext cx="646575" cy="373275"/>
              </a:xfrm>
              <a:custGeom>
                <a:rect b="b" l="l" r="r" t="t"/>
                <a:pathLst>
                  <a:path extrusionOk="0" h="14931" w="25863">
                    <a:moveTo>
                      <a:pt x="2291" y="0"/>
                    </a:moveTo>
                    <a:lnTo>
                      <a:pt x="0" y="13263"/>
                    </a:lnTo>
                    <a:lnTo>
                      <a:pt x="24054" y="14931"/>
                    </a:lnTo>
                    <a:lnTo>
                      <a:pt x="23491" y="9163"/>
                    </a:lnTo>
                    <a:lnTo>
                      <a:pt x="25862" y="643"/>
                    </a:lnTo>
                    <a:lnTo>
                      <a:pt x="24235" y="121"/>
                    </a:lnTo>
                    <a:lnTo>
                      <a:pt x="3979" y="121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9"/>
              <p:cNvSpPr/>
              <p:nvPr/>
            </p:nvSpPr>
            <p:spPr>
              <a:xfrm>
                <a:off x="4134525" y="1770350"/>
                <a:ext cx="465725" cy="288400"/>
              </a:xfrm>
              <a:custGeom>
                <a:rect b="b" l="l" r="r" t="t"/>
                <a:pathLst>
                  <a:path extrusionOk="0" h="11536" w="18629">
                    <a:moveTo>
                      <a:pt x="0" y="1"/>
                    </a:moveTo>
                    <a:lnTo>
                      <a:pt x="2814" y="11535"/>
                    </a:lnTo>
                    <a:lnTo>
                      <a:pt x="18628" y="11535"/>
                    </a:lnTo>
                    <a:lnTo>
                      <a:pt x="18628" y="11234"/>
                    </a:lnTo>
                    <a:cubicBezTo>
                      <a:pt x="17985" y="10591"/>
                      <a:pt x="17322" y="9968"/>
                      <a:pt x="16639" y="9365"/>
                    </a:cubicBezTo>
                    <a:lnTo>
                      <a:pt x="4180" y="8903"/>
                    </a:lnTo>
                    <a:lnTo>
                      <a:pt x="2251" y="764"/>
                    </a:lnTo>
                    <a:cubicBezTo>
                      <a:pt x="1507" y="483"/>
                      <a:pt x="764" y="24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9"/>
              <p:cNvSpPr/>
              <p:nvPr/>
            </p:nvSpPr>
            <p:spPr>
              <a:xfrm>
                <a:off x="3083050" y="1817075"/>
                <a:ext cx="265775" cy="185400"/>
              </a:xfrm>
              <a:custGeom>
                <a:rect b="b" l="l" r="r" t="t"/>
                <a:pathLst>
                  <a:path extrusionOk="0" h="7416" w="10631">
                    <a:moveTo>
                      <a:pt x="10611" y="0"/>
                    </a:moveTo>
                    <a:lnTo>
                      <a:pt x="10611" y="0"/>
                    </a:lnTo>
                    <a:cubicBezTo>
                      <a:pt x="6793" y="1709"/>
                      <a:pt x="3216" y="3939"/>
                      <a:pt x="1" y="6612"/>
                    </a:cubicBezTo>
                    <a:lnTo>
                      <a:pt x="10591" y="7415"/>
                    </a:lnTo>
                    <a:cubicBezTo>
                      <a:pt x="10611" y="5949"/>
                      <a:pt x="10631" y="3236"/>
                      <a:pt x="106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9"/>
              <p:cNvSpPr/>
              <p:nvPr/>
            </p:nvSpPr>
            <p:spPr>
              <a:xfrm>
                <a:off x="3823050" y="1721625"/>
                <a:ext cx="356700" cy="337125"/>
              </a:xfrm>
              <a:custGeom>
                <a:rect b="b" l="l" r="r" t="t"/>
                <a:pathLst>
                  <a:path extrusionOk="0" h="13485" w="14268">
                    <a:moveTo>
                      <a:pt x="0" y="0"/>
                    </a:moveTo>
                    <a:lnTo>
                      <a:pt x="201" y="12660"/>
                    </a:lnTo>
                    <a:lnTo>
                      <a:pt x="11455" y="13484"/>
                    </a:lnTo>
                    <a:lnTo>
                      <a:pt x="14268" y="13484"/>
                    </a:lnTo>
                    <a:lnTo>
                      <a:pt x="11394" y="1648"/>
                    </a:lnTo>
                    <a:cubicBezTo>
                      <a:pt x="7677" y="603"/>
                      <a:pt x="3839" y="41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9"/>
              <p:cNvSpPr/>
              <p:nvPr/>
            </p:nvSpPr>
            <p:spPr>
              <a:xfrm>
                <a:off x="3612050" y="1721125"/>
                <a:ext cx="204000" cy="316025"/>
              </a:xfrm>
              <a:custGeom>
                <a:rect b="b" l="l" r="r" t="t"/>
                <a:pathLst>
                  <a:path extrusionOk="0" h="12641" w="8160">
                    <a:moveTo>
                      <a:pt x="7697" y="0"/>
                    </a:moveTo>
                    <a:cubicBezTo>
                      <a:pt x="5125" y="0"/>
                      <a:pt x="2553" y="221"/>
                      <a:pt x="1" y="663"/>
                    </a:cubicBezTo>
                    <a:lnTo>
                      <a:pt x="1" y="12037"/>
                    </a:lnTo>
                    <a:lnTo>
                      <a:pt x="8159" y="12640"/>
                    </a:lnTo>
                    <a:lnTo>
                      <a:pt x="79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9"/>
              <p:cNvSpPr/>
              <p:nvPr/>
            </p:nvSpPr>
            <p:spPr>
              <a:xfrm>
                <a:off x="3359350" y="1744225"/>
                <a:ext cx="216050" cy="274825"/>
              </a:xfrm>
              <a:custGeom>
                <a:rect b="b" l="l" r="r" t="t"/>
                <a:pathLst>
                  <a:path extrusionOk="0" h="10993" w="8642">
                    <a:moveTo>
                      <a:pt x="8642" y="1"/>
                    </a:moveTo>
                    <a:cubicBezTo>
                      <a:pt x="5688" y="624"/>
                      <a:pt x="2814" y="1528"/>
                      <a:pt x="61" y="2714"/>
                    </a:cubicBezTo>
                    <a:cubicBezTo>
                      <a:pt x="61" y="5909"/>
                      <a:pt x="61" y="8762"/>
                      <a:pt x="1" y="10350"/>
                    </a:cubicBezTo>
                    <a:lnTo>
                      <a:pt x="8642" y="10993"/>
                    </a:lnTo>
                    <a:lnTo>
                      <a:pt x="8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9"/>
              <p:cNvSpPr/>
              <p:nvPr/>
            </p:nvSpPr>
            <p:spPr>
              <a:xfrm>
                <a:off x="4280200" y="3217700"/>
                <a:ext cx="422525" cy="288875"/>
              </a:xfrm>
              <a:custGeom>
                <a:rect b="b" l="l" r="r" t="t"/>
                <a:pathLst>
                  <a:path extrusionOk="0" h="11555" w="16901">
                    <a:moveTo>
                      <a:pt x="15936" y="0"/>
                    </a:moveTo>
                    <a:lnTo>
                      <a:pt x="1" y="1969"/>
                    </a:lnTo>
                    <a:lnTo>
                      <a:pt x="2131" y="11555"/>
                    </a:lnTo>
                    <a:lnTo>
                      <a:pt x="16901" y="10007"/>
                    </a:lnTo>
                    <a:lnTo>
                      <a:pt x="159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9"/>
              <p:cNvSpPr/>
              <p:nvPr/>
            </p:nvSpPr>
            <p:spPr>
              <a:xfrm>
                <a:off x="4655975" y="2172250"/>
                <a:ext cx="222075" cy="336125"/>
              </a:xfrm>
              <a:custGeom>
                <a:rect b="b" l="l" r="r" t="t"/>
                <a:pathLst>
                  <a:path extrusionOk="0" h="13445" w="8883">
                    <a:moveTo>
                      <a:pt x="1990" y="1"/>
                    </a:moveTo>
                    <a:lnTo>
                      <a:pt x="1" y="7154"/>
                    </a:lnTo>
                    <a:lnTo>
                      <a:pt x="564" y="12861"/>
                    </a:lnTo>
                    <a:lnTo>
                      <a:pt x="8883" y="13444"/>
                    </a:lnTo>
                    <a:cubicBezTo>
                      <a:pt x="7356" y="8601"/>
                      <a:pt x="5025" y="4060"/>
                      <a:pt x="19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9"/>
              <p:cNvSpPr/>
              <p:nvPr/>
            </p:nvSpPr>
            <p:spPr>
              <a:xfrm>
                <a:off x="4709225" y="2878575"/>
                <a:ext cx="208025" cy="560175"/>
              </a:xfrm>
              <a:custGeom>
                <a:rect b="b" l="l" r="r" t="t"/>
                <a:pathLst>
                  <a:path extrusionOk="0" h="22407" w="8321">
                    <a:moveTo>
                      <a:pt x="8320" y="1"/>
                    </a:moveTo>
                    <a:lnTo>
                      <a:pt x="1" y="785"/>
                    </a:lnTo>
                    <a:lnTo>
                      <a:pt x="2091" y="22407"/>
                    </a:lnTo>
                    <a:cubicBezTo>
                      <a:pt x="5266" y="17323"/>
                      <a:pt x="7356" y="11636"/>
                      <a:pt x="8280" y="5728"/>
                    </a:cubicBezTo>
                    <a:lnTo>
                      <a:pt x="83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9"/>
              <p:cNvSpPr/>
              <p:nvPr/>
            </p:nvSpPr>
            <p:spPr>
              <a:xfrm>
                <a:off x="4673575" y="2530950"/>
                <a:ext cx="244175" cy="343150"/>
              </a:xfrm>
              <a:custGeom>
                <a:rect b="b" l="l" r="r" t="t"/>
                <a:pathLst>
                  <a:path extrusionOk="0" h="13726" w="9767">
                    <a:moveTo>
                      <a:pt x="0" y="0"/>
                    </a:moveTo>
                    <a:lnTo>
                      <a:pt x="1326" y="13725"/>
                    </a:lnTo>
                    <a:lnTo>
                      <a:pt x="9726" y="12921"/>
                    </a:lnTo>
                    <a:lnTo>
                      <a:pt x="9766" y="5989"/>
                    </a:lnTo>
                    <a:cubicBezTo>
                      <a:pt x="9485" y="4180"/>
                      <a:pt x="9103" y="2372"/>
                      <a:pt x="8621" y="58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9"/>
              <p:cNvSpPr/>
              <p:nvPr/>
            </p:nvSpPr>
            <p:spPr>
              <a:xfrm>
                <a:off x="2693725" y="2039125"/>
                <a:ext cx="564175" cy="678725"/>
              </a:xfrm>
              <a:custGeom>
                <a:rect b="b" l="l" r="r" t="t"/>
                <a:pathLst>
                  <a:path extrusionOk="0" h="27149" w="22567">
                    <a:moveTo>
                      <a:pt x="13062" y="0"/>
                    </a:moveTo>
                    <a:cubicBezTo>
                      <a:pt x="12238" y="784"/>
                      <a:pt x="11454" y="1608"/>
                      <a:pt x="10711" y="2452"/>
                    </a:cubicBezTo>
                    <a:lnTo>
                      <a:pt x="10711" y="12942"/>
                    </a:lnTo>
                    <a:lnTo>
                      <a:pt x="2974" y="14710"/>
                    </a:lnTo>
                    <a:cubicBezTo>
                      <a:pt x="1567" y="18005"/>
                      <a:pt x="563" y="21462"/>
                      <a:pt x="0" y="25019"/>
                    </a:cubicBezTo>
                    <a:lnTo>
                      <a:pt x="0" y="27149"/>
                    </a:lnTo>
                    <a:lnTo>
                      <a:pt x="22567" y="23029"/>
                    </a:lnTo>
                    <a:lnTo>
                      <a:pt x="21401" y="623"/>
                    </a:lnTo>
                    <a:lnTo>
                      <a:pt x="130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9"/>
              <p:cNvSpPr/>
              <p:nvPr/>
            </p:nvSpPr>
            <p:spPr>
              <a:xfrm>
                <a:off x="3292050" y="3277975"/>
                <a:ext cx="3525" cy="8050"/>
              </a:xfrm>
              <a:custGeom>
                <a:rect b="b" l="l" r="r" t="t"/>
                <a:pathLst>
                  <a:path extrusionOk="0" h="322" w="141">
                    <a:moveTo>
                      <a:pt x="0" y="0"/>
                    </a:moveTo>
                    <a:lnTo>
                      <a:pt x="20" y="322"/>
                    </a:lnTo>
                    <a:lnTo>
                      <a:pt x="141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9"/>
              <p:cNvSpPr/>
              <p:nvPr/>
            </p:nvSpPr>
            <p:spPr>
              <a:xfrm>
                <a:off x="3285000" y="3007700"/>
                <a:ext cx="31175" cy="27150"/>
              </a:xfrm>
              <a:custGeom>
                <a:rect b="b" l="l" r="r" t="t"/>
                <a:pathLst>
                  <a:path extrusionOk="0" h="1086" w="1247">
                    <a:moveTo>
                      <a:pt x="1186" y="0"/>
                    </a:moveTo>
                    <a:lnTo>
                      <a:pt x="1" y="121"/>
                    </a:lnTo>
                    <a:lnTo>
                      <a:pt x="101" y="1086"/>
                    </a:lnTo>
                    <a:lnTo>
                      <a:pt x="1247" y="985"/>
                    </a:lnTo>
                    <a:lnTo>
                      <a:pt x="1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29"/>
            <p:cNvGrpSpPr/>
            <p:nvPr/>
          </p:nvGrpSpPr>
          <p:grpSpPr>
            <a:xfrm>
              <a:off x="3608337" y="1635887"/>
              <a:ext cx="1952420" cy="2380513"/>
              <a:chOff x="2963500" y="1789450"/>
              <a:chExt cx="1704575" cy="2078325"/>
            </a:xfrm>
          </p:grpSpPr>
          <p:sp>
            <p:nvSpPr>
              <p:cNvPr id="552" name="Google Shape;552;p29"/>
              <p:cNvSpPr/>
              <p:nvPr/>
            </p:nvSpPr>
            <p:spPr>
              <a:xfrm>
                <a:off x="4023000" y="2537475"/>
                <a:ext cx="594325" cy="362225"/>
              </a:xfrm>
              <a:custGeom>
                <a:rect b="b" l="l" r="r" t="t"/>
                <a:pathLst>
                  <a:path extrusionOk="0" h="14489" w="23773">
                    <a:moveTo>
                      <a:pt x="1327" y="1"/>
                    </a:moveTo>
                    <a:lnTo>
                      <a:pt x="0" y="3638"/>
                    </a:lnTo>
                    <a:lnTo>
                      <a:pt x="724" y="14489"/>
                    </a:lnTo>
                    <a:lnTo>
                      <a:pt x="23773" y="11756"/>
                    </a:lnTo>
                    <a:lnTo>
                      <a:pt x="22547" y="1327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9"/>
              <p:cNvSpPr/>
              <p:nvPr/>
            </p:nvSpPr>
            <p:spPr>
              <a:xfrm>
                <a:off x="4191300" y="1789450"/>
                <a:ext cx="359725" cy="215025"/>
              </a:xfrm>
              <a:custGeom>
                <a:rect b="b" l="l" r="r" t="t"/>
                <a:pathLst>
                  <a:path extrusionOk="0" h="8601" w="14389">
                    <a:moveTo>
                      <a:pt x="0" y="0"/>
                    </a:moveTo>
                    <a:lnTo>
                      <a:pt x="1929" y="8139"/>
                    </a:lnTo>
                    <a:lnTo>
                      <a:pt x="14388" y="8601"/>
                    </a:lnTo>
                    <a:cubicBezTo>
                      <a:pt x="10168" y="4863"/>
                      <a:pt x="5285" y="1929"/>
                      <a:pt x="0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9"/>
              <p:cNvSpPr/>
              <p:nvPr/>
            </p:nvSpPr>
            <p:spPr>
              <a:xfrm>
                <a:off x="2963500" y="3364375"/>
                <a:ext cx="335100" cy="487825"/>
              </a:xfrm>
              <a:custGeom>
                <a:rect b="b" l="l" r="r" t="t"/>
                <a:pathLst>
                  <a:path extrusionOk="0" h="19513" w="13404">
                    <a:moveTo>
                      <a:pt x="12077" y="1"/>
                    </a:moveTo>
                    <a:lnTo>
                      <a:pt x="0" y="6431"/>
                    </a:lnTo>
                    <a:cubicBezTo>
                      <a:pt x="20" y="6572"/>
                      <a:pt x="40" y="7677"/>
                      <a:pt x="40" y="9244"/>
                    </a:cubicBezTo>
                    <a:cubicBezTo>
                      <a:pt x="3818" y="13464"/>
                      <a:pt x="8339" y="16941"/>
                      <a:pt x="13403" y="19513"/>
                    </a:cubicBezTo>
                    <a:lnTo>
                      <a:pt x="12077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9"/>
              <p:cNvSpPr/>
              <p:nvPr/>
            </p:nvSpPr>
            <p:spPr>
              <a:xfrm>
                <a:off x="4082775" y="3531175"/>
                <a:ext cx="585300" cy="336600"/>
              </a:xfrm>
              <a:custGeom>
                <a:rect b="b" l="l" r="r" t="t"/>
                <a:pathLst>
                  <a:path extrusionOk="0" h="13464" w="23412">
                    <a:moveTo>
                      <a:pt x="23411" y="0"/>
                    </a:moveTo>
                    <a:lnTo>
                      <a:pt x="1" y="3014"/>
                    </a:lnTo>
                    <a:lnTo>
                      <a:pt x="724" y="13464"/>
                    </a:lnTo>
                    <a:lnTo>
                      <a:pt x="9646" y="12560"/>
                    </a:lnTo>
                    <a:cubicBezTo>
                      <a:pt x="14911" y="9807"/>
                      <a:pt x="19593" y="6029"/>
                      <a:pt x="23411" y="1467"/>
                    </a:cubicBezTo>
                    <a:lnTo>
                      <a:pt x="23411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6" name="Google Shape;556;p29"/>
          <p:cNvGrpSpPr/>
          <p:nvPr/>
        </p:nvGrpSpPr>
        <p:grpSpPr>
          <a:xfrm>
            <a:off x="534075" y="1891775"/>
            <a:ext cx="3732151" cy="1623326"/>
            <a:chOff x="534075" y="1891775"/>
            <a:chExt cx="3732151" cy="1623326"/>
          </a:xfrm>
        </p:grpSpPr>
        <p:sp>
          <p:nvSpPr>
            <p:cNvPr id="557" name="Google Shape;557;p29"/>
            <p:cNvSpPr/>
            <p:nvPr/>
          </p:nvSpPr>
          <p:spPr>
            <a:xfrm>
              <a:off x="3662925" y="1891775"/>
              <a:ext cx="603300" cy="861961"/>
            </a:xfrm>
            <a:custGeom>
              <a:rect b="b" l="l" r="r" t="t"/>
              <a:pathLst>
                <a:path extrusionOk="0" h="10309" w="7215">
                  <a:moveTo>
                    <a:pt x="3588" y="1628"/>
                  </a:moveTo>
                  <a:cubicBezTo>
                    <a:pt x="4600" y="1628"/>
                    <a:pt x="5567" y="2420"/>
                    <a:pt x="5567" y="3617"/>
                  </a:cubicBezTo>
                  <a:cubicBezTo>
                    <a:pt x="5567" y="4703"/>
                    <a:pt x="4683" y="5587"/>
                    <a:pt x="3598" y="5587"/>
                  </a:cubicBezTo>
                  <a:cubicBezTo>
                    <a:pt x="1849" y="5587"/>
                    <a:pt x="965" y="3457"/>
                    <a:pt x="2211" y="2211"/>
                  </a:cubicBezTo>
                  <a:cubicBezTo>
                    <a:pt x="2614" y="1808"/>
                    <a:pt x="3106" y="1628"/>
                    <a:pt x="3588" y="1628"/>
                  </a:cubicBezTo>
                  <a:close/>
                  <a:moveTo>
                    <a:pt x="3598" y="0"/>
                  </a:moveTo>
                  <a:cubicBezTo>
                    <a:pt x="1608" y="0"/>
                    <a:pt x="1" y="1628"/>
                    <a:pt x="1" y="3617"/>
                  </a:cubicBezTo>
                  <a:cubicBezTo>
                    <a:pt x="1" y="5607"/>
                    <a:pt x="3598" y="10309"/>
                    <a:pt x="3598" y="10309"/>
                  </a:cubicBezTo>
                  <a:cubicBezTo>
                    <a:pt x="3598" y="10309"/>
                    <a:pt x="7215" y="5607"/>
                    <a:pt x="7215" y="3617"/>
                  </a:cubicBezTo>
                  <a:cubicBezTo>
                    <a:pt x="7215" y="1628"/>
                    <a:pt x="5587" y="0"/>
                    <a:pt x="3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8" name="Google Shape;558;p29"/>
            <p:cNvGrpSpPr/>
            <p:nvPr/>
          </p:nvGrpSpPr>
          <p:grpSpPr>
            <a:xfrm>
              <a:off x="534075" y="2054413"/>
              <a:ext cx="2368800" cy="1460688"/>
              <a:chOff x="534075" y="2054413"/>
              <a:chExt cx="2368800" cy="1460688"/>
            </a:xfrm>
          </p:grpSpPr>
          <p:sp>
            <p:nvSpPr>
              <p:cNvPr id="559" name="Google Shape;559;p29"/>
              <p:cNvSpPr txBox="1"/>
              <p:nvPr/>
            </p:nvSpPr>
            <p:spPr>
              <a:xfrm>
                <a:off x="534075" y="2316001"/>
                <a:ext cx="2368800" cy="11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Sans"/>
                  <a:buChar char="-"/>
                </a:pPr>
                <a:r>
                  <a:rPr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Firefox</a:t>
                </a:r>
                <a:endParaRPr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Sans"/>
                  <a:buChar char="-"/>
                </a:pPr>
                <a:r>
                  <a:rPr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Chrome</a:t>
                </a:r>
                <a:endParaRPr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Sans"/>
                  <a:buChar char="-"/>
                </a:pPr>
                <a:r>
                  <a:rPr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Microsoft Edge</a:t>
                </a:r>
                <a:endParaRPr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60" name="Google Shape;560;p29"/>
              <p:cNvSpPr txBox="1"/>
              <p:nvPr/>
            </p:nvSpPr>
            <p:spPr>
              <a:xfrm>
                <a:off x="534075" y="2054413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Internet Browser 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561" name="Google Shape;561;p29"/>
          <p:cNvGrpSpPr/>
          <p:nvPr/>
        </p:nvGrpSpPr>
        <p:grpSpPr>
          <a:xfrm>
            <a:off x="4870700" y="2054413"/>
            <a:ext cx="3739900" cy="1460699"/>
            <a:chOff x="4870700" y="2054413"/>
            <a:chExt cx="3739900" cy="1460699"/>
          </a:xfrm>
        </p:grpSpPr>
        <p:grpSp>
          <p:nvGrpSpPr>
            <p:cNvPr id="562" name="Google Shape;562;p29"/>
            <p:cNvGrpSpPr/>
            <p:nvPr/>
          </p:nvGrpSpPr>
          <p:grpSpPr>
            <a:xfrm>
              <a:off x="6241800" y="2054413"/>
              <a:ext cx="2368800" cy="1460688"/>
              <a:chOff x="6241800" y="2054413"/>
              <a:chExt cx="2368800" cy="1460688"/>
            </a:xfrm>
          </p:grpSpPr>
          <p:sp>
            <p:nvSpPr>
              <p:cNvPr id="563" name="Google Shape;563;p29"/>
              <p:cNvSpPr txBox="1"/>
              <p:nvPr/>
            </p:nvSpPr>
            <p:spPr>
              <a:xfrm>
                <a:off x="6241800" y="2316001"/>
                <a:ext cx="2368800" cy="11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45720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Sans"/>
                  <a:buChar char="-"/>
                </a:pPr>
                <a:r>
                  <a:rPr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Mac OS</a:t>
                </a:r>
                <a:endParaRPr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  <a:p>
                <a:pPr indent="-317500" lvl="0" marL="45720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Sans"/>
                  <a:buChar char="-"/>
                </a:pPr>
                <a:r>
                  <a:rPr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Windows</a:t>
                </a:r>
                <a:endParaRPr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  <a:p>
                <a:pPr indent="-317500" lvl="0" marL="45720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Sans"/>
                  <a:buChar char="-"/>
                </a:pPr>
                <a:r>
                  <a:rPr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Android</a:t>
                </a:r>
                <a:endParaRPr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  <a:p>
                <a:pPr indent="-317500" lvl="0" marL="45720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Sans"/>
                  <a:buChar char="-"/>
                </a:pPr>
                <a:r>
                  <a:rPr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IOS</a:t>
                </a:r>
                <a:endParaRPr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64" name="Google Shape;564;p29"/>
              <p:cNvSpPr txBox="1"/>
              <p:nvPr/>
            </p:nvSpPr>
            <p:spPr>
              <a:xfrm>
                <a:off x="6241800" y="2054413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Operating System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565" name="Google Shape;565;p29"/>
            <p:cNvSpPr/>
            <p:nvPr/>
          </p:nvSpPr>
          <p:spPr>
            <a:xfrm>
              <a:off x="4870700" y="2653150"/>
              <a:ext cx="603300" cy="861961"/>
            </a:xfrm>
            <a:custGeom>
              <a:rect b="b" l="l" r="r" t="t"/>
              <a:pathLst>
                <a:path extrusionOk="0" h="10309" w="7215">
                  <a:moveTo>
                    <a:pt x="3588" y="1628"/>
                  </a:moveTo>
                  <a:cubicBezTo>
                    <a:pt x="4600" y="1628"/>
                    <a:pt x="5567" y="2420"/>
                    <a:pt x="5567" y="3617"/>
                  </a:cubicBezTo>
                  <a:cubicBezTo>
                    <a:pt x="5567" y="4703"/>
                    <a:pt x="4683" y="5587"/>
                    <a:pt x="3598" y="5587"/>
                  </a:cubicBezTo>
                  <a:cubicBezTo>
                    <a:pt x="1849" y="5587"/>
                    <a:pt x="965" y="3457"/>
                    <a:pt x="2211" y="2211"/>
                  </a:cubicBezTo>
                  <a:cubicBezTo>
                    <a:pt x="2614" y="1808"/>
                    <a:pt x="3106" y="1628"/>
                    <a:pt x="3588" y="1628"/>
                  </a:cubicBezTo>
                  <a:close/>
                  <a:moveTo>
                    <a:pt x="3598" y="0"/>
                  </a:moveTo>
                  <a:cubicBezTo>
                    <a:pt x="1608" y="0"/>
                    <a:pt x="1" y="1628"/>
                    <a:pt x="1" y="3617"/>
                  </a:cubicBezTo>
                  <a:cubicBezTo>
                    <a:pt x="1" y="5607"/>
                    <a:pt x="3598" y="10309"/>
                    <a:pt x="3598" y="10309"/>
                  </a:cubicBezTo>
                  <a:cubicBezTo>
                    <a:pt x="3598" y="10309"/>
                    <a:pt x="7215" y="5607"/>
                    <a:pt x="7215" y="3617"/>
                  </a:cubicBezTo>
                  <a:cubicBezTo>
                    <a:pt x="7215" y="1628"/>
                    <a:pt x="5587" y="0"/>
                    <a:pt x="3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30"/>
          <p:cNvGrpSpPr/>
          <p:nvPr/>
        </p:nvGrpSpPr>
        <p:grpSpPr>
          <a:xfrm>
            <a:off x="1450513" y="2697579"/>
            <a:ext cx="7083358" cy="236448"/>
            <a:chOff x="1450513" y="2697579"/>
            <a:chExt cx="7083358" cy="236448"/>
          </a:xfrm>
        </p:grpSpPr>
        <p:grpSp>
          <p:nvGrpSpPr>
            <p:cNvPr id="571" name="Google Shape;571;p30"/>
            <p:cNvGrpSpPr/>
            <p:nvPr/>
          </p:nvGrpSpPr>
          <p:grpSpPr>
            <a:xfrm rot="-5400000">
              <a:off x="7965603" y="2365759"/>
              <a:ext cx="236448" cy="900088"/>
              <a:chOff x="1050497" y="4158113"/>
              <a:chExt cx="207211" cy="788790"/>
            </a:xfrm>
          </p:grpSpPr>
          <p:cxnSp>
            <p:nvCxnSpPr>
              <p:cNvPr id="572" name="Google Shape;572;p30"/>
              <p:cNvCxnSpPr>
                <a:stCxn id="573" idx="3"/>
              </p:cNvCxnSpPr>
              <p:nvPr/>
            </p:nvCxnSpPr>
            <p:spPr>
              <a:xfrm rot="-5400000">
                <a:off x="842654" y="4469363"/>
                <a:ext cx="622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574" name="Google Shape;574;p30"/>
              <p:cNvGrpSpPr/>
              <p:nvPr/>
            </p:nvGrpSpPr>
            <p:grpSpPr>
              <a:xfrm>
                <a:off x="1050497" y="4739692"/>
                <a:ext cx="207211" cy="207211"/>
                <a:chOff x="1762685" y="4689652"/>
                <a:chExt cx="183600" cy="183600"/>
              </a:xfrm>
            </p:grpSpPr>
            <p:sp>
              <p:nvSpPr>
                <p:cNvPr id="575" name="Google Shape;575;p30"/>
                <p:cNvSpPr/>
                <p:nvPr/>
              </p:nvSpPr>
              <p:spPr>
                <a:xfrm>
                  <a:off x="1762685" y="4689652"/>
                  <a:ext cx="183600" cy="1836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76" name="Google Shape;576;p30"/>
                <p:cNvGrpSpPr/>
                <p:nvPr/>
              </p:nvGrpSpPr>
              <p:grpSpPr>
                <a:xfrm>
                  <a:off x="1798934" y="4725910"/>
                  <a:ext cx="110885" cy="110885"/>
                  <a:chOff x="1260676" y="4542324"/>
                  <a:chExt cx="102900" cy="102900"/>
                </a:xfrm>
              </p:grpSpPr>
              <p:sp>
                <p:nvSpPr>
                  <p:cNvPr id="577" name="Google Shape;577;p30"/>
                  <p:cNvSpPr/>
                  <p:nvPr/>
                </p:nvSpPr>
                <p:spPr>
                  <a:xfrm>
                    <a:off x="1260676" y="4584465"/>
                    <a:ext cx="102900" cy="222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3" name="Google Shape;573;p30"/>
                  <p:cNvSpPr/>
                  <p:nvPr/>
                </p:nvSpPr>
                <p:spPr>
                  <a:xfrm rot="-5400000">
                    <a:off x="1260614" y="4582674"/>
                    <a:ext cx="102900" cy="222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cxnSp>
          <p:nvCxnSpPr>
            <p:cNvPr id="578" name="Google Shape;578;p30"/>
            <p:cNvCxnSpPr/>
            <p:nvPr/>
          </p:nvCxnSpPr>
          <p:spPr>
            <a:xfrm>
              <a:off x="1450513" y="2815875"/>
              <a:ext cx="60123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9" name="Google Shape;579;p30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plan</a:t>
            </a:r>
            <a:endParaRPr/>
          </a:p>
        </p:txBody>
      </p:sp>
      <p:grpSp>
        <p:nvGrpSpPr>
          <p:cNvPr id="580" name="Google Shape;580;p30"/>
          <p:cNvGrpSpPr/>
          <p:nvPr/>
        </p:nvGrpSpPr>
        <p:grpSpPr>
          <a:xfrm>
            <a:off x="610137" y="1807462"/>
            <a:ext cx="1770000" cy="2168132"/>
            <a:chOff x="610137" y="1807462"/>
            <a:chExt cx="1770000" cy="2168132"/>
          </a:xfrm>
        </p:grpSpPr>
        <p:grpSp>
          <p:nvGrpSpPr>
            <p:cNvPr id="581" name="Google Shape;581;p30"/>
            <p:cNvGrpSpPr/>
            <p:nvPr/>
          </p:nvGrpSpPr>
          <p:grpSpPr>
            <a:xfrm>
              <a:off x="1316107" y="2203494"/>
              <a:ext cx="357900" cy="791277"/>
              <a:chOff x="1316107" y="2203494"/>
              <a:chExt cx="357900" cy="791277"/>
            </a:xfrm>
          </p:grpSpPr>
          <p:cxnSp>
            <p:nvCxnSpPr>
              <p:cNvPr id="582" name="Google Shape;582;p30"/>
              <p:cNvCxnSpPr/>
              <p:nvPr/>
            </p:nvCxnSpPr>
            <p:spPr>
              <a:xfrm>
                <a:off x="1495063" y="2203494"/>
                <a:ext cx="0" cy="478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83" name="Google Shape;583;p30"/>
              <p:cNvSpPr/>
              <p:nvPr/>
            </p:nvSpPr>
            <p:spPr>
              <a:xfrm rot="-5400000">
                <a:off x="1316107" y="2636871"/>
                <a:ext cx="357900" cy="35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0"/>
              <p:cNvSpPr/>
              <p:nvPr/>
            </p:nvSpPr>
            <p:spPr>
              <a:xfrm>
                <a:off x="1395701" y="2721264"/>
                <a:ext cx="198751" cy="172289"/>
              </a:xfrm>
              <a:custGeom>
                <a:rect b="b" l="l" r="r" t="t"/>
                <a:pathLst>
                  <a:path extrusionOk="0" h="4844" w="5588">
                    <a:moveTo>
                      <a:pt x="2794" y="0"/>
                    </a:moveTo>
                    <a:lnTo>
                      <a:pt x="1" y="4843"/>
                    </a:lnTo>
                    <a:lnTo>
                      <a:pt x="2794" y="4160"/>
                    </a:lnTo>
                    <a:lnTo>
                      <a:pt x="5587" y="4843"/>
                    </a:lnTo>
                    <a:lnTo>
                      <a:pt x="279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rnd" cmpd="sng" w="6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5" name="Google Shape;585;p30"/>
            <p:cNvGrpSpPr/>
            <p:nvPr/>
          </p:nvGrpSpPr>
          <p:grpSpPr>
            <a:xfrm>
              <a:off x="610137" y="1807462"/>
              <a:ext cx="1770000" cy="2168132"/>
              <a:chOff x="610137" y="1807462"/>
              <a:chExt cx="1770000" cy="2168132"/>
            </a:xfrm>
          </p:grpSpPr>
          <p:sp>
            <p:nvSpPr>
              <p:cNvPr id="586" name="Google Shape;586;p30"/>
              <p:cNvSpPr txBox="1"/>
              <p:nvPr/>
            </p:nvSpPr>
            <p:spPr>
              <a:xfrm>
                <a:off x="610137" y="3043194"/>
                <a:ext cx="1770000" cy="93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Testing all use cases of GudSpot 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87" name="Google Shape;587;p30"/>
              <p:cNvSpPr/>
              <p:nvPr/>
            </p:nvSpPr>
            <p:spPr>
              <a:xfrm>
                <a:off x="651070" y="1807462"/>
                <a:ext cx="1688100" cy="394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Use case</a:t>
                </a:r>
                <a:endParaRPr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588" name="Google Shape;588;p30"/>
          <p:cNvGrpSpPr/>
          <p:nvPr/>
        </p:nvGrpSpPr>
        <p:grpSpPr>
          <a:xfrm>
            <a:off x="2595393" y="1625099"/>
            <a:ext cx="1770000" cy="2196589"/>
            <a:chOff x="2595393" y="1625099"/>
            <a:chExt cx="1770000" cy="2196589"/>
          </a:xfrm>
        </p:grpSpPr>
        <p:grpSp>
          <p:nvGrpSpPr>
            <p:cNvPr id="589" name="Google Shape;589;p30"/>
            <p:cNvGrpSpPr/>
            <p:nvPr/>
          </p:nvGrpSpPr>
          <p:grpSpPr>
            <a:xfrm>
              <a:off x="3380966" y="2729729"/>
              <a:ext cx="198751" cy="666610"/>
              <a:chOff x="3380966" y="2729729"/>
              <a:chExt cx="198751" cy="666610"/>
            </a:xfrm>
          </p:grpSpPr>
          <p:cxnSp>
            <p:nvCxnSpPr>
              <p:cNvPr id="590" name="Google Shape;590;p30"/>
              <p:cNvCxnSpPr/>
              <p:nvPr/>
            </p:nvCxnSpPr>
            <p:spPr>
              <a:xfrm>
                <a:off x="3480313" y="2917539"/>
                <a:ext cx="0" cy="478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91" name="Google Shape;591;p30"/>
              <p:cNvSpPr/>
              <p:nvPr/>
            </p:nvSpPr>
            <p:spPr>
              <a:xfrm rot="10800000">
                <a:off x="3380966" y="2729729"/>
                <a:ext cx="198751" cy="172289"/>
              </a:xfrm>
              <a:custGeom>
                <a:rect b="b" l="l" r="r" t="t"/>
                <a:pathLst>
                  <a:path extrusionOk="0" h="4844" w="5588">
                    <a:moveTo>
                      <a:pt x="2794" y="0"/>
                    </a:moveTo>
                    <a:lnTo>
                      <a:pt x="1" y="4843"/>
                    </a:lnTo>
                    <a:lnTo>
                      <a:pt x="2794" y="4160"/>
                    </a:lnTo>
                    <a:lnTo>
                      <a:pt x="5587" y="4843"/>
                    </a:lnTo>
                    <a:lnTo>
                      <a:pt x="2794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2" name="Google Shape;592;p30"/>
            <p:cNvGrpSpPr/>
            <p:nvPr/>
          </p:nvGrpSpPr>
          <p:grpSpPr>
            <a:xfrm>
              <a:off x="2595393" y="1625099"/>
              <a:ext cx="1770000" cy="2196589"/>
              <a:chOff x="2595393" y="1625099"/>
              <a:chExt cx="1770000" cy="2196589"/>
            </a:xfrm>
          </p:grpSpPr>
          <p:sp>
            <p:nvSpPr>
              <p:cNvPr id="593" name="Google Shape;593;p30"/>
              <p:cNvSpPr/>
              <p:nvPr/>
            </p:nvSpPr>
            <p:spPr>
              <a:xfrm>
                <a:off x="2636262" y="3426888"/>
                <a:ext cx="1688100" cy="39480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Functional</a:t>
                </a:r>
                <a:endParaRPr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94" name="Google Shape;594;p30"/>
              <p:cNvSpPr txBox="1"/>
              <p:nvPr/>
            </p:nvSpPr>
            <p:spPr>
              <a:xfrm>
                <a:off x="2595393" y="1625099"/>
                <a:ext cx="1770000" cy="93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API testing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System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End to end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595" name="Google Shape;595;p30"/>
          <p:cNvGrpSpPr/>
          <p:nvPr/>
        </p:nvGrpSpPr>
        <p:grpSpPr>
          <a:xfrm>
            <a:off x="6546851" y="1625099"/>
            <a:ext cx="1770000" cy="2196600"/>
            <a:chOff x="6546851" y="1625099"/>
            <a:chExt cx="1770000" cy="2196600"/>
          </a:xfrm>
        </p:grpSpPr>
        <p:grpSp>
          <p:nvGrpSpPr>
            <p:cNvPr id="596" name="Google Shape;596;p30"/>
            <p:cNvGrpSpPr/>
            <p:nvPr/>
          </p:nvGrpSpPr>
          <p:grpSpPr>
            <a:xfrm>
              <a:off x="7252805" y="2636816"/>
              <a:ext cx="357900" cy="759523"/>
              <a:chOff x="7252805" y="2636816"/>
              <a:chExt cx="357900" cy="759523"/>
            </a:xfrm>
          </p:grpSpPr>
          <p:cxnSp>
            <p:nvCxnSpPr>
              <p:cNvPr id="597" name="Google Shape;597;p30"/>
              <p:cNvCxnSpPr/>
              <p:nvPr/>
            </p:nvCxnSpPr>
            <p:spPr>
              <a:xfrm>
                <a:off x="7431763" y="2917539"/>
                <a:ext cx="0" cy="478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98" name="Google Shape;598;p30"/>
              <p:cNvSpPr/>
              <p:nvPr/>
            </p:nvSpPr>
            <p:spPr>
              <a:xfrm>
                <a:off x="7252805" y="2636816"/>
                <a:ext cx="357900" cy="357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0"/>
              <p:cNvSpPr/>
              <p:nvPr/>
            </p:nvSpPr>
            <p:spPr>
              <a:xfrm>
                <a:off x="7351495" y="2700214"/>
                <a:ext cx="161670" cy="230947"/>
              </a:xfrm>
              <a:custGeom>
                <a:rect b="b" l="l" r="r" t="t"/>
                <a:pathLst>
                  <a:path extrusionOk="0" h="10309" w="7215">
                    <a:moveTo>
                      <a:pt x="3588" y="1628"/>
                    </a:moveTo>
                    <a:cubicBezTo>
                      <a:pt x="4600" y="1628"/>
                      <a:pt x="5567" y="2420"/>
                      <a:pt x="5567" y="3617"/>
                    </a:cubicBezTo>
                    <a:cubicBezTo>
                      <a:pt x="5567" y="4703"/>
                      <a:pt x="4683" y="5587"/>
                      <a:pt x="3598" y="5587"/>
                    </a:cubicBezTo>
                    <a:cubicBezTo>
                      <a:pt x="1849" y="5587"/>
                      <a:pt x="965" y="3457"/>
                      <a:pt x="2211" y="2211"/>
                    </a:cubicBezTo>
                    <a:cubicBezTo>
                      <a:pt x="2614" y="1808"/>
                      <a:pt x="3106" y="1628"/>
                      <a:pt x="3588" y="1628"/>
                    </a:cubicBezTo>
                    <a:close/>
                    <a:moveTo>
                      <a:pt x="3598" y="0"/>
                    </a:moveTo>
                    <a:cubicBezTo>
                      <a:pt x="1608" y="0"/>
                      <a:pt x="1" y="1628"/>
                      <a:pt x="1" y="3617"/>
                    </a:cubicBezTo>
                    <a:cubicBezTo>
                      <a:pt x="1" y="5607"/>
                      <a:pt x="3598" y="10309"/>
                      <a:pt x="3598" y="10309"/>
                    </a:cubicBezTo>
                    <a:cubicBezTo>
                      <a:pt x="3598" y="10309"/>
                      <a:pt x="7215" y="5607"/>
                      <a:pt x="7215" y="3617"/>
                    </a:cubicBezTo>
                    <a:cubicBezTo>
                      <a:pt x="7215" y="1628"/>
                      <a:pt x="5587" y="0"/>
                      <a:pt x="35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0" name="Google Shape;600;p30"/>
            <p:cNvGrpSpPr/>
            <p:nvPr/>
          </p:nvGrpSpPr>
          <p:grpSpPr>
            <a:xfrm>
              <a:off x="6546851" y="1625099"/>
              <a:ext cx="1770000" cy="2196600"/>
              <a:chOff x="6546851" y="1625099"/>
              <a:chExt cx="1770000" cy="2196600"/>
            </a:xfrm>
          </p:grpSpPr>
          <p:sp>
            <p:nvSpPr>
              <p:cNvPr id="601" name="Google Shape;601;p30"/>
              <p:cNvSpPr/>
              <p:nvPr/>
            </p:nvSpPr>
            <p:spPr>
              <a:xfrm>
                <a:off x="6587770" y="3426899"/>
                <a:ext cx="1688100" cy="3948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Responsibility</a:t>
                </a:r>
                <a:endParaRPr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02" name="Google Shape;602;p30"/>
              <p:cNvSpPr txBox="1"/>
              <p:nvPr/>
            </p:nvSpPr>
            <p:spPr>
              <a:xfrm>
                <a:off x="6546851" y="1625099"/>
                <a:ext cx="1770000" cy="93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Test Manager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Tester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603" name="Google Shape;603;p30"/>
          <p:cNvGrpSpPr/>
          <p:nvPr/>
        </p:nvGrpSpPr>
        <p:grpSpPr>
          <a:xfrm>
            <a:off x="4580573" y="1807462"/>
            <a:ext cx="1770000" cy="2168131"/>
            <a:chOff x="4580573" y="1807462"/>
            <a:chExt cx="1770000" cy="2168131"/>
          </a:xfrm>
        </p:grpSpPr>
        <p:grpSp>
          <p:nvGrpSpPr>
            <p:cNvPr id="604" name="Google Shape;604;p30"/>
            <p:cNvGrpSpPr/>
            <p:nvPr/>
          </p:nvGrpSpPr>
          <p:grpSpPr>
            <a:xfrm>
              <a:off x="5366231" y="2203494"/>
              <a:ext cx="198751" cy="690074"/>
              <a:chOff x="5366231" y="2203494"/>
              <a:chExt cx="198751" cy="690074"/>
            </a:xfrm>
          </p:grpSpPr>
          <p:cxnSp>
            <p:nvCxnSpPr>
              <p:cNvPr id="605" name="Google Shape;605;p30"/>
              <p:cNvCxnSpPr/>
              <p:nvPr/>
            </p:nvCxnSpPr>
            <p:spPr>
              <a:xfrm>
                <a:off x="5465563" y="2203494"/>
                <a:ext cx="0" cy="478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06" name="Google Shape;606;p30"/>
              <p:cNvSpPr/>
              <p:nvPr/>
            </p:nvSpPr>
            <p:spPr>
              <a:xfrm>
                <a:off x="5366231" y="2721279"/>
                <a:ext cx="198751" cy="172289"/>
              </a:xfrm>
              <a:custGeom>
                <a:rect b="b" l="l" r="r" t="t"/>
                <a:pathLst>
                  <a:path extrusionOk="0" h="4844" w="5588">
                    <a:moveTo>
                      <a:pt x="2794" y="0"/>
                    </a:moveTo>
                    <a:lnTo>
                      <a:pt x="1" y="4843"/>
                    </a:lnTo>
                    <a:lnTo>
                      <a:pt x="2794" y="4160"/>
                    </a:lnTo>
                    <a:lnTo>
                      <a:pt x="5587" y="4843"/>
                    </a:lnTo>
                    <a:lnTo>
                      <a:pt x="2794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7" name="Google Shape;607;p30"/>
            <p:cNvGrpSpPr/>
            <p:nvPr/>
          </p:nvGrpSpPr>
          <p:grpSpPr>
            <a:xfrm>
              <a:off x="4580573" y="1807462"/>
              <a:ext cx="1770000" cy="2168131"/>
              <a:chOff x="4580573" y="1807462"/>
              <a:chExt cx="1770000" cy="2168131"/>
            </a:xfrm>
          </p:grpSpPr>
          <p:sp>
            <p:nvSpPr>
              <p:cNvPr id="608" name="Google Shape;608;p30"/>
              <p:cNvSpPr/>
              <p:nvPr/>
            </p:nvSpPr>
            <p:spPr>
              <a:xfrm>
                <a:off x="4621518" y="1807462"/>
                <a:ext cx="1688100" cy="39480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Non-functional</a:t>
                </a:r>
                <a:endParaRPr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09" name="Google Shape;609;p30"/>
              <p:cNvSpPr txBox="1"/>
              <p:nvPr/>
            </p:nvSpPr>
            <p:spPr>
              <a:xfrm>
                <a:off x="4580573" y="3043194"/>
                <a:ext cx="1770000" cy="93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Reliability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Security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Consistency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1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results (Some of them)</a:t>
            </a:r>
            <a:endParaRPr/>
          </a:p>
        </p:txBody>
      </p:sp>
      <p:graphicFrame>
        <p:nvGraphicFramePr>
          <p:cNvPr id="615" name="Google Shape;615;p31"/>
          <p:cNvGraphicFramePr/>
          <p:nvPr/>
        </p:nvGraphicFramePr>
        <p:xfrm>
          <a:off x="952850" y="105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{C4B92834-46D5-407F-A546-2FC9C3F40324}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Title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Severity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Status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Unexpected maximum length for blog title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The maximum length of the blog title was set to 200 in the model.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In the test case, the number of characters of the title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was 201 and the system still accepted the data.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Actual maximum length is 215.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Medium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Open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Login randomly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When login with username: "" and pwd: "" the website the user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login with random account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High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Close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graphicFrame>
        <p:nvGraphicFramePr>
          <p:cNvPr id="52" name="Google Shape;52;p14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{C4B92834-46D5-407F-A546-2FC9C3F40324}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ID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Name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Role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19127183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Dương Minh Khôi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 leader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19127072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Nguyễn Năng Tiến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Front-end developer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19127356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Nguyễn Tiến Đạt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Front-end developer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19127177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Nguyễn Đăng Khoa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Back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-end developer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19127358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Nguyễn Trọng Đạt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Back-end developer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grpSp>
        <p:nvGrpSpPr>
          <p:cNvPr id="58" name="Google Shape;58;p15"/>
          <p:cNvGrpSpPr/>
          <p:nvPr/>
        </p:nvGrpSpPr>
        <p:grpSpPr>
          <a:xfrm>
            <a:off x="3321480" y="1547633"/>
            <a:ext cx="2501731" cy="2530002"/>
            <a:chOff x="3297590" y="1557628"/>
            <a:chExt cx="2549145" cy="2577952"/>
          </a:xfrm>
        </p:grpSpPr>
        <p:grpSp>
          <p:nvGrpSpPr>
            <p:cNvPr id="59" name="Google Shape;59;p15"/>
            <p:cNvGrpSpPr/>
            <p:nvPr/>
          </p:nvGrpSpPr>
          <p:grpSpPr>
            <a:xfrm>
              <a:off x="3297590" y="1557628"/>
              <a:ext cx="2549145" cy="2577952"/>
              <a:chOff x="2692200" y="1721125"/>
              <a:chExt cx="2225550" cy="2250700"/>
            </a:xfrm>
          </p:grpSpPr>
          <p:sp>
            <p:nvSpPr>
              <p:cNvPr id="60" name="Google Shape;60;p15"/>
              <p:cNvSpPr/>
              <p:nvPr/>
            </p:nvSpPr>
            <p:spPr>
              <a:xfrm>
                <a:off x="3828575" y="2098900"/>
                <a:ext cx="223575" cy="511450"/>
              </a:xfrm>
              <a:custGeom>
                <a:rect b="b" l="l" r="r" t="t"/>
                <a:pathLst>
                  <a:path extrusionOk="0" h="20458" w="8943">
                    <a:moveTo>
                      <a:pt x="1" y="1"/>
                    </a:moveTo>
                    <a:lnTo>
                      <a:pt x="1" y="20457"/>
                    </a:lnTo>
                    <a:lnTo>
                      <a:pt x="5527" y="20457"/>
                    </a:lnTo>
                    <a:lnTo>
                      <a:pt x="8943" y="6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2885125" y="3496000"/>
                <a:ext cx="28150" cy="37700"/>
              </a:xfrm>
              <a:custGeom>
                <a:rect b="b" l="l" r="r" t="t"/>
                <a:pathLst>
                  <a:path extrusionOk="0" h="1508" w="1126">
                    <a:moveTo>
                      <a:pt x="0" y="1"/>
                    </a:moveTo>
                    <a:lnTo>
                      <a:pt x="0" y="1"/>
                    </a:lnTo>
                    <a:cubicBezTo>
                      <a:pt x="362" y="503"/>
                      <a:pt x="744" y="1005"/>
                      <a:pt x="1126" y="1508"/>
                    </a:cubicBezTo>
                    <a:lnTo>
                      <a:pt x="1126" y="1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4081775" y="3909950"/>
                <a:ext cx="90950" cy="27150"/>
              </a:xfrm>
              <a:custGeom>
                <a:rect b="b" l="l" r="r" t="t"/>
                <a:pathLst>
                  <a:path extrusionOk="0" h="1086" w="3638">
                    <a:moveTo>
                      <a:pt x="3638" y="1"/>
                    </a:moveTo>
                    <a:lnTo>
                      <a:pt x="0" y="363"/>
                    </a:lnTo>
                    <a:lnTo>
                      <a:pt x="61" y="1086"/>
                    </a:lnTo>
                    <a:cubicBezTo>
                      <a:pt x="1286" y="764"/>
                      <a:pt x="2472" y="403"/>
                      <a:pt x="36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3296050" y="2646500"/>
                <a:ext cx="693300" cy="361225"/>
              </a:xfrm>
              <a:custGeom>
                <a:rect b="b" l="l" r="r" t="t"/>
                <a:pathLst>
                  <a:path extrusionOk="0" h="14449" w="27732">
                    <a:moveTo>
                      <a:pt x="1" y="0"/>
                    </a:moveTo>
                    <a:lnTo>
                      <a:pt x="744" y="14448"/>
                    </a:lnTo>
                    <a:lnTo>
                      <a:pt x="27732" y="11856"/>
                    </a:lnTo>
                    <a:lnTo>
                      <a:pt x="26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3316150" y="2967500"/>
                <a:ext cx="721950" cy="567725"/>
              </a:xfrm>
              <a:custGeom>
                <a:rect b="b" l="l" r="r" t="t"/>
                <a:pathLst>
                  <a:path extrusionOk="0" h="22709" w="28878">
                    <a:moveTo>
                      <a:pt x="27008" y="1"/>
                    </a:moveTo>
                    <a:lnTo>
                      <a:pt x="1" y="2593"/>
                    </a:lnTo>
                    <a:lnTo>
                      <a:pt x="845" y="19051"/>
                    </a:lnTo>
                    <a:lnTo>
                      <a:pt x="28877" y="22708"/>
                    </a:lnTo>
                    <a:lnTo>
                      <a:pt x="270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692200" y="2651525"/>
                <a:ext cx="599875" cy="811850"/>
              </a:xfrm>
              <a:custGeom>
                <a:rect b="b" l="l" r="r" t="t"/>
                <a:pathLst>
                  <a:path extrusionOk="0" h="32474" w="23995">
                    <a:moveTo>
                      <a:pt x="22708" y="0"/>
                    </a:moveTo>
                    <a:lnTo>
                      <a:pt x="61" y="4140"/>
                    </a:lnTo>
                    <a:lnTo>
                      <a:pt x="1" y="14730"/>
                    </a:lnTo>
                    <a:cubicBezTo>
                      <a:pt x="945" y="20939"/>
                      <a:pt x="3216" y="26887"/>
                      <a:pt x="6632" y="32172"/>
                    </a:cubicBezTo>
                    <a:lnTo>
                      <a:pt x="8923" y="32473"/>
                    </a:lnTo>
                    <a:lnTo>
                      <a:pt x="23391" y="24034"/>
                    </a:lnTo>
                    <a:lnTo>
                      <a:pt x="23994" y="25058"/>
                    </a:lnTo>
                    <a:lnTo>
                      <a:pt x="23994" y="25058"/>
                    </a:lnTo>
                    <a:lnTo>
                      <a:pt x="227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925300" y="3286000"/>
                <a:ext cx="396900" cy="577775"/>
              </a:xfrm>
              <a:custGeom>
                <a:rect b="b" l="l" r="r" t="t"/>
                <a:pathLst>
                  <a:path extrusionOk="0" h="23111" w="15876">
                    <a:moveTo>
                      <a:pt x="14690" y="1"/>
                    </a:moveTo>
                    <a:lnTo>
                      <a:pt x="1" y="8561"/>
                    </a:lnTo>
                    <a:lnTo>
                      <a:pt x="1" y="10531"/>
                    </a:lnTo>
                    <a:cubicBezTo>
                      <a:pt x="503" y="11174"/>
                      <a:pt x="1026" y="11797"/>
                      <a:pt x="1568" y="12379"/>
                    </a:cubicBezTo>
                    <a:cubicBezTo>
                      <a:pt x="1568" y="10812"/>
                      <a:pt x="1548" y="9707"/>
                      <a:pt x="1528" y="9566"/>
                    </a:cubicBezTo>
                    <a:lnTo>
                      <a:pt x="13605" y="3136"/>
                    </a:lnTo>
                    <a:lnTo>
                      <a:pt x="14931" y="22648"/>
                    </a:lnTo>
                    <a:cubicBezTo>
                      <a:pt x="15233" y="22789"/>
                      <a:pt x="15554" y="22949"/>
                      <a:pt x="15876" y="23110"/>
                    </a:cubicBezTo>
                    <a:lnTo>
                      <a:pt x="146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339275" y="3480925"/>
                <a:ext cx="729450" cy="473775"/>
              </a:xfrm>
              <a:custGeom>
                <a:rect b="b" l="l" r="r" t="t"/>
                <a:pathLst>
                  <a:path extrusionOk="0" h="18951" w="29178">
                    <a:moveTo>
                      <a:pt x="0" y="1"/>
                    </a:moveTo>
                    <a:lnTo>
                      <a:pt x="824" y="15976"/>
                    </a:lnTo>
                    <a:cubicBezTo>
                      <a:pt x="3999" y="17363"/>
                      <a:pt x="7335" y="18347"/>
                      <a:pt x="10751" y="18950"/>
                    </a:cubicBezTo>
                    <a:lnTo>
                      <a:pt x="29178" y="17102"/>
                    </a:lnTo>
                    <a:lnTo>
                      <a:pt x="28073" y="367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265925" y="2057200"/>
                <a:ext cx="550625" cy="553150"/>
              </a:xfrm>
              <a:custGeom>
                <a:rect b="b" l="l" r="r" t="t"/>
                <a:pathLst>
                  <a:path extrusionOk="0" h="22126" w="22025">
                    <a:moveTo>
                      <a:pt x="0" y="1"/>
                    </a:moveTo>
                    <a:lnTo>
                      <a:pt x="1126" y="22125"/>
                    </a:lnTo>
                    <a:lnTo>
                      <a:pt x="9646" y="22125"/>
                    </a:lnTo>
                    <a:lnTo>
                      <a:pt x="11093" y="15615"/>
                    </a:lnTo>
                    <a:lnTo>
                      <a:pt x="22024" y="15615"/>
                    </a:lnTo>
                    <a:lnTo>
                      <a:pt x="22024" y="162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786650" y="2144125"/>
                <a:ext cx="138175" cy="220550"/>
              </a:xfrm>
              <a:custGeom>
                <a:rect b="b" l="l" r="r" t="t"/>
                <a:pathLst>
                  <a:path extrusionOk="0" h="8822" w="5527">
                    <a:moveTo>
                      <a:pt x="5527" y="0"/>
                    </a:moveTo>
                    <a:cubicBezTo>
                      <a:pt x="3356" y="2713"/>
                      <a:pt x="1508" y="5687"/>
                      <a:pt x="1" y="8822"/>
                    </a:cubicBezTo>
                    <a:lnTo>
                      <a:pt x="5527" y="7576"/>
                    </a:lnTo>
                    <a:lnTo>
                      <a:pt x="55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656250" y="3920500"/>
                <a:ext cx="415000" cy="51325"/>
              </a:xfrm>
              <a:custGeom>
                <a:rect b="b" l="l" r="r" t="t"/>
                <a:pathLst>
                  <a:path extrusionOk="0" h="2053" w="16600">
                    <a:moveTo>
                      <a:pt x="16539" y="1"/>
                    </a:moveTo>
                    <a:lnTo>
                      <a:pt x="1" y="1669"/>
                    </a:lnTo>
                    <a:cubicBezTo>
                      <a:pt x="1965" y="1925"/>
                      <a:pt x="3940" y="2053"/>
                      <a:pt x="5912" y="2053"/>
                    </a:cubicBezTo>
                    <a:cubicBezTo>
                      <a:pt x="9507" y="2053"/>
                      <a:pt x="13095" y="1628"/>
                      <a:pt x="16599" y="785"/>
                    </a:cubicBezTo>
                    <a:lnTo>
                      <a:pt x="165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4053125" y="3504550"/>
                <a:ext cx="654625" cy="402425"/>
              </a:xfrm>
              <a:custGeom>
                <a:rect b="b" l="l" r="r" t="t"/>
                <a:pathLst>
                  <a:path extrusionOk="0" h="16097" w="26185">
                    <a:moveTo>
                      <a:pt x="26124" y="0"/>
                    </a:moveTo>
                    <a:lnTo>
                      <a:pt x="1" y="2713"/>
                    </a:lnTo>
                    <a:lnTo>
                      <a:pt x="1106" y="16096"/>
                    </a:lnTo>
                    <a:lnTo>
                      <a:pt x="6612" y="15554"/>
                    </a:lnTo>
                    <a:cubicBezTo>
                      <a:pt x="8059" y="14971"/>
                      <a:pt x="9466" y="14328"/>
                      <a:pt x="10832" y="13625"/>
                    </a:cubicBezTo>
                    <a:lnTo>
                      <a:pt x="10832" y="13625"/>
                    </a:lnTo>
                    <a:lnTo>
                      <a:pt x="1910" y="14529"/>
                    </a:lnTo>
                    <a:lnTo>
                      <a:pt x="1187" y="4079"/>
                    </a:lnTo>
                    <a:lnTo>
                      <a:pt x="24597" y="1065"/>
                    </a:lnTo>
                    <a:lnTo>
                      <a:pt x="24597" y="2532"/>
                    </a:lnTo>
                    <a:cubicBezTo>
                      <a:pt x="25140" y="1869"/>
                      <a:pt x="25662" y="1206"/>
                      <a:pt x="26185" y="523"/>
                    </a:cubicBezTo>
                    <a:lnTo>
                      <a:pt x="261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544725" y="2484225"/>
                <a:ext cx="271825" cy="126125"/>
              </a:xfrm>
              <a:custGeom>
                <a:rect b="b" l="l" r="r" t="t"/>
                <a:pathLst>
                  <a:path extrusionOk="0" h="5045" w="10873">
                    <a:moveTo>
                      <a:pt x="1106" y="0"/>
                    </a:moveTo>
                    <a:lnTo>
                      <a:pt x="1" y="5044"/>
                    </a:lnTo>
                    <a:lnTo>
                      <a:pt x="10872" y="5044"/>
                    </a:lnTo>
                    <a:lnTo>
                      <a:pt x="108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975775" y="2484225"/>
                <a:ext cx="669675" cy="457675"/>
              </a:xfrm>
              <a:custGeom>
                <a:rect b="b" l="l" r="r" t="t"/>
                <a:pathLst>
                  <a:path extrusionOk="0" h="18307" w="26787">
                    <a:moveTo>
                      <a:pt x="3216" y="2131"/>
                    </a:moveTo>
                    <a:lnTo>
                      <a:pt x="24436" y="3457"/>
                    </a:lnTo>
                    <a:lnTo>
                      <a:pt x="25662" y="13886"/>
                    </a:lnTo>
                    <a:lnTo>
                      <a:pt x="2613" y="16619"/>
                    </a:lnTo>
                    <a:lnTo>
                      <a:pt x="1889" y="5768"/>
                    </a:lnTo>
                    <a:lnTo>
                      <a:pt x="3216" y="2131"/>
                    </a:lnTo>
                    <a:close/>
                    <a:moveTo>
                      <a:pt x="1005" y="0"/>
                    </a:moveTo>
                    <a:lnTo>
                      <a:pt x="0" y="5788"/>
                    </a:lnTo>
                    <a:lnTo>
                      <a:pt x="1025" y="18307"/>
                    </a:lnTo>
                    <a:lnTo>
                      <a:pt x="26787" y="15835"/>
                    </a:lnTo>
                    <a:lnTo>
                      <a:pt x="25441" y="1688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003400" y="2904200"/>
                <a:ext cx="671700" cy="356725"/>
              </a:xfrm>
              <a:custGeom>
                <a:rect b="b" l="l" r="r" t="t"/>
                <a:pathLst>
                  <a:path extrusionOk="0" h="14269" w="26868">
                    <a:moveTo>
                      <a:pt x="25802" y="1"/>
                    </a:moveTo>
                    <a:lnTo>
                      <a:pt x="1" y="2473"/>
                    </a:lnTo>
                    <a:lnTo>
                      <a:pt x="985" y="14268"/>
                    </a:lnTo>
                    <a:lnTo>
                      <a:pt x="26867" y="11073"/>
                    </a:lnTo>
                    <a:lnTo>
                      <a:pt x="258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031025" y="3268425"/>
                <a:ext cx="290400" cy="267800"/>
              </a:xfrm>
              <a:custGeom>
                <a:rect b="b" l="l" r="r" t="t"/>
                <a:pathLst>
                  <a:path extrusionOk="0" h="10712" w="11616">
                    <a:moveTo>
                      <a:pt x="9486" y="1"/>
                    </a:moveTo>
                    <a:lnTo>
                      <a:pt x="1" y="1166"/>
                    </a:lnTo>
                    <a:lnTo>
                      <a:pt x="784" y="10711"/>
                    </a:lnTo>
                    <a:lnTo>
                      <a:pt x="11616" y="9566"/>
                    </a:lnTo>
                    <a:lnTo>
                      <a:pt x="94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4006925" y="2116500"/>
                <a:ext cx="646575" cy="373275"/>
              </a:xfrm>
              <a:custGeom>
                <a:rect b="b" l="l" r="r" t="t"/>
                <a:pathLst>
                  <a:path extrusionOk="0" h="14931" w="25863">
                    <a:moveTo>
                      <a:pt x="2291" y="0"/>
                    </a:moveTo>
                    <a:lnTo>
                      <a:pt x="0" y="13263"/>
                    </a:lnTo>
                    <a:lnTo>
                      <a:pt x="24054" y="14931"/>
                    </a:lnTo>
                    <a:lnTo>
                      <a:pt x="23491" y="9163"/>
                    </a:lnTo>
                    <a:lnTo>
                      <a:pt x="25862" y="643"/>
                    </a:lnTo>
                    <a:lnTo>
                      <a:pt x="24235" y="121"/>
                    </a:lnTo>
                    <a:lnTo>
                      <a:pt x="3979" y="121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4134525" y="1770350"/>
                <a:ext cx="465725" cy="288400"/>
              </a:xfrm>
              <a:custGeom>
                <a:rect b="b" l="l" r="r" t="t"/>
                <a:pathLst>
                  <a:path extrusionOk="0" h="11536" w="18629">
                    <a:moveTo>
                      <a:pt x="0" y="1"/>
                    </a:moveTo>
                    <a:lnTo>
                      <a:pt x="2814" y="11535"/>
                    </a:lnTo>
                    <a:lnTo>
                      <a:pt x="18628" y="11535"/>
                    </a:lnTo>
                    <a:lnTo>
                      <a:pt x="18628" y="11234"/>
                    </a:lnTo>
                    <a:cubicBezTo>
                      <a:pt x="17985" y="10591"/>
                      <a:pt x="17322" y="9968"/>
                      <a:pt x="16639" y="9365"/>
                    </a:cubicBezTo>
                    <a:lnTo>
                      <a:pt x="4180" y="8903"/>
                    </a:lnTo>
                    <a:lnTo>
                      <a:pt x="2251" y="764"/>
                    </a:lnTo>
                    <a:cubicBezTo>
                      <a:pt x="1507" y="483"/>
                      <a:pt x="764" y="24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3083050" y="1817075"/>
                <a:ext cx="265775" cy="185400"/>
              </a:xfrm>
              <a:custGeom>
                <a:rect b="b" l="l" r="r" t="t"/>
                <a:pathLst>
                  <a:path extrusionOk="0" h="7416" w="10631">
                    <a:moveTo>
                      <a:pt x="10611" y="0"/>
                    </a:moveTo>
                    <a:lnTo>
                      <a:pt x="10611" y="0"/>
                    </a:lnTo>
                    <a:cubicBezTo>
                      <a:pt x="6793" y="1709"/>
                      <a:pt x="3216" y="3939"/>
                      <a:pt x="1" y="6612"/>
                    </a:cubicBezTo>
                    <a:lnTo>
                      <a:pt x="10591" y="7415"/>
                    </a:lnTo>
                    <a:cubicBezTo>
                      <a:pt x="10611" y="5949"/>
                      <a:pt x="10631" y="3236"/>
                      <a:pt x="106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3823050" y="1721625"/>
                <a:ext cx="356700" cy="337125"/>
              </a:xfrm>
              <a:custGeom>
                <a:rect b="b" l="l" r="r" t="t"/>
                <a:pathLst>
                  <a:path extrusionOk="0" h="13485" w="14268">
                    <a:moveTo>
                      <a:pt x="0" y="0"/>
                    </a:moveTo>
                    <a:lnTo>
                      <a:pt x="201" y="12660"/>
                    </a:lnTo>
                    <a:lnTo>
                      <a:pt x="11455" y="13484"/>
                    </a:lnTo>
                    <a:lnTo>
                      <a:pt x="14268" y="13484"/>
                    </a:lnTo>
                    <a:lnTo>
                      <a:pt x="11394" y="1648"/>
                    </a:lnTo>
                    <a:cubicBezTo>
                      <a:pt x="7677" y="603"/>
                      <a:pt x="3839" y="41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3612050" y="1721125"/>
                <a:ext cx="204000" cy="316025"/>
              </a:xfrm>
              <a:custGeom>
                <a:rect b="b" l="l" r="r" t="t"/>
                <a:pathLst>
                  <a:path extrusionOk="0" h="12641" w="8160">
                    <a:moveTo>
                      <a:pt x="7697" y="0"/>
                    </a:moveTo>
                    <a:cubicBezTo>
                      <a:pt x="5125" y="0"/>
                      <a:pt x="2553" y="221"/>
                      <a:pt x="1" y="663"/>
                    </a:cubicBezTo>
                    <a:lnTo>
                      <a:pt x="1" y="12037"/>
                    </a:lnTo>
                    <a:lnTo>
                      <a:pt x="8159" y="12640"/>
                    </a:lnTo>
                    <a:lnTo>
                      <a:pt x="79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359350" y="1744225"/>
                <a:ext cx="216050" cy="274825"/>
              </a:xfrm>
              <a:custGeom>
                <a:rect b="b" l="l" r="r" t="t"/>
                <a:pathLst>
                  <a:path extrusionOk="0" h="10993" w="8642">
                    <a:moveTo>
                      <a:pt x="8642" y="1"/>
                    </a:moveTo>
                    <a:cubicBezTo>
                      <a:pt x="5688" y="624"/>
                      <a:pt x="2814" y="1528"/>
                      <a:pt x="61" y="2714"/>
                    </a:cubicBezTo>
                    <a:cubicBezTo>
                      <a:pt x="61" y="5909"/>
                      <a:pt x="61" y="8762"/>
                      <a:pt x="1" y="10350"/>
                    </a:cubicBezTo>
                    <a:lnTo>
                      <a:pt x="8642" y="10993"/>
                    </a:lnTo>
                    <a:lnTo>
                      <a:pt x="8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4280200" y="3217700"/>
                <a:ext cx="422525" cy="288875"/>
              </a:xfrm>
              <a:custGeom>
                <a:rect b="b" l="l" r="r" t="t"/>
                <a:pathLst>
                  <a:path extrusionOk="0" h="11555" w="16901">
                    <a:moveTo>
                      <a:pt x="15936" y="0"/>
                    </a:moveTo>
                    <a:lnTo>
                      <a:pt x="1" y="1969"/>
                    </a:lnTo>
                    <a:lnTo>
                      <a:pt x="2131" y="11555"/>
                    </a:lnTo>
                    <a:lnTo>
                      <a:pt x="16901" y="10007"/>
                    </a:lnTo>
                    <a:lnTo>
                      <a:pt x="159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4655975" y="2172250"/>
                <a:ext cx="222075" cy="336125"/>
              </a:xfrm>
              <a:custGeom>
                <a:rect b="b" l="l" r="r" t="t"/>
                <a:pathLst>
                  <a:path extrusionOk="0" h="13445" w="8883">
                    <a:moveTo>
                      <a:pt x="1990" y="1"/>
                    </a:moveTo>
                    <a:lnTo>
                      <a:pt x="1" y="7154"/>
                    </a:lnTo>
                    <a:lnTo>
                      <a:pt x="564" y="12861"/>
                    </a:lnTo>
                    <a:lnTo>
                      <a:pt x="8883" y="13444"/>
                    </a:lnTo>
                    <a:cubicBezTo>
                      <a:pt x="7356" y="8601"/>
                      <a:pt x="5025" y="4060"/>
                      <a:pt x="19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4709225" y="2878575"/>
                <a:ext cx="208025" cy="560175"/>
              </a:xfrm>
              <a:custGeom>
                <a:rect b="b" l="l" r="r" t="t"/>
                <a:pathLst>
                  <a:path extrusionOk="0" h="22407" w="8321">
                    <a:moveTo>
                      <a:pt x="8320" y="1"/>
                    </a:moveTo>
                    <a:lnTo>
                      <a:pt x="1" y="785"/>
                    </a:lnTo>
                    <a:lnTo>
                      <a:pt x="2091" y="22407"/>
                    </a:lnTo>
                    <a:cubicBezTo>
                      <a:pt x="5266" y="17323"/>
                      <a:pt x="7356" y="11636"/>
                      <a:pt x="8280" y="5728"/>
                    </a:cubicBezTo>
                    <a:lnTo>
                      <a:pt x="83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4673575" y="2530950"/>
                <a:ext cx="244175" cy="343150"/>
              </a:xfrm>
              <a:custGeom>
                <a:rect b="b" l="l" r="r" t="t"/>
                <a:pathLst>
                  <a:path extrusionOk="0" h="13726" w="9767">
                    <a:moveTo>
                      <a:pt x="0" y="0"/>
                    </a:moveTo>
                    <a:lnTo>
                      <a:pt x="1326" y="13725"/>
                    </a:lnTo>
                    <a:lnTo>
                      <a:pt x="9726" y="12921"/>
                    </a:lnTo>
                    <a:lnTo>
                      <a:pt x="9766" y="5989"/>
                    </a:lnTo>
                    <a:cubicBezTo>
                      <a:pt x="9485" y="4180"/>
                      <a:pt x="9103" y="2372"/>
                      <a:pt x="8621" y="58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93725" y="2039125"/>
                <a:ext cx="564175" cy="678725"/>
              </a:xfrm>
              <a:custGeom>
                <a:rect b="b" l="l" r="r" t="t"/>
                <a:pathLst>
                  <a:path extrusionOk="0" h="27149" w="22567">
                    <a:moveTo>
                      <a:pt x="13062" y="0"/>
                    </a:moveTo>
                    <a:cubicBezTo>
                      <a:pt x="12238" y="784"/>
                      <a:pt x="11454" y="1608"/>
                      <a:pt x="10711" y="2452"/>
                    </a:cubicBezTo>
                    <a:lnTo>
                      <a:pt x="10711" y="12942"/>
                    </a:lnTo>
                    <a:lnTo>
                      <a:pt x="2974" y="14710"/>
                    </a:lnTo>
                    <a:cubicBezTo>
                      <a:pt x="1567" y="18005"/>
                      <a:pt x="563" y="21462"/>
                      <a:pt x="0" y="25019"/>
                    </a:cubicBezTo>
                    <a:lnTo>
                      <a:pt x="0" y="27149"/>
                    </a:lnTo>
                    <a:lnTo>
                      <a:pt x="22567" y="23029"/>
                    </a:lnTo>
                    <a:lnTo>
                      <a:pt x="21401" y="623"/>
                    </a:lnTo>
                    <a:lnTo>
                      <a:pt x="130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292050" y="3277975"/>
                <a:ext cx="3525" cy="8050"/>
              </a:xfrm>
              <a:custGeom>
                <a:rect b="b" l="l" r="r" t="t"/>
                <a:pathLst>
                  <a:path extrusionOk="0" h="322" w="141">
                    <a:moveTo>
                      <a:pt x="0" y="0"/>
                    </a:moveTo>
                    <a:lnTo>
                      <a:pt x="20" y="322"/>
                    </a:lnTo>
                    <a:lnTo>
                      <a:pt x="141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85000" y="3007700"/>
                <a:ext cx="31175" cy="27150"/>
              </a:xfrm>
              <a:custGeom>
                <a:rect b="b" l="l" r="r" t="t"/>
                <a:pathLst>
                  <a:path extrusionOk="0" h="1086" w="1247">
                    <a:moveTo>
                      <a:pt x="1186" y="0"/>
                    </a:moveTo>
                    <a:lnTo>
                      <a:pt x="1" y="121"/>
                    </a:lnTo>
                    <a:lnTo>
                      <a:pt x="101" y="1086"/>
                    </a:lnTo>
                    <a:lnTo>
                      <a:pt x="1247" y="985"/>
                    </a:lnTo>
                    <a:lnTo>
                      <a:pt x="1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15"/>
            <p:cNvGrpSpPr/>
            <p:nvPr/>
          </p:nvGrpSpPr>
          <p:grpSpPr>
            <a:xfrm>
              <a:off x="3608337" y="1635887"/>
              <a:ext cx="1952420" cy="2380513"/>
              <a:chOff x="2963500" y="1789450"/>
              <a:chExt cx="1704575" cy="2078325"/>
            </a:xfrm>
          </p:grpSpPr>
          <p:sp>
            <p:nvSpPr>
              <p:cNvPr id="90" name="Google Shape;90;p15"/>
              <p:cNvSpPr/>
              <p:nvPr/>
            </p:nvSpPr>
            <p:spPr>
              <a:xfrm>
                <a:off x="4023000" y="2537475"/>
                <a:ext cx="594325" cy="362225"/>
              </a:xfrm>
              <a:custGeom>
                <a:rect b="b" l="l" r="r" t="t"/>
                <a:pathLst>
                  <a:path extrusionOk="0" h="14489" w="23773">
                    <a:moveTo>
                      <a:pt x="1327" y="1"/>
                    </a:moveTo>
                    <a:lnTo>
                      <a:pt x="0" y="3638"/>
                    </a:lnTo>
                    <a:lnTo>
                      <a:pt x="724" y="14489"/>
                    </a:lnTo>
                    <a:lnTo>
                      <a:pt x="23773" y="11756"/>
                    </a:lnTo>
                    <a:lnTo>
                      <a:pt x="22547" y="1327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4191300" y="1789450"/>
                <a:ext cx="359725" cy="215025"/>
              </a:xfrm>
              <a:custGeom>
                <a:rect b="b" l="l" r="r" t="t"/>
                <a:pathLst>
                  <a:path extrusionOk="0" h="8601" w="14389">
                    <a:moveTo>
                      <a:pt x="0" y="0"/>
                    </a:moveTo>
                    <a:lnTo>
                      <a:pt x="1929" y="8139"/>
                    </a:lnTo>
                    <a:lnTo>
                      <a:pt x="14388" y="8601"/>
                    </a:lnTo>
                    <a:cubicBezTo>
                      <a:pt x="10168" y="4863"/>
                      <a:pt x="5285" y="1929"/>
                      <a:pt x="0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963500" y="3364375"/>
                <a:ext cx="335100" cy="487825"/>
              </a:xfrm>
              <a:custGeom>
                <a:rect b="b" l="l" r="r" t="t"/>
                <a:pathLst>
                  <a:path extrusionOk="0" h="19513" w="13404">
                    <a:moveTo>
                      <a:pt x="12077" y="1"/>
                    </a:moveTo>
                    <a:lnTo>
                      <a:pt x="0" y="6431"/>
                    </a:lnTo>
                    <a:cubicBezTo>
                      <a:pt x="20" y="6572"/>
                      <a:pt x="40" y="7677"/>
                      <a:pt x="40" y="9244"/>
                    </a:cubicBezTo>
                    <a:cubicBezTo>
                      <a:pt x="3818" y="13464"/>
                      <a:pt x="8339" y="16941"/>
                      <a:pt x="13403" y="19513"/>
                    </a:cubicBezTo>
                    <a:lnTo>
                      <a:pt x="12077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4082775" y="3531175"/>
                <a:ext cx="585300" cy="336600"/>
              </a:xfrm>
              <a:custGeom>
                <a:rect b="b" l="l" r="r" t="t"/>
                <a:pathLst>
                  <a:path extrusionOk="0" h="13464" w="23412">
                    <a:moveTo>
                      <a:pt x="23411" y="0"/>
                    </a:moveTo>
                    <a:lnTo>
                      <a:pt x="1" y="3014"/>
                    </a:lnTo>
                    <a:lnTo>
                      <a:pt x="724" y="13464"/>
                    </a:lnTo>
                    <a:lnTo>
                      <a:pt x="9646" y="12560"/>
                    </a:lnTo>
                    <a:cubicBezTo>
                      <a:pt x="14911" y="9807"/>
                      <a:pt x="19593" y="6029"/>
                      <a:pt x="23411" y="1467"/>
                    </a:cubicBezTo>
                    <a:lnTo>
                      <a:pt x="23411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" name="Google Shape;94;p15"/>
          <p:cNvGrpSpPr/>
          <p:nvPr/>
        </p:nvGrpSpPr>
        <p:grpSpPr>
          <a:xfrm>
            <a:off x="534075" y="1547633"/>
            <a:ext cx="3545838" cy="1087305"/>
            <a:chOff x="534075" y="1547633"/>
            <a:chExt cx="3545838" cy="1087305"/>
          </a:xfrm>
        </p:grpSpPr>
        <p:grpSp>
          <p:nvGrpSpPr>
            <p:cNvPr id="95" name="Google Shape;95;p15"/>
            <p:cNvGrpSpPr/>
            <p:nvPr/>
          </p:nvGrpSpPr>
          <p:grpSpPr>
            <a:xfrm>
              <a:off x="534075" y="1778450"/>
              <a:ext cx="2368800" cy="856488"/>
              <a:chOff x="534075" y="1778450"/>
              <a:chExt cx="2368800" cy="856488"/>
            </a:xfrm>
          </p:grpSpPr>
          <p:sp>
            <p:nvSpPr>
              <p:cNvPr id="96" name="Google Shape;96;p15"/>
              <p:cNvSpPr txBox="1"/>
              <p:nvPr/>
            </p:nvSpPr>
            <p:spPr>
              <a:xfrm>
                <a:off x="534075" y="2116238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traveling alone at new places, sick of going old places</a:t>
                </a:r>
                <a:endParaRPr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97" name="Google Shape;97;p15"/>
              <p:cNvSpPr txBox="1"/>
              <p:nvPr/>
            </p:nvSpPr>
            <p:spPr>
              <a:xfrm>
                <a:off x="534075" y="1778450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The problem of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98" name="Google Shape;98;p15"/>
            <p:cNvGrpSpPr/>
            <p:nvPr/>
          </p:nvGrpSpPr>
          <p:grpSpPr>
            <a:xfrm>
              <a:off x="3453389" y="1547633"/>
              <a:ext cx="626524" cy="1071960"/>
              <a:chOff x="3453389" y="1547633"/>
              <a:chExt cx="626524" cy="1071960"/>
            </a:xfrm>
          </p:grpSpPr>
          <p:grpSp>
            <p:nvGrpSpPr>
              <p:cNvPr id="99" name="Google Shape;99;p15"/>
              <p:cNvGrpSpPr/>
              <p:nvPr/>
            </p:nvGrpSpPr>
            <p:grpSpPr>
              <a:xfrm>
                <a:off x="3453389" y="1547633"/>
                <a:ext cx="626524" cy="1071960"/>
                <a:chOff x="7601242" y="3729267"/>
                <a:chExt cx="222566" cy="380803"/>
              </a:xfrm>
            </p:grpSpPr>
            <p:sp>
              <p:nvSpPr>
                <p:cNvPr id="100" name="Google Shape;100;p15"/>
                <p:cNvSpPr/>
                <p:nvPr/>
              </p:nvSpPr>
              <p:spPr>
                <a:xfrm>
                  <a:off x="7601242" y="3729267"/>
                  <a:ext cx="222566" cy="380803"/>
                </a:xfrm>
                <a:custGeom>
                  <a:rect b="b" l="l" r="r" t="t"/>
                  <a:pathLst>
                    <a:path extrusionOk="0" h="41881" w="24478">
                      <a:moveTo>
                        <a:pt x="12239" y="1"/>
                      </a:moveTo>
                      <a:cubicBezTo>
                        <a:pt x="5480" y="1"/>
                        <a:pt x="0" y="5320"/>
                        <a:pt x="0" y="11875"/>
                      </a:cubicBezTo>
                      <a:cubicBezTo>
                        <a:pt x="0" y="17537"/>
                        <a:pt x="4080" y="22270"/>
                        <a:pt x="9537" y="23461"/>
                      </a:cubicBezTo>
                      <a:cubicBezTo>
                        <a:pt x="10235" y="23616"/>
                        <a:pt x="10190" y="24114"/>
                        <a:pt x="10270" y="24825"/>
                      </a:cubicBezTo>
                      <a:lnTo>
                        <a:pt x="12239" y="41881"/>
                      </a:lnTo>
                      <a:lnTo>
                        <a:pt x="14181" y="25065"/>
                      </a:lnTo>
                      <a:cubicBezTo>
                        <a:pt x="14257" y="24385"/>
                        <a:pt x="14230" y="23612"/>
                        <a:pt x="14897" y="23469"/>
                      </a:cubicBezTo>
                      <a:cubicBezTo>
                        <a:pt x="20381" y="22296"/>
                        <a:pt x="24478" y="17550"/>
                        <a:pt x="24478" y="11875"/>
                      </a:cubicBezTo>
                      <a:cubicBezTo>
                        <a:pt x="24478" y="5320"/>
                        <a:pt x="18998" y="1"/>
                        <a:pt x="122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" name="Google Shape;101;p15"/>
                <p:cNvSpPr/>
                <p:nvPr/>
              </p:nvSpPr>
              <p:spPr>
                <a:xfrm>
                  <a:off x="7621200" y="3748625"/>
                  <a:ext cx="182696" cy="177276"/>
                </a:xfrm>
                <a:custGeom>
                  <a:rect b="b" l="l" r="r" t="t"/>
                  <a:pathLst>
                    <a:path extrusionOk="0" h="19497" w="20093">
                      <a:moveTo>
                        <a:pt x="10044" y="19496"/>
                      </a:moveTo>
                      <a:cubicBezTo>
                        <a:pt x="15577" y="19496"/>
                        <a:pt x="20092" y="15119"/>
                        <a:pt x="20092" y="9751"/>
                      </a:cubicBezTo>
                      <a:cubicBezTo>
                        <a:pt x="20092" y="4378"/>
                        <a:pt x="15577" y="0"/>
                        <a:pt x="10044" y="0"/>
                      </a:cubicBezTo>
                      <a:cubicBezTo>
                        <a:pt x="4511" y="0"/>
                        <a:pt x="1" y="4378"/>
                        <a:pt x="1" y="9751"/>
                      </a:cubicBezTo>
                      <a:cubicBezTo>
                        <a:pt x="1" y="15119"/>
                        <a:pt x="4511" y="19496"/>
                        <a:pt x="10044" y="194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2" name="Google Shape;102;p15"/>
              <p:cNvSpPr/>
              <p:nvPr/>
            </p:nvSpPr>
            <p:spPr>
              <a:xfrm>
                <a:off x="3581521" y="1711660"/>
                <a:ext cx="369896" cy="314903"/>
              </a:xfrm>
              <a:custGeom>
                <a:rect b="b" l="l" r="r" t="t"/>
                <a:pathLst>
                  <a:path extrusionOk="0" h="16526" w="19412">
                    <a:moveTo>
                      <a:pt x="8421" y="4128"/>
                    </a:moveTo>
                    <a:lnTo>
                      <a:pt x="8421" y="6791"/>
                    </a:lnTo>
                    <a:lnTo>
                      <a:pt x="5302" y="6791"/>
                    </a:lnTo>
                    <a:lnTo>
                      <a:pt x="4511" y="4128"/>
                    </a:lnTo>
                    <a:close/>
                    <a:moveTo>
                      <a:pt x="12661" y="4131"/>
                    </a:moveTo>
                    <a:lnTo>
                      <a:pt x="12661" y="6791"/>
                    </a:lnTo>
                    <a:lnTo>
                      <a:pt x="9554" y="6791"/>
                    </a:lnTo>
                    <a:lnTo>
                      <a:pt x="9554" y="4131"/>
                    </a:lnTo>
                    <a:close/>
                    <a:moveTo>
                      <a:pt x="17999" y="4131"/>
                    </a:moveTo>
                    <a:lnTo>
                      <a:pt x="17208" y="6791"/>
                    </a:lnTo>
                    <a:lnTo>
                      <a:pt x="13793" y="6791"/>
                    </a:lnTo>
                    <a:lnTo>
                      <a:pt x="13793" y="4131"/>
                    </a:lnTo>
                    <a:close/>
                    <a:moveTo>
                      <a:pt x="8421" y="7923"/>
                    </a:moveTo>
                    <a:lnTo>
                      <a:pt x="8421" y="10583"/>
                    </a:lnTo>
                    <a:lnTo>
                      <a:pt x="6432" y="10583"/>
                    </a:lnTo>
                    <a:lnTo>
                      <a:pt x="5640" y="7923"/>
                    </a:lnTo>
                    <a:close/>
                    <a:moveTo>
                      <a:pt x="12661" y="7923"/>
                    </a:moveTo>
                    <a:lnTo>
                      <a:pt x="12661" y="10583"/>
                    </a:lnTo>
                    <a:lnTo>
                      <a:pt x="9554" y="10583"/>
                    </a:lnTo>
                    <a:lnTo>
                      <a:pt x="9554" y="7923"/>
                    </a:lnTo>
                    <a:close/>
                    <a:moveTo>
                      <a:pt x="16873" y="7923"/>
                    </a:moveTo>
                    <a:lnTo>
                      <a:pt x="16076" y="10583"/>
                    </a:lnTo>
                    <a:lnTo>
                      <a:pt x="13793" y="10583"/>
                    </a:lnTo>
                    <a:lnTo>
                      <a:pt x="13793" y="7923"/>
                    </a:lnTo>
                    <a:close/>
                    <a:moveTo>
                      <a:pt x="7935" y="13570"/>
                    </a:moveTo>
                    <a:cubicBezTo>
                      <a:pt x="8744" y="13570"/>
                      <a:pt x="9152" y="14551"/>
                      <a:pt x="8578" y="15125"/>
                    </a:cubicBezTo>
                    <a:cubicBezTo>
                      <a:pt x="8393" y="15310"/>
                      <a:pt x="8165" y="15393"/>
                      <a:pt x="7941" y="15393"/>
                    </a:cubicBezTo>
                    <a:cubicBezTo>
                      <a:pt x="7473" y="15393"/>
                      <a:pt x="7023" y="15029"/>
                      <a:pt x="7023" y="14482"/>
                    </a:cubicBezTo>
                    <a:cubicBezTo>
                      <a:pt x="7023" y="13977"/>
                      <a:pt x="7431" y="13573"/>
                      <a:pt x="7932" y="13570"/>
                    </a:cubicBezTo>
                    <a:close/>
                    <a:moveTo>
                      <a:pt x="14910" y="13570"/>
                    </a:moveTo>
                    <a:cubicBezTo>
                      <a:pt x="15719" y="13570"/>
                      <a:pt x="16127" y="14551"/>
                      <a:pt x="15553" y="15125"/>
                    </a:cubicBezTo>
                    <a:cubicBezTo>
                      <a:pt x="15368" y="15310"/>
                      <a:pt x="15140" y="15393"/>
                      <a:pt x="14916" y="15393"/>
                    </a:cubicBezTo>
                    <a:cubicBezTo>
                      <a:pt x="14448" y="15393"/>
                      <a:pt x="13998" y="15029"/>
                      <a:pt x="13998" y="14482"/>
                    </a:cubicBezTo>
                    <a:cubicBezTo>
                      <a:pt x="13998" y="13977"/>
                      <a:pt x="14406" y="13570"/>
                      <a:pt x="14910" y="13570"/>
                    </a:cubicBezTo>
                    <a:close/>
                    <a:moveTo>
                      <a:pt x="568" y="0"/>
                    </a:moveTo>
                    <a:cubicBezTo>
                      <a:pt x="254" y="0"/>
                      <a:pt x="0" y="254"/>
                      <a:pt x="0" y="565"/>
                    </a:cubicBezTo>
                    <a:cubicBezTo>
                      <a:pt x="0" y="879"/>
                      <a:pt x="254" y="1133"/>
                      <a:pt x="568" y="1133"/>
                    </a:cubicBezTo>
                    <a:lnTo>
                      <a:pt x="2437" y="1133"/>
                    </a:lnTo>
                    <a:lnTo>
                      <a:pt x="3204" y="3714"/>
                    </a:lnTo>
                    <a:cubicBezTo>
                      <a:pt x="3207" y="3720"/>
                      <a:pt x="3210" y="3729"/>
                      <a:pt x="3213" y="3738"/>
                    </a:cubicBezTo>
                    <a:lnTo>
                      <a:pt x="5251" y="10589"/>
                    </a:lnTo>
                    <a:cubicBezTo>
                      <a:pt x="4052" y="10671"/>
                      <a:pt x="3131" y="11685"/>
                      <a:pt x="3171" y="12887"/>
                    </a:cubicBezTo>
                    <a:cubicBezTo>
                      <a:pt x="3210" y="14089"/>
                      <a:pt x="4194" y="15043"/>
                      <a:pt x="5396" y="15046"/>
                    </a:cubicBezTo>
                    <a:lnTo>
                      <a:pt x="5970" y="15046"/>
                    </a:lnTo>
                    <a:cubicBezTo>
                      <a:pt x="6220" y="15922"/>
                      <a:pt x="7020" y="16526"/>
                      <a:pt x="7932" y="16526"/>
                    </a:cubicBezTo>
                    <a:cubicBezTo>
                      <a:pt x="8841" y="16526"/>
                      <a:pt x="9641" y="15922"/>
                      <a:pt x="9895" y="15046"/>
                    </a:cubicBezTo>
                    <a:lnTo>
                      <a:pt x="12947" y="15046"/>
                    </a:lnTo>
                    <a:cubicBezTo>
                      <a:pt x="13198" y="15922"/>
                      <a:pt x="13998" y="16523"/>
                      <a:pt x="14910" y="16523"/>
                    </a:cubicBezTo>
                    <a:cubicBezTo>
                      <a:pt x="15819" y="16523"/>
                      <a:pt x="16619" y="15922"/>
                      <a:pt x="16873" y="15046"/>
                    </a:cubicBezTo>
                    <a:lnTo>
                      <a:pt x="17616" y="15046"/>
                    </a:lnTo>
                    <a:cubicBezTo>
                      <a:pt x="17927" y="15046"/>
                      <a:pt x="18180" y="14793"/>
                      <a:pt x="18180" y="14482"/>
                    </a:cubicBezTo>
                    <a:cubicBezTo>
                      <a:pt x="18180" y="14167"/>
                      <a:pt x="17927" y="13914"/>
                      <a:pt x="17616" y="13914"/>
                    </a:cubicBezTo>
                    <a:lnTo>
                      <a:pt x="16873" y="13914"/>
                    </a:lnTo>
                    <a:cubicBezTo>
                      <a:pt x="16619" y="13041"/>
                      <a:pt x="15819" y="12437"/>
                      <a:pt x="14910" y="12437"/>
                    </a:cubicBezTo>
                    <a:cubicBezTo>
                      <a:pt x="13998" y="12437"/>
                      <a:pt x="13198" y="13041"/>
                      <a:pt x="12947" y="13914"/>
                    </a:cubicBezTo>
                    <a:lnTo>
                      <a:pt x="9895" y="13914"/>
                    </a:lnTo>
                    <a:cubicBezTo>
                      <a:pt x="9644" y="13038"/>
                      <a:pt x="8844" y="12437"/>
                      <a:pt x="7932" y="12437"/>
                    </a:cubicBezTo>
                    <a:cubicBezTo>
                      <a:pt x="7023" y="12437"/>
                      <a:pt x="6223" y="13038"/>
                      <a:pt x="5970" y="13914"/>
                    </a:cubicBezTo>
                    <a:lnTo>
                      <a:pt x="5399" y="13914"/>
                    </a:lnTo>
                    <a:cubicBezTo>
                      <a:pt x="4798" y="13905"/>
                      <a:pt x="4318" y="13416"/>
                      <a:pt x="4318" y="12815"/>
                    </a:cubicBezTo>
                    <a:cubicBezTo>
                      <a:pt x="4318" y="12217"/>
                      <a:pt x="4798" y="11728"/>
                      <a:pt x="5399" y="11716"/>
                    </a:cubicBezTo>
                    <a:lnTo>
                      <a:pt x="16501" y="11716"/>
                    </a:lnTo>
                    <a:cubicBezTo>
                      <a:pt x="16752" y="11716"/>
                      <a:pt x="16972" y="11553"/>
                      <a:pt x="17045" y="11311"/>
                    </a:cubicBezTo>
                    <a:lnTo>
                      <a:pt x="19303" y="3726"/>
                    </a:lnTo>
                    <a:cubicBezTo>
                      <a:pt x="19412" y="3362"/>
                      <a:pt x="19140" y="2999"/>
                      <a:pt x="18765" y="2999"/>
                    </a:cubicBezTo>
                    <a:cubicBezTo>
                      <a:pt x="18763" y="2999"/>
                      <a:pt x="18761" y="2999"/>
                      <a:pt x="18760" y="2999"/>
                    </a:cubicBezTo>
                    <a:lnTo>
                      <a:pt x="4173" y="2999"/>
                    </a:lnTo>
                    <a:lnTo>
                      <a:pt x="3400" y="405"/>
                    </a:lnTo>
                    <a:cubicBezTo>
                      <a:pt x="3328" y="163"/>
                      <a:pt x="3107" y="0"/>
                      <a:pt x="28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03" name="Google Shape;103;p15"/>
          <p:cNvGrpSpPr/>
          <p:nvPr/>
        </p:nvGrpSpPr>
        <p:grpSpPr>
          <a:xfrm>
            <a:off x="534075" y="2737512"/>
            <a:ext cx="3882210" cy="1340038"/>
            <a:chOff x="534075" y="2737512"/>
            <a:chExt cx="3882210" cy="1340038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534075" y="2858382"/>
              <a:ext cx="2368800" cy="1219168"/>
              <a:chOff x="534075" y="2858382"/>
              <a:chExt cx="2368800" cy="1219168"/>
            </a:xfrm>
          </p:grpSpPr>
          <p:sp>
            <p:nvSpPr>
              <p:cNvPr id="105" name="Google Shape;105;p15"/>
              <p:cNvSpPr txBox="1"/>
              <p:nvPr/>
            </p:nvSpPr>
            <p:spPr>
              <a:xfrm>
                <a:off x="534075" y="3303850"/>
                <a:ext cx="2368800" cy="77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customer’s lack knowledge of entertainment spots while good entertainment spots are underrated or unnoticed.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rtl="0" algn="l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06" name="Google Shape;106;p15"/>
              <p:cNvSpPr txBox="1"/>
              <p:nvPr/>
            </p:nvSpPr>
            <p:spPr>
              <a:xfrm>
                <a:off x="534075" y="2858382"/>
                <a:ext cx="2368800" cy="11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Impacts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07" name="Google Shape;107;p15"/>
            <p:cNvGrpSpPr/>
            <p:nvPr/>
          </p:nvGrpSpPr>
          <p:grpSpPr>
            <a:xfrm>
              <a:off x="3789761" y="2737512"/>
              <a:ext cx="626524" cy="1071960"/>
              <a:chOff x="3789761" y="2737512"/>
              <a:chExt cx="626524" cy="1071960"/>
            </a:xfrm>
          </p:grpSpPr>
          <p:grpSp>
            <p:nvGrpSpPr>
              <p:cNvPr id="108" name="Google Shape;108;p15"/>
              <p:cNvGrpSpPr/>
              <p:nvPr/>
            </p:nvGrpSpPr>
            <p:grpSpPr>
              <a:xfrm>
                <a:off x="3789761" y="2737512"/>
                <a:ext cx="626524" cy="1071960"/>
                <a:chOff x="7601242" y="3729267"/>
                <a:chExt cx="222566" cy="380803"/>
              </a:xfrm>
            </p:grpSpPr>
            <p:sp>
              <p:nvSpPr>
                <p:cNvPr id="109" name="Google Shape;109;p15"/>
                <p:cNvSpPr/>
                <p:nvPr/>
              </p:nvSpPr>
              <p:spPr>
                <a:xfrm>
                  <a:off x="7601242" y="3729267"/>
                  <a:ext cx="222566" cy="380803"/>
                </a:xfrm>
                <a:custGeom>
                  <a:rect b="b" l="l" r="r" t="t"/>
                  <a:pathLst>
                    <a:path extrusionOk="0" h="41881" w="24478">
                      <a:moveTo>
                        <a:pt x="12239" y="1"/>
                      </a:moveTo>
                      <a:cubicBezTo>
                        <a:pt x="5480" y="1"/>
                        <a:pt x="0" y="5320"/>
                        <a:pt x="0" y="11875"/>
                      </a:cubicBezTo>
                      <a:cubicBezTo>
                        <a:pt x="0" y="17537"/>
                        <a:pt x="4080" y="22270"/>
                        <a:pt x="9537" y="23461"/>
                      </a:cubicBezTo>
                      <a:cubicBezTo>
                        <a:pt x="10235" y="23616"/>
                        <a:pt x="10190" y="24114"/>
                        <a:pt x="10270" y="24825"/>
                      </a:cubicBezTo>
                      <a:lnTo>
                        <a:pt x="12239" y="41881"/>
                      </a:lnTo>
                      <a:lnTo>
                        <a:pt x="14181" y="25065"/>
                      </a:lnTo>
                      <a:cubicBezTo>
                        <a:pt x="14257" y="24385"/>
                        <a:pt x="14230" y="23612"/>
                        <a:pt x="14897" y="23469"/>
                      </a:cubicBezTo>
                      <a:cubicBezTo>
                        <a:pt x="20381" y="22296"/>
                        <a:pt x="24478" y="17550"/>
                        <a:pt x="24478" y="11875"/>
                      </a:cubicBezTo>
                      <a:cubicBezTo>
                        <a:pt x="24478" y="5320"/>
                        <a:pt x="18998" y="1"/>
                        <a:pt x="1223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15"/>
                <p:cNvSpPr/>
                <p:nvPr/>
              </p:nvSpPr>
              <p:spPr>
                <a:xfrm>
                  <a:off x="7621200" y="3748625"/>
                  <a:ext cx="182696" cy="177276"/>
                </a:xfrm>
                <a:custGeom>
                  <a:rect b="b" l="l" r="r" t="t"/>
                  <a:pathLst>
                    <a:path extrusionOk="0" h="19497" w="20093">
                      <a:moveTo>
                        <a:pt x="10044" y="19496"/>
                      </a:moveTo>
                      <a:cubicBezTo>
                        <a:pt x="15577" y="19496"/>
                        <a:pt x="20092" y="15119"/>
                        <a:pt x="20092" y="9751"/>
                      </a:cubicBezTo>
                      <a:cubicBezTo>
                        <a:pt x="20092" y="4378"/>
                        <a:pt x="15577" y="0"/>
                        <a:pt x="10044" y="0"/>
                      </a:cubicBezTo>
                      <a:cubicBezTo>
                        <a:pt x="4511" y="0"/>
                        <a:pt x="1" y="4378"/>
                        <a:pt x="1" y="9751"/>
                      </a:cubicBezTo>
                      <a:cubicBezTo>
                        <a:pt x="1" y="15119"/>
                        <a:pt x="4511" y="19496"/>
                        <a:pt x="10044" y="194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1" name="Google Shape;111;p15"/>
              <p:cNvSpPr/>
              <p:nvPr/>
            </p:nvSpPr>
            <p:spPr>
              <a:xfrm>
                <a:off x="3932970" y="2858376"/>
                <a:ext cx="339770" cy="368257"/>
              </a:xfrm>
              <a:custGeom>
                <a:rect b="b" l="l" r="r" t="t"/>
                <a:pathLst>
                  <a:path extrusionOk="0" h="19326" w="17831">
                    <a:moveTo>
                      <a:pt x="7090" y="1417"/>
                    </a:moveTo>
                    <a:lnTo>
                      <a:pt x="7090" y="1417"/>
                    </a:lnTo>
                    <a:cubicBezTo>
                      <a:pt x="7570" y="1746"/>
                      <a:pt x="8228" y="2317"/>
                      <a:pt x="8533" y="3111"/>
                    </a:cubicBezTo>
                    <a:cubicBezTo>
                      <a:pt x="8835" y="3905"/>
                      <a:pt x="8727" y="4766"/>
                      <a:pt x="8591" y="5337"/>
                    </a:cubicBezTo>
                    <a:cubicBezTo>
                      <a:pt x="8111" y="5004"/>
                      <a:pt x="7452" y="4437"/>
                      <a:pt x="7148" y="3643"/>
                    </a:cubicBezTo>
                    <a:cubicBezTo>
                      <a:pt x="6843" y="2848"/>
                      <a:pt x="6954" y="1985"/>
                      <a:pt x="7090" y="1417"/>
                    </a:cubicBezTo>
                    <a:close/>
                    <a:moveTo>
                      <a:pt x="12577" y="5533"/>
                    </a:moveTo>
                    <a:cubicBezTo>
                      <a:pt x="12772" y="5533"/>
                      <a:pt x="12967" y="5549"/>
                      <a:pt x="13162" y="5581"/>
                    </a:cubicBezTo>
                    <a:cubicBezTo>
                      <a:pt x="15215" y="5913"/>
                      <a:pt x="16623" y="7906"/>
                      <a:pt x="16299" y="10023"/>
                    </a:cubicBezTo>
                    <a:cubicBezTo>
                      <a:pt x="15711" y="13866"/>
                      <a:pt x="14596" y="16484"/>
                      <a:pt x="13078" y="17592"/>
                    </a:cubicBezTo>
                    <a:cubicBezTo>
                      <a:pt x="12526" y="17996"/>
                      <a:pt x="11929" y="18194"/>
                      <a:pt x="11264" y="18194"/>
                    </a:cubicBezTo>
                    <a:cubicBezTo>
                      <a:pt x="11073" y="18194"/>
                      <a:pt x="10877" y="18177"/>
                      <a:pt x="10674" y="18145"/>
                    </a:cubicBezTo>
                    <a:cubicBezTo>
                      <a:pt x="10119" y="18054"/>
                      <a:pt x="9681" y="17828"/>
                      <a:pt x="9334" y="17454"/>
                    </a:cubicBezTo>
                    <a:cubicBezTo>
                      <a:pt x="9222" y="17333"/>
                      <a:pt x="9070" y="17272"/>
                      <a:pt x="8918" y="17272"/>
                    </a:cubicBezTo>
                    <a:cubicBezTo>
                      <a:pt x="8767" y="17272"/>
                      <a:pt x="8615" y="17333"/>
                      <a:pt x="8503" y="17454"/>
                    </a:cubicBezTo>
                    <a:cubicBezTo>
                      <a:pt x="8156" y="17831"/>
                      <a:pt x="7715" y="18057"/>
                      <a:pt x="7160" y="18145"/>
                    </a:cubicBezTo>
                    <a:cubicBezTo>
                      <a:pt x="6958" y="18177"/>
                      <a:pt x="6762" y="18194"/>
                      <a:pt x="6571" y="18194"/>
                    </a:cubicBezTo>
                    <a:cubicBezTo>
                      <a:pt x="5907" y="18194"/>
                      <a:pt x="5310" y="17996"/>
                      <a:pt x="4756" y="17592"/>
                    </a:cubicBezTo>
                    <a:cubicBezTo>
                      <a:pt x="3237" y="16484"/>
                      <a:pt x="2126" y="13869"/>
                      <a:pt x="1537" y="10023"/>
                    </a:cubicBezTo>
                    <a:cubicBezTo>
                      <a:pt x="1214" y="7906"/>
                      <a:pt x="2621" y="5913"/>
                      <a:pt x="4675" y="5581"/>
                    </a:cubicBezTo>
                    <a:cubicBezTo>
                      <a:pt x="4869" y="5549"/>
                      <a:pt x="5065" y="5533"/>
                      <a:pt x="5260" y="5533"/>
                    </a:cubicBezTo>
                    <a:cubicBezTo>
                      <a:pt x="6062" y="5533"/>
                      <a:pt x="6848" y="5799"/>
                      <a:pt x="7492" y="6300"/>
                    </a:cubicBezTo>
                    <a:cubicBezTo>
                      <a:pt x="7913" y="6620"/>
                      <a:pt x="8416" y="6780"/>
                      <a:pt x="8918" y="6780"/>
                    </a:cubicBezTo>
                    <a:cubicBezTo>
                      <a:pt x="9421" y="6780"/>
                      <a:pt x="9924" y="6620"/>
                      <a:pt x="10345" y="6300"/>
                    </a:cubicBezTo>
                    <a:cubicBezTo>
                      <a:pt x="10989" y="5799"/>
                      <a:pt x="11775" y="5533"/>
                      <a:pt x="12577" y="5533"/>
                    </a:cubicBezTo>
                    <a:close/>
                    <a:moveTo>
                      <a:pt x="6762" y="0"/>
                    </a:moveTo>
                    <a:cubicBezTo>
                      <a:pt x="6543" y="0"/>
                      <a:pt x="6335" y="128"/>
                      <a:pt x="6242" y="345"/>
                    </a:cubicBezTo>
                    <a:cubicBezTo>
                      <a:pt x="6208" y="424"/>
                      <a:pt x="5420" y="2302"/>
                      <a:pt x="6091" y="4047"/>
                    </a:cubicBezTo>
                    <a:cubicBezTo>
                      <a:pt x="6154" y="4207"/>
                      <a:pt x="6227" y="4364"/>
                      <a:pt x="6308" y="4518"/>
                    </a:cubicBezTo>
                    <a:cubicBezTo>
                      <a:pt x="5965" y="4440"/>
                      <a:pt x="5614" y="4401"/>
                      <a:pt x="5262" y="4401"/>
                    </a:cubicBezTo>
                    <a:cubicBezTo>
                      <a:pt x="5004" y="4401"/>
                      <a:pt x="4746" y="4422"/>
                      <a:pt x="4490" y="4464"/>
                    </a:cubicBezTo>
                    <a:cubicBezTo>
                      <a:pt x="1827" y="4893"/>
                      <a:pt x="0" y="7462"/>
                      <a:pt x="417" y="10192"/>
                    </a:cubicBezTo>
                    <a:cubicBezTo>
                      <a:pt x="713" y="12139"/>
                      <a:pt x="1148" y="13812"/>
                      <a:pt x="1706" y="15162"/>
                    </a:cubicBezTo>
                    <a:cubicBezTo>
                      <a:pt x="2341" y="16693"/>
                      <a:pt x="3141" y="17819"/>
                      <a:pt x="4086" y="18507"/>
                    </a:cubicBezTo>
                    <a:cubicBezTo>
                      <a:pt x="4833" y="19051"/>
                      <a:pt x="5666" y="19325"/>
                      <a:pt x="6571" y="19325"/>
                    </a:cubicBezTo>
                    <a:cubicBezTo>
                      <a:pt x="6821" y="19325"/>
                      <a:pt x="7077" y="19304"/>
                      <a:pt x="7338" y="19262"/>
                    </a:cubicBezTo>
                    <a:cubicBezTo>
                      <a:pt x="7942" y="19163"/>
                      <a:pt x="8470" y="18942"/>
                      <a:pt x="8914" y="18601"/>
                    </a:cubicBezTo>
                    <a:cubicBezTo>
                      <a:pt x="9361" y="18942"/>
                      <a:pt x="9889" y="19163"/>
                      <a:pt x="10493" y="19262"/>
                    </a:cubicBezTo>
                    <a:cubicBezTo>
                      <a:pt x="10747" y="19301"/>
                      <a:pt x="11000" y="19323"/>
                      <a:pt x="11260" y="19326"/>
                    </a:cubicBezTo>
                    <a:cubicBezTo>
                      <a:pt x="12163" y="19326"/>
                      <a:pt x="12996" y="19051"/>
                      <a:pt x="13742" y="18504"/>
                    </a:cubicBezTo>
                    <a:cubicBezTo>
                      <a:pt x="14687" y="17816"/>
                      <a:pt x="15490" y="16693"/>
                      <a:pt x="16124" y="15162"/>
                    </a:cubicBezTo>
                    <a:cubicBezTo>
                      <a:pt x="16686" y="13812"/>
                      <a:pt x="17121" y="12139"/>
                      <a:pt x="17417" y="10195"/>
                    </a:cubicBezTo>
                    <a:cubicBezTo>
                      <a:pt x="17830" y="7465"/>
                      <a:pt x="16007" y="4893"/>
                      <a:pt x="13343" y="4464"/>
                    </a:cubicBezTo>
                    <a:cubicBezTo>
                      <a:pt x="13086" y="4421"/>
                      <a:pt x="12827" y="4400"/>
                      <a:pt x="12570" y="4400"/>
                    </a:cubicBezTo>
                    <a:cubicBezTo>
                      <a:pt x="11637" y="4400"/>
                      <a:pt x="10720" y="4675"/>
                      <a:pt x="9934" y="5201"/>
                    </a:cubicBezTo>
                    <a:cubicBezTo>
                      <a:pt x="10233" y="4524"/>
                      <a:pt x="10710" y="3917"/>
                      <a:pt x="11360" y="3380"/>
                    </a:cubicBezTo>
                    <a:cubicBezTo>
                      <a:pt x="11807" y="3005"/>
                      <a:pt x="12305" y="2698"/>
                      <a:pt x="12842" y="2465"/>
                    </a:cubicBezTo>
                    <a:cubicBezTo>
                      <a:pt x="13132" y="2350"/>
                      <a:pt x="13277" y="2024"/>
                      <a:pt x="13165" y="1731"/>
                    </a:cubicBezTo>
                    <a:cubicBezTo>
                      <a:pt x="13080" y="1507"/>
                      <a:pt x="12866" y="1369"/>
                      <a:pt x="12640" y="1369"/>
                    </a:cubicBezTo>
                    <a:cubicBezTo>
                      <a:pt x="12572" y="1369"/>
                      <a:pt x="12502" y="1382"/>
                      <a:pt x="12435" y="1408"/>
                    </a:cubicBezTo>
                    <a:cubicBezTo>
                      <a:pt x="12398" y="1420"/>
                      <a:pt x="11565" y="1746"/>
                      <a:pt x="10668" y="2480"/>
                    </a:cubicBezTo>
                    <a:cubicBezTo>
                      <a:pt x="10345" y="2743"/>
                      <a:pt x="10046" y="3039"/>
                      <a:pt x="9777" y="3356"/>
                    </a:cubicBezTo>
                    <a:cubicBezTo>
                      <a:pt x="9732" y="3135"/>
                      <a:pt x="9669" y="2915"/>
                      <a:pt x="9590" y="2704"/>
                    </a:cubicBezTo>
                    <a:cubicBezTo>
                      <a:pt x="8920" y="958"/>
                      <a:pt x="7078" y="89"/>
                      <a:pt x="7000" y="52"/>
                    </a:cubicBezTo>
                    <a:cubicBezTo>
                      <a:pt x="6922" y="17"/>
                      <a:pt x="6842" y="0"/>
                      <a:pt x="67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12" name="Google Shape;112;p15"/>
          <p:cNvGrpSpPr/>
          <p:nvPr/>
        </p:nvGrpSpPr>
        <p:grpSpPr>
          <a:xfrm>
            <a:off x="5020687" y="1399372"/>
            <a:ext cx="3589924" cy="1235566"/>
            <a:chOff x="5020687" y="1399372"/>
            <a:chExt cx="3589924" cy="1235566"/>
          </a:xfrm>
        </p:grpSpPr>
        <p:grpSp>
          <p:nvGrpSpPr>
            <p:cNvPr id="113" name="Google Shape;113;p15"/>
            <p:cNvGrpSpPr/>
            <p:nvPr/>
          </p:nvGrpSpPr>
          <p:grpSpPr>
            <a:xfrm>
              <a:off x="6241811" y="1778450"/>
              <a:ext cx="2368800" cy="856488"/>
              <a:chOff x="6241811" y="1778450"/>
              <a:chExt cx="2368800" cy="856488"/>
            </a:xfrm>
          </p:grpSpPr>
          <p:sp>
            <p:nvSpPr>
              <p:cNvPr id="114" name="Google Shape;114;p15"/>
              <p:cNvSpPr txBox="1"/>
              <p:nvPr/>
            </p:nvSpPr>
            <p:spPr>
              <a:xfrm>
                <a:off x="6241811" y="2116238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business owners and traveler</a:t>
                </a:r>
                <a:endParaRPr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15" name="Google Shape;115;p15"/>
              <p:cNvSpPr txBox="1"/>
              <p:nvPr/>
            </p:nvSpPr>
            <p:spPr>
              <a:xfrm>
                <a:off x="6241811" y="1778450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Affects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5020687" y="1399372"/>
              <a:ext cx="626524" cy="1071960"/>
              <a:chOff x="5020687" y="1399372"/>
              <a:chExt cx="626524" cy="1071960"/>
            </a:xfrm>
          </p:grpSpPr>
          <p:grpSp>
            <p:nvGrpSpPr>
              <p:cNvPr id="117" name="Google Shape;117;p15"/>
              <p:cNvGrpSpPr/>
              <p:nvPr/>
            </p:nvGrpSpPr>
            <p:grpSpPr>
              <a:xfrm>
                <a:off x="5020687" y="1399372"/>
                <a:ext cx="626524" cy="1071960"/>
                <a:chOff x="7601242" y="3729267"/>
                <a:chExt cx="222566" cy="380803"/>
              </a:xfrm>
            </p:grpSpPr>
            <p:sp>
              <p:nvSpPr>
                <p:cNvPr id="118" name="Google Shape;118;p15"/>
                <p:cNvSpPr/>
                <p:nvPr/>
              </p:nvSpPr>
              <p:spPr>
                <a:xfrm>
                  <a:off x="7601242" y="3729267"/>
                  <a:ext cx="222566" cy="380803"/>
                </a:xfrm>
                <a:custGeom>
                  <a:rect b="b" l="l" r="r" t="t"/>
                  <a:pathLst>
                    <a:path extrusionOk="0" h="41881" w="24478">
                      <a:moveTo>
                        <a:pt x="12239" y="1"/>
                      </a:moveTo>
                      <a:cubicBezTo>
                        <a:pt x="5480" y="1"/>
                        <a:pt x="0" y="5320"/>
                        <a:pt x="0" y="11875"/>
                      </a:cubicBezTo>
                      <a:cubicBezTo>
                        <a:pt x="0" y="17537"/>
                        <a:pt x="4080" y="22270"/>
                        <a:pt x="9537" y="23461"/>
                      </a:cubicBezTo>
                      <a:cubicBezTo>
                        <a:pt x="10235" y="23616"/>
                        <a:pt x="10190" y="24114"/>
                        <a:pt x="10270" y="24825"/>
                      </a:cubicBezTo>
                      <a:lnTo>
                        <a:pt x="12239" y="41881"/>
                      </a:lnTo>
                      <a:lnTo>
                        <a:pt x="14181" y="25065"/>
                      </a:lnTo>
                      <a:cubicBezTo>
                        <a:pt x="14257" y="24385"/>
                        <a:pt x="14230" y="23612"/>
                        <a:pt x="14897" y="23469"/>
                      </a:cubicBezTo>
                      <a:cubicBezTo>
                        <a:pt x="20381" y="22296"/>
                        <a:pt x="24478" y="17550"/>
                        <a:pt x="24478" y="11875"/>
                      </a:cubicBezTo>
                      <a:cubicBezTo>
                        <a:pt x="24478" y="5320"/>
                        <a:pt x="18998" y="1"/>
                        <a:pt x="1223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15"/>
                <p:cNvSpPr/>
                <p:nvPr/>
              </p:nvSpPr>
              <p:spPr>
                <a:xfrm>
                  <a:off x="7621200" y="3748625"/>
                  <a:ext cx="182696" cy="177276"/>
                </a:xfrm>
                <a:custGeom>
                  <a:rect b="b" l="l" r="r" t="t"/>
                  <a:pathLst>
                    <a:path extrusionOk="0" h="19497" w="20093">
                      <a:moveTo>
                        <a:pt x="10044" y="19496"/>
                      </a:moveTo>
                      <a:cubicBezTo>
                        <a:pt x="15577" y="19496"/>
                        <a:pt x="20092" y="15119"/>
                        <a:pt x="20092" y="9751"/>
                      </a:cubicBezTo>
                      <a:cubicBezTo>
                        <a:pt x="20092" y="4378"/>
                        <a:pt x="15577" y="0"/>
                        <a:pt x="10044" y="0"/>
                      </a:cubicBezTo>
                      <a:cubicBezTo>
                        <a:pt x="4511" y="0"/>
                        <a:pt x="1" y="4378"/>
                        <a:pt x="1" y="9751"/>
                      </a:cubicBezTo>
                      <a:cubicBezTo>
                        <a:pt x="1" y="15119"/>
                        <a:pt x="4511" y="19496"/>
                        <a:pt x="10044" y="194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" name="Google Shape;120;p15"/>
              <p:cNvGrpSpPr/>
              <p:nvPr/>
            </p:nvGrpSpPr>
            <p:grpSpPr>
              <a:xfrm>
                <a:off x="5174029" y="1516508"/>
                <a:ext cx="358348" cy="365475"/>
                <a:chOff x="4467450" y="3808475"/>
                <a:chExt cx="470150" cy="479500"/>
              </a:xfrm>
            </p:grpSpPr>
            <p:sp>
              <p:nvSpPr>
                <p:cNvPr id="121" name="Google Shape;121;p15"/>
                <p:cNvSpPr/>
                <p:nvPr/>
              </p:nvSpPr>
              <p:spPr>
                <a:xfrm>
                  <a:off x="4729325" y="3808475"/>
                  <a:ext cx="56625" cy="138200"/>
                </a:xfrm>
                <a:custGeom>
                  <a:rect b="b" l="l" r="r" t="t"/>
                  <a:pathLst>
                    <a:path extrusionOk="0" h="5528" w="2265">
                      <a:moveTo>
                        <a:pt x="1510" y="0"/>
                      </a:moveTo>
                      <a:lnTo>
                        <a:pt x="1133" y="423"/>
                      </a:lnTo>
                      <a:lnTo>
                        <a:pt x="752" y="839"/>
                      </a:lnTo>
                      <a:cubicBezTo>
                        <a:pt x="852" y="930"/>
                        <a:pt x="1133" y="1256"/>
                        <a:pt x="1133" y="1555"/>
                      </a:cubicBezTo>
                      <a:cubicBezTo>
                        <a:pt x="1133" y="1851"/>
                        <a:pt x="852" y="2177"/>
                        <a:pt x="755" y="2265"/>
                      </a:cubicBezTo>
                      <a:cubicBezTo>
                        <a:pt x="680" y="2334"/>
                        <a:pt x="0" y="2965"/>
                        <a:pt x="0" y="3820"/>
                      </a:cubicBezTo>
                      <a:cubicBezTo>
                        <a:pt x="0" y="4671"/>
                        <a:pt x="677" y="5302"/>
                        <a:pt x="755" y="5372"/>
                      </a:cubicBezTo>
                      <a:cubicBezTo>
                        <a:pt x="866" y="5476"/>
                        <a:pt x="1007" y="5528"/>
                        <a:pt x="1147" y="5528"/>
                      </a:cubicBezTo>
                      <a:cubicBezTo>
                        <a:pt x="1302" y="5528"/>
                        <a:pt x="1457" y="5465"/>
                        <a:pt x="1567" y="5341"/>
                      </a:cubicBezTo>
                      <a:cubicBezTo>
                        <a:pt x="1782" y="5103"/>
                        <a:pt x="1755" y="4735"/>
                        <a:pt x="1510" y="4529"/>
                      </a:cubicBezTo>
                      <a:cubicBezTo>
                        <a:pt x="1432" y="4457"/>
                        <a:pt x="1133" y="4128"/>
                        <a:pt x="1133" y="3820"/>
                      </a:cubicBezTo>
                      <a:cubicBezTo>
                        <a:pt x="1133" y="3521"/>
                        <a:pt x="1413" y="3195"/>
                        <a:pt x="1510" y="3107"/>
                      </a:cubicBezTo>
                      <a:cubicBezTo>
                        <a:pt x="1586" y="3038"/>
                        <a:pt x="2265" y="2407"/>
                        <a:pt x="2265" y="1555"/>
                      </a:cubicBezTo>
                      <a:cubicBezTo>
                        <a:pt x="2265" y="701"/>
                        <a:pt x="1589" y="70"/>
                        <a:pt x="15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22" name="Google Shape;122;p15"/>
                <p:cNvSpPr/>
                <p:nvPr/>
              </p:nvSpPr>
              <p:spPr>
                <a:xfrm>
                  <a:off x="4644400" y="3808475"/>
                  <a:ext cx="56650" cy="138200"/>
                </a:xfrm>
                <a:custGeom>
                  <a:rect b="b" l="l" r="r" t="t"/>
                  <a:pathLst>
                    <a:path extrusionOk="0" h="5528" w="2266">
                      <a:moveTo>
                        <a:pt x="1510" y="0"/>
                      </a:moveTo>
                      <a:lnTo>
                        <a:pt x="1133" y="423"/>
                      </a:lnTo>
                      <a:lnTo>
                        <a:pt x="752" y="839"/>
                      </a:lnTo>
                      <a:cubicBezTo>
                        <a:pt x="852" y="930"/>
                        <a:pt x="1133" y="1256"/>
                        <a:pt x="1133" y="1555"/>
                      </a:cubicBezTo>
                      <a:cubicBezTo>
                        <a:pt x="1133" y="1851"/>
                        <a:pt x="852" y="2177"/>
                        <a:pt x="755" y="2265"/>
                      </a:cubicBezTo>
                      <a:cubicBezTo>
                        <a:pt x="680" y="2334"/>
                        <a:pt x="0" y="2965"/>
                        <a:pt x="0" y="3820"/>
                      </a:cubicBezTo>
                      <a:cubicBezTo>
                        <a:pt x="0" y="4671"/>
                        <a:pt x="677" y="5302"/>
                        <a:pt x="755" y="5372"/>
                      </a:cubicBezTo>
                      <a:cubicBezTo>
                        <a:pt x="866" y="5476"/>
                        <a:pt x="1007" y="5528"/>
                        <a:pt x="1147" y="5528"/>
                      </a:cubicBezTo>
                      <a:cubicBezTo>
                        <a:pt x="1302" y="5528"/>
                        <a:pt x="1457" y="5465"/>
                        <a:pt x="1568" y="5341"/>
                      </a:cubicBezTo>
                      <a:cubicBezTo>
                        <a:pt x="1782" y="5103"/>
                        <a:pt x="1755" y="4735"/>
                        <a:pt x="1510" y="4529"/>
                      </a:cubicBezTo>
                      <a:cubicBezTo>
                        <a:pt x="1432" y="4457"/>
                        <a:pt x="1133" y="4128"/>
                        <a:pt x="1133" y="3820"/>
                      </a:cubicBezTo>
                      <a:cubicBezTo>
                        <a:pt x="1133" y="3521"/>
                        <a:pt x="1414" y="3195"/>
                        <a:pt x="1510" y="3107"/>
                      </a:cubicBezTo>
                      <a:cubicBezTo>
                        <a:pt x="1586" y="3038"/>
                        <a:pt x="2265" y="2407"/>
                        <a:pt x="2265" y="1555"/>
                      </a:cubicBezTo>
                      <a:cubicBezTo>
                        <a:pt x="2265" y="701"/>
                        <a:pt x="1589" y="70"/>
                        <a:pt x="15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23" name="Google Shape;123;p15"/>
                <p:cNvSpPr/>
                <p:nvPr/>
              </p:nvSpPr>
              <p:spPr>
                <a:xfrm>
                  <a:off x="4559475" y="3808475"/>
                  <a:ext cx="56650" cy="138200"/>
                </a:xfrm>
                <a:custGeom>
                  <a:rect b="b" l="l" r="r" t="t"/>
                  <a:pathLst>
                    <a:path extrusionOk="0" h="5528" w="2266">
                      <a:moveTo>
                        <a:pt x="1510" y="0"/>
                      </a:moveTo>
                      <a:lnTo>
                        <a:pt x="1133" y="423"/>
                      </a:lnTo>
                      <a:lnTo>
                        <a:pt x="752" y="839"/>
                      </a:lnTo>
                      <a:cubicBezTo>
                        <a:pt x="852" y="930"/>
                        <a:pt x="1133" y="1256"/>
                        <a:pt x="1133" y="1555"/>
                      </a:cubicBezTo>
                      <a:cubicBezTo>
                        <a:pt x="1133" y="1851"/>
                        <a:pt x="852" y="2177"/>
                        <a:pt x="755" y="2265"/>
                      </a:cubicBezTo>
                      <a:cubicBezTo>
                        <a:pt x="680" y="2334"/>
                        <a:pt x="1" y="2965"/>
                        <a:pt x="1" y="3820"/>
                      </a:cubicBezTo>
                      <a:cubicBezTo>
                        <a:pt x="1" y="4671"/>
                        <a:pt x="677" y="5302"/>
                        <a:pt x="755" y="5372"/>
                      </a:cubicBezTo>
                      <a:cubicBezTo>
                        <a:pt x="866" y="5476"/>
                        <a:pt x="1007" y="5528"/>
                        <a:pt x="1148" y="5528"/>
                      </a:cubicBezTo>
                      <a:cubicBezTo>
                        <a:pt x="1303" y="5528"/>
                        <a:pt x="1457" y="5465"/>
                        <a:pt x="1568" y="5341"/>
                      </a:cubicBezTo>
                      <a:cubicBezTo>
                        <a:pt x="1782" y="5103"/>
                        <a:pt x="1755" y="4735"/>
                        <a:pt x="1510" y="4529"/>
                      </a:cubicBezTo>
                      <a:cubicBezTo>
                        <a:pt x="1432" y="4457"/>
                        <a:pt x="1133" y="4128"/>
                        <a:pt x="1133" y="3820"/>
                      </a:cubicBezTo>
                      <a:cubicBezTo>
                        <a:pt x="1133" y="3521"/>
                        <a:pt x="1414" y="3195"/>
                        <a:pt x="1510" y="3107"/>
                      </a:cubicBezTo>
                      <a:cubicBezTo>
                        <a:pt x="1586" y="3038"/>
                        <a:pt x="2265" y="2407"/>
                        <a:pt x="2265" y="1555"/>
                      </a:cubicBezTo>
                      <a:cubicBezTo>
                        <a:pt x="2265" y="701"/>
                        <a:pt x="1589" y="70"/>
                        <a:pt x="15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24" name="Google Shape;124;p15"/>
                <p:cNvSpPr/>
                <p:nvPr/>
              </p:nvSpPr>
              <p:spPr>
                <a:xfrm>
                  <a:off x="4467450" y="3975675"/>
                  <a:ext cx="470150" cy="312300"/>
                </a:xfrm>
                <a:custGeom>
                  <a:rect b="b" l="l" r="r" t="t"/>
                  <a:pathLst>
                    <a:path extrusionOk="0" h="12492" w="18806">
                      <a:moveTo>
                        <a:pt x="16340" y="2263"/>
                      </a:moveTo>
                      <a:cubicBezTo>
                        <a:pt x="16709" y="2263"/>
                        <a:pt x="17020" y="2371"/>
                        <a:pt x="17233" y="2582"/>
                      </a:cubicBezTo>
                      <a:cubicBezTo>
                        <a:pt x="17622" y="2974"/>
                        <a:pt x="17571" y="3581"/>
                        <a:pt x="17505" y="3907"/>
                      </a:cubicBezTo>
                      <a:cubicBezTo>
                        <a:pt x="17375" y="4553"/>
                        <a:pt x="16994" y="5221"/>
                        <a:pt x="16430" y="5785"/>
                      </a:cubicBezTo>
                      <a:cubicBezTo>
                        <a:pt x="15793" y="6426"/>
                        <a:pt x="15014" y="6824"/>
                        <a:pt x="14337" y="6897"/>
                      </a:cubicBezTo>
                      <a:cubicBezTo>
                        <a:pt x="15056" y="5562"/>
                        <a:pt x="15539" y="4007"/>
                        <a:pt x="15744" y="2346"/>
                      </a:cubicBezTo>
                      <a:cubicBezTo>
                        <a:pt x="15954" y="2291"/>
                        <a:pt x="16154" y="2263"/>
                        <a:pt x="16340" y="2263"/>
                      </a:cubicBezTo>
                      <a:close/>
                      <a:moveTo>
                        <a:pt x="14709" y="1132"/>
                      </a:moveTo>
                      <a:cubicBezTo>
                        <a:pt x="14618" y="3340"/>
                        <a:pt x="13999" y="5390"/>
                        <a:pt x="12978" y="6987"/>
                      </a:cubicBezTo>
                      <a:cubicBezTo>
                        <a:pt x="12948" y="7023"/>
                        <a:pt x="12921" y="7066"/>
                        <a:pt x="12900" y="7108"/>
                      </a:cubicBezTo>
                      <a:cubicBezTo>
                        <a:pt x="12390" y="7881"/>
                        <a:pt x="11786" y="8542"/>
                        <a:pt x="11103" y="9059"/>
                      </a:cubicBezTo>
                      <a:lnTo>
                        <a:pt x="4750" y="9059"/>
                      </a:lnTo>
                      <a:cubicBezTo>
                        <a:pt x="2634" y="7461"/>
                        <a:pt x="1281" y="4478"/>
                        <a:pt x="1145" y="1132"/>
                      </a:cubicBezTo>
                      <a:close/>
                      <a:moveTo>
                        <a:pt x="13247" y="10191"/>
                      </a:moveTo>
                      <a:lnTo>
                        <a:pt x="12827" y="11048"/>
                      </a:lnTo>
                      <a:cubicBezTo>
                        <a:pt x="12731" y="11239"/>
                        <a:pt x="12538" y="11359"/>
                        <a:pt x="12326" y="11359"/>
                      </a:cubicBezTo>
                      <a:lnTo>
                        <a:pt x="3531" y="11359"/>
                      </a:lnTo>
                      <a:cubicBezTo>
                        <a:pt x="3316" y="11359"/>
                        <a:pt x="3120" y="11239"/>
                        <a:pt x="3026" y="11048"/>
                      </a:cubicBezTo>
                      <a:lnTo>
                        <a:pt x="2607" y="10191"/>
                      </a:lnTo>
                      <a:close/>
                      <a:moveTo>
                        <a:pt x="569" y="0"/>
                      </a:moveTo>
                      <a:cubicBezTo>
                        <a:pt x="255" y="0"/>
                        <a:pt x="1" y="254"/>
                        <a:pt x="1" y="565"/>
                      </a:cubicBezTo>
                      <a:cubicBezTo>
                        <a:pt x="1" y="3931"/>
                        <a:pt x="1145" y="7045"/>
                        <a:pt x="3060" y="9059"/>
                      </a:cubicBezTo>
                      <a:lnTo>
                        <a:pt x="569" y="9059"/>
                      </a:lnTo>
                      <a:cubicBezTo>
                        <a:pt x="255" y="9059"/>
                        <a:pt x="1" y="9312"/>
                        <a:pt x="1" y="9623"/>
                      </a:cubicBezTo>
                      <a:cubicBezTo>
                        <a:pt x="1" y="9937"/>
                        <a:pt x="255" y="10191"/>
                        <a:pt x="569" y="10191"/>
                      </a:cubicBezTo>
                      <a:lnTo>
                        <a:pt x="1348" y="10191"/>
                      </a:lnTo>
                      <a:lnTo>
                        <a:pt x="2012" y="11550"/>
                      </a:lnTo>
                      <a:lnTo>
                        <a:pt x="2012" y="11556"/>
                      </a:lnTo>
                      <a:cubicBezTo>
                        <a:pt x="2298" y="12127"/>
                        <a:pt x="2883" y="12492"/>
                        <a:pt x="3523" y="12492"/>
                      </a:cubicBezTo>
                      <a:cubicBezTo>
                        <a:pt x="3525" y="12492"/>
                        <a:pt x="3528" y="12492"/>
                        <a:pt x="3531" y="12492"/>
                      </a:cubicBezTo>
                      <a:lnTo>
                        <a:pt x="12326" y="12492"/>
                      </a:lnTo>
                      <a:cubicBezTo>
                        <a:pt x="12329" y="12492"/>
                        <a:pt x="12332" y="12492"/>
                        <a:pt x="12334" y="12492"/>
                      </a:cubicBezTo>
                      <a:cubicBezTo>
                        <a:pt x="12974" y="12492"/>
                        <a:pt x="13559" y="12127"/>
                        <a:pt x="13845" y="11553"/>
                      </a:cubicBezTo>
                      <a:lnTo>
                        <a:pt x="13845" y="11550"/>
                      </a:lnTo>
                      <a:lnTo>
                        <a:pt x="14509" y="10191"/>
                      </a:lnTo>
                      <a:lnTo>
                        <a:pt x="15288" y="10191"/>
                      </a:lnTo>
                      <a:cubicBezTo>
                        <a:pt x="15602" y="10191"/>
                        <a:pt x="15856" y="9937"/>
                        <a:pt x="15856" y="9623"/>
                      </a:cubicBezTo>
                      <a:cubicBezTo>
                        <a:pt x="15856" y="9309"/>
                        <a:pt x="15602" y="9059"/>
                        <a:pt x="15288" y="9059"/>
                      </a:cubicBezTo>
                      <a:lnTo>
                        <a:pt x="12797" y="9059"/>
                      </a:lnTo>
                      <a:cubicBezTo>
                        <a:pt x="13111" y="8726"/>
                        <a:pt x="13401" y="8373"/>
                        <a:pt x="13664" y="8002"/>
                      </a:cubicBezTo>
                      <a:cubicBezTo>
                        <a:pt x="13812" y="8026"/>
                        <a:pt x="13963" y="8038"/>
                        <a:pt x="14114" y="8038"/>
                      </a:cubicBezTo>
                      <a:cubicBezTo>
                        <a:pt x="15143" y="8038"/>
                        <a:pt x="16303" y="7516"/>
                        <a:pt x="17233" y="6589"/>
                      </a:cubicBezTo>
                      <a:cubicBezTo>
                        <a:pt x="17951" y="5867"/>
                        <a:pt x="18444" y="4994"/>
                        <a:pt x="18619" y="4131"/>
                      </a:cubicBezTo>
                      <a:cubicBezTo>
                        <a:pt x="18806" y="3183"/>
                        <a:pt x="18601" y="2349"/>
                        <a:pt x="18033" y="1785"/>
                      </a:cubicBezTo>
                      <a:cubicBezTo>
                        <a:pt x="17604" y="1353"/>
                        <a:pt x="17013" y="1132"/>
                        <a:pt x="16345" y="1132"/>
                      </a:cubicBezTo>
                      <a:cubicBezTo>
                        <a:pt x="16181" y="1132"/>
                        <a:pt x="16013" y="1145"/>
                        <a:pt x="15841" y="1172"/>
                      </a:cubicBezTo>
                      <a:cubicBezTo>
                        <a:pt x="15850" y="972"/>
                        <a:pt x="15853" y="770"/>
                        <a:pt x="15853" y="565"/>
                      </a:cubicBezTo>
                      <a:cubicBezTo>
                        <a:pt x="15853" y="254"/>
                        <a:pt x="15599" y="0"/>
                        <a:pt x="1528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  <p:grpSp>
        <p:nvGrpSpPr>
          <p:cNvPr id="125" name="Google Shape;125;p15"/>
          <p:cNvGrpSpPr/>
          <p:nvPr/>
        </p:nvGrpSpPr>
        <p:grpSpPr>
          <a:xfrm>
            <a:off x="4571999" y="2471316"/>
            <a:ext cx="4038649" cy="1443990"/>
            <a:chOff x="4571963" y="2471326"/>
            <a:chExt cx="4038649" cy="1468215"/>
          </a:xfrm>
        </p:grpSpPr>
        <p:grpSp>
          <p:nvGrpSpPr>
            <p:cNvPr id="126" name="Google Shape;126;p15"/>
            <p:cNvGrpSpPr/>
            <p:nvPr/>
          </p:nvGrpSpPr>
          <p:grpSpPr>
            <a:xfrm>
              <a:off x="6241811" y="2850406"/>
              <a:ext cx="2368801" cy="1089136"/>
              <a:chOff x="6241811" y="2850406"/>
              <a:chExt cx="2368801" cy="1089136"/>
            </a:xfrm>
          </p:grpSpPr>
          <p:sp>
            <p:nvSpPr>
              <p:cNvPr id="127" name="Google Shape;127;p15"/>
              <p:cNvSpPr txBox="1"/>
              <p:nvPr/>
            </p:nvSpPr>
            <p:spPr>
              <a:xfrm>
                <a:off x="6241812" y="3024841"/>
                <a:ext cx="2368800" cy="9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5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allows users an opportunity to advertise their business </a:t>
                </a:r>
                <a:endParaRPr sz="15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28" name="Google Shape;128;p15"/>
              <p:cNvSpPr txBox="1"/>
              <p:nvPr/>
            </p:nvSpPr>
            <p:spPr>
              <a:xfrm>
                <a:off x="6241811" y="2850406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Solution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29" name="Google Shape;129;p15"/>
            <p:cNvGrpSpPr/>
            <p:nvPr/>
          </p:nvGrpSpPr>
          <p:grpSpPr>
            <a:xfrm>
              <a:off x="4571963" y="2471326"/>
              <a:ext cx="626524" cy="1071960"/>
              <a:chOff x="4571963" y="2471326"/>
              <a:chExt cx="626524" cy="1071960"/>
            </a:xfrm>
          </p:grpSpPr>
          <p:grpSp>
            <p:nvGrpSpPr>
              <p:cNvPr id="130" name="Google Shape;130;p15"/>
              <p:cNvGrpSpPr/>
              <p:nvPr/>
            </p:nvGrpSpPr>
            <p:grpSpPr>
              <a:xfrm>
                <a:off x="4571963" y="2471326"/>
                <a:ext cx="626524" cy="1071960"/>
                <a:chOff x="7601242" y="3729267"/>
                <a:chExt cx="222566" cy="380803"/>
              </a:xfrm>
            </p:grpSpPr>
            <p:sp>
              <p:nvSpPr>
                <p:cNvPr id="131" name="Google Shape;131;p15"/>
                <p:cNvSpPr/>
                <p:nvPr/>
              </p:nvSpPr>
              <p:spPr>
                <a:xfrm>
                  <a:off x="7601242" y="3729267"/>
                  <a:ext cx="222566" cy="380803"/>
                </a:xfrm>
                <a:custGeom>
                  <a:rect b="b" l="l" r="r" t="t"/>
                  <a:pathLst>
                    <a:path extrusionOk="0" h="41881" w="24478">
                      <a:moveTo>
                        <a:pt x="12239" y="1"/>
                      </a:moveTo>
                      <a:cubicBezTo>
                        <a:pt x="5480" y="1"/>
                        <a:pt x="0" y="5320"/>
                        <a:pt x="0" y="11875"/>
                      </a:cubicBezTo>
                      <a:cubicBezTo>
                        <a:pt x="0" y="17537"/>
                        <a:pt x="4080" y="22270"/>
                        <a:pt x="9537" y="23461"/>
                      </a:cubicBezTo>
                      <a:cubicBezTo>
                        <a:pt x="10235" y="23616"/>
                        <a:pt x="10190" y="24114"/>
                        <a:pt x="10270" y="24825"/>
                      </a:cubicBezTo>
                      <a:lnTo>
                        <a:pt x="12239" y="41881"/>
                      </a:lnTo>
                      <a:lnTo>
                        <a:pt x="14181" y="25065"/>
                      </a:lnTo>
                      <a:cubicBezTo>
                        <a:pt x="14257" y="24385"/>
                        <a:pt x="14230" y="23612"/>
                        <a:pt x="14897" y="23469"/>
                      </a:cubicBezTo>
                      <a:cubicBezTo>
                        <a:pt x="20381" y="22296"/>
                        <a:pt x="24478" y="17550"/>
                        <a:pt x="24478" y="11875"/>
                      </a:cubicBezTo>
                      <a:cubicBezTo>
                        <a:pt x="24478" y="5320"/>
                        <a:pt x="18998" y="1"/>
                        <a:pt x="1223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15"/>
                <p:cNvSpPr/>
                <p:nvPr/>
              </p:nvSpPr>
              <p:spPr>
                <a:xfrm>
                  <a:off x="7621200" y="3748625"/>
                  <a:ext cx="182696" cy="177276"/>
                </a:xfrm>
                <a:custGeom>
                  <a:rect b="b" l="l" r="r" t="t"/>
                  <a:pathLst>
                    <a:path extrusionOk="0" h="19497" w="20093">
                      <a:moveTo>
                        <a:pt x="10044" y="19496"/>
                      </a:moveTo>
                      <a:cubicBezTo>
                        <a:pt x="15577" y="19496"/>
                        <a:pt x="20092" y="15119"/>
                        <a:pt x="20092" y="9751"/>
                      </a:cubicBezTo>
                      <a:cubicBezTo>
                        <a:pt x="20092" y="4378"/>
                        <a:pt x="15577" y="0"/>
                        <a:pt x="10044" y="0"/>
                      </a:cubicBezTo>
                      <a:cubicBezTo>
                        <a:pt x="4511" y="0"/>
                        <a:pt x="1" y="4378"/>
                        <a:pt x="1" y="9751"/>
                      </a:cubicBezTo>
                      <a:cubicBezTo>
                        <a:pt x="1" y="15119"/>
                        <a:pt x="4511" y="19496"/>
                        <a:pt x="10044" y="194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" name="Google Shape;133;p15"/>
              <p:cNvGrpSpPr/>
              <p:nvPr/>
            </p:nvGrpSpPr>
            <p:grpSpPr>
              <a:xfrm>
                <a:off x="4809321" y="2607192"/>
                <a:ext cx="151025" cy="332473"/>
                <a:chOff x="3441375" y="5079600"/>
                <a:chExt cx="141475" cy="311450"/>
              </a:xfrm>
            </p:grpSpPr>
            <p:sp>
              <p:nvSpPr>
                <p:cNvPr id="134" name="Google Shape;134;p15"/>
                <p:cNvSpPr/>
                <p:nvPr/>
              </p:nvSpPr>
              <p:spPr>
                <a:xfrm>
                  <a:off x="3469675" y="5079600"/>
                  <a:ext cx="88275" cy="85000"/>
                </a:xfrm>
                <a:custGeom>
                  <a:rect b="b" l="l" r="r" t="t"/>
                  <a:pathLst>
                    <a:path extrusionOk="0" h="3400" w="3531">
                      <a:moveTo>
                        <a:pt x="1698" y="1135"/>
                      </a:moveTo>
                      <a:cubicBezTo>
                        <a:pt x="2202" y="1135"/>
                        <a:pt x="2456" y="1742"/>
                        <a:pt x="2099" y="2101"/>
                      </a:cubicBezTo>
                      <a:cubicBezTo>
                        <a:pt x="1983" y="2216"/>
                        <a:pt x="1842" y="2268"/>
                        <a:pt x="1703" y="2268"/>
                      </a:cubicBezTo>
                      <a:cubicBezTo>
                        <a:pt x="1411" y="2268"/>
                        <a:pt x="1133" y="2041"/>
                        <a:pt x="1133" y="1700"/>
                      </a:cubicBezTo>
                      <a:cubicBezTo>
                        <a:pt x="1133" y="1386"/>
                        <a:pt x="1384" y="1135"/>
                        <a:pt x="1698" y="1135"/>
                      </a:cubicBezTo>
                      <a:close/>
                      <a:moveTo>
                        <a:pt x="1698" y="0"/>
                      </a:moveTo>
                      <a:cubicBezTo>
                        <a:pt x="1479" y="0"/>
                        <a:pt x="1259" y="42"/>
                        <a:pt x="1049" y="129"/>
                      </a:cubicBezTo>
                      <a:cubicBezTo>
                        <a:pt x="415" y="392"/>
                        <a:pt x="1" y="1011"/>
                        <a:pt x="1" y="1700"/>
                      </a:cubicBezTo>
                      <a:cubicBezTo>
                        <a:pt x="1" y="2639"/>
                        <a:pt x="759" y="3397"/>
                        <a:pt x="1698" y="3400"/>
                      </a:cubicBezTo>
                      <a:cubicBezTo>
                        <a:pt x="2386" y="3400"/>
                        <a:pt x="3005" y="2983"/>
                        <a:pt x="3268" y="2349"/>
                      </a:cubicBezTo>
                      <a:cubicBezTo>
                        <a:pt x="3531" y="1715"/>
                        <a:pt x="3386" y="984"/>
                        <a:pt x="2900" y="498"/>
                      </a:cubicBezTo>
                      <a:cubicBezTo>
                        <a:pt x="2574" y="173"/>
                        <a:pt x="2140" y="0"/>
                        <a:pt x="169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35" name="Google Shape;135;p15"/>
                <p:cNvSpPr/>
                <p:nvPr/>
              </p:nvSpPr>
              <p:spPr>
                <a:xfrm>
                  <a:off x="3441375" y="5192875"/>
                  <a:ext cx="141475" cy="198175"/>
                </a:xfrm>
                <a:custGeom>
                  <a:rect b="b" l="l" r="r" t="t"/>
                  <a:pathLst>
                    <a:path extrusionOk="0" h="7927" w="5659">
                      <a:moveTo>
                        <a:pt x="3397" y="1133"/>
                      </a:moveTo>
                      <a:lnTo>
                        <a:pt x="3397" y="6795"/>
                      </a:lnTo>
                      <a:lnTo>
                        <a:pt x="2265" y="6795"/>
                      </a:lnTo>
                      <a:lnTo>
                        <a:pt x="2265" y="1133"/>
                      </a:lnTo>
                      <a:close/>
                      <a:moveTo>
                        <a:pt x="565" y="1"/>
                      </a:moveTo>
                      <a:cubicBezTo>
                        <a:pt x="251" y="1"/>
                        <a:pt x="1" y="251"/>
                        <a:pt x="1" y="565"/>
                      </a:cubicBezTo>
                      <a:cubicBezTo>
                        <a:pt x="1" y="879"/>
                        <a:pt x="251" y="1133"/>
                        <a:pt x="565" y="1133"/>
                      </a:cubicBezTo>
                      <a:lnTo>
                        <a:pt x="1133" y="1133"/>
                      </a:lnTo>
                      <a:lnTo>
                        <a:pt x="1133" y="6795"/>
                      </a:lnTo>
                      <a:lnTo>
                        <a:pt x="565" y="6795"/>
                      </a:lnTo>
                      <a:cubicBezTo>
                        <a:pt x="251" y="6795"/>
                        <a:pt x="1" y="7045"/>
                        <a:pt x="1" y="7359"/>
                      </a:cubicBezTo>
                      <a:cubicBezTo>
                        <a:pt x="1" y="7673"/>
                        <a:pt x="251" y="7927"/>
                        <a:pt x="565" y="7927"/>
                      </a:cubicBezTo>
                      <a:lnTo>
                        <a:pt x="5094" y="7927"/>
                      </a:lnTo>
                      <a:cubicBezTo>
                        <a:pt x="5408" y="7927"/>
                        <a:pt x="5659" y="7673"/>
                        <a:pt x="5659" y="7359"/>
                      </a:cubicBezTo>
                      <a:cubicBezTo>
                        <a:pt x="5659" y="7045"/>
                        <a:pt x="5408" y="6795"/>
                        <a:pt x="5094" y="6795"/>
                      </a:cubicBezTo>
                      <a:lnTo>
                        <a:pt x="4530" y="6795"/>
                      </a:lnTo>
                      <a:lnTo>
                        <a:pt x="4530" y="565"/>
                      </a:lnTo>
                      <a:cubicBezTo>
                        <a:pt x="4530" y="251"/>
                        <a:pt x="4276" y="1"/>
                        <a:pt x="396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6"/>
          <p:cNvGrpSpPr/>
          <p:nvPr/>
        </p:nvGrpSpPr>
        <p:grpSpPr>
          <a:xfrm>
            <a:off x="-42050" y="1081575"/>
            <a:ext cx="9205400" cy="3650557"/>
            <a:chOff x="-42050" y="1081575"/>
            <a:chExt cx="9205400" cy="3650557"/>
          </a:xfrm>
        </p:grpSpPr>
        <p:sp>
          <p:nvSpPr>
            <p:cNvPr id="141" name="Google Shape;141;p16"/>
            <p:cNvSpPr/>
            <p:nvPr/>
          </p:nvSpPr>
          <p:spPr>
            <a:xfrm>
              <a:off x="-42050" y="1081575"/>
              <a:ext cx="9205400" cy="3648300"/>
            </a:xfrm>
            <a:custGeom>
              <a:rect b="b" l="l" r="r" t="t"/>
              <a:pathLst>
                <a:path extrusionOk="0" h="145932" w="368216">
                  <a:moveTo>
                    <a:pt x="0" y="0"/>
                  </a:moveTo>
                  <a:lnTo>
                    <a:pt x="38664" y="6490"/>
                  </a:lnTo>
                  <a:lnTo>
                    <a:pt x="39144" y="52396"/>
                  </a:lnTo>
                  <a:lnTo>
                    <a:pt x="79283" y="58165"/>
                  </a:lnTo>
                  <a:lnTo>
                    <a:pt x="85292" y="98063"/>
                  </a:lnTo>
                  <a:lnTo>
                    <a:pt x="136486" y="94458"/>
                  </a:lnTo>
                  <a:lnTo>
                    <a:pt x="112199" y="145932"/>
                  </a:lnTo>
                  <a:lnTo>
                    <a:pt x="368216" y="144691"/>
                  </a:lnTo>
                </a:path>
              </a:pathLst>
            </a:cu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42" name="Google Shape;142;p16"/>
            <p:cNvGrpSpPr/>
            <p:nvPr/>
          </p:nvGrpSpPr>
          <p:grpSpPr>
            <a:xfrm>
              <a:off x="-42050" y="3284524"/>
              <a:ext cx="1718527" cy="1447608"/>
              <a:chOff x="-118250" y="3284524"/>
              <a:chExt cx="1718527" cy="1447608"/>
            </a:xfrm>
          </p:grpSpPr>
          <p:sp>
            <p:nvSpPr>
              <p:cNvPr id="143" name="Google Shape;143;p16"/>
              <p:cNvSpPr/>
              <p:nvPr/>
            </p:nvSpPr>
            <p:spPr>
              <a:xfrm>
                <a:off x="-118250" y="3593250"/>
                <a:ext cx="1217850" cy="1129650"/>
              </a:xfrm>
              <a:custGeom>
                <a:rect b="b" l="l" r="r" t="t"/>
                <a:pathLst>
                  <a:path extrusionOk="0" h="45186" w="48714">
                    <a:moveTo>
                      <a:pt x="48714" y="45186"/>
                    </a:moveTo>
                    <a:lnTo>
                      <a:pt x="16267" y="25477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3810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4" name="Google Shape;144;p16"/>
              <p:cNvSpPr/>
              <p:nvPr/>
            </p:nvSpPr>
            <p:spPr>
              <a:xfrm>
                <a:off x="587918" y="3284524"/>
                <a:ext cx="1012359" cy="1447608"/>
              </a:xfrm>
              <a:custGeom>
                <a:rect b="b" l="l" r="r" t="t"/>
                <a:pathLst>
                  <a:path extrusionOk="0" h="66033" w="46179">
                    <a:moveTo>
                      <a:pt x="23103" y="10458"/>
                    </a:moveTo>
                    <a:cubicBezTo>
                      <a:pt x="24724" y="10458"/>
                      <a:pt x="26358" y="10770"/>
                      <a:pt x="27912" y="11415"/>
                    </a:cubicBezTo>
                    <a:cubicBezTo>
                      <a:pt x="32635" y="13384"/>
                      <a:pt x="35709" y="17986"/>
                      <a:pt x="35689" y="23090"/>
                    </a:cubicBezTo>
                    <a:cubicBezTo>
                      <a:pt x="35689" y="30043"/>
                      <a:pt x="30042" y="35689"/>
                      <a:pt x="23089" y="35689"/>
                    </a:cubicBezTo>
                    <a:cubicBezTo>
                      <a:pt x="17985" y="35689"/>
                      <a:pt x="13384" y="32615"/>
                      <a:pt x="11434" y="27892"/>
                    </a:cubicBezTo>
                    <a:cubicBezTo>
                      <a:pt x="9485" y="23190"/>
                      <a:pt x="10550" y="17765"/>
                      <a:pt x="14167" y="14148"/>
                    </a:cubicBezTo>
                    <a:cubicBezTo>
                      <a:pt x="16589" y="11740"/>
                      <a:pt x="19820" y="10458"/>
                      <a:pt x="23103" y="10458"/>
                    </a:cubicBezTo>
                    <a:close/>
                    <a:moveTo>
                      <a:pt x="23052" y="1"/>
                    </a:moveTo>
                    <a:cubicBezTo>
                      <a:pt x="10309" y="1"/>
                      <a:pt x="0" y="10342"/>
                      <a:pt x="0" y="23090"/>
                    </a:cubicBezTo>
                    <a:cubicBezTo>
                      <a:pt x="0" y="35830"/>
                      <a:pt x="23089" y="66033"/>
                      <a:pt x="23089" y="66033"/>
                    </a:cubicBezTo>
                    <a:cubicBezTo>
                      <a:pt x="23089" y="66033"/>
                      <a:pt x="46158" y="35830"/>
                      <a:pt x="46158" y="23090"/>
                    </a:cubicBezTo>
                    <a:cubicBezTo>
                      <a:pt x="46178" y="10342"/>
                      <a:pt x="35850" y="1"/>
                      <a:pt x="23126" y="1"/>
                    </a:cubicBezTo>
                    <a:cubicBezTo>
                      <a:pt x="23114" y="1"/>
                      <a:pt x="23102" y="1"/>
                      <a:pt x="23089" y="1"/>
                    </a:cubicBezTo>
                    <a:cubicBezTo>
                      <a:pt x="23077" y="1"/>
                      <a:pt x="23065" y="1"/>
                      <a:pt x="230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5" name="Google Shape;145;p16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position</a:t>
            </a:r>
            <a:endParaRPr/>
          </a:p>
        </p:txBody>
      </p:sp>
      <p:grpSp>
        <p:nvGrpSpPr>
          <p:cNvPr id="146" name="Google Shape;146;p16"/>
          <p:cNvGrpSpPr/>
          <p:nvPr/>
        </p:nvGrpSpPr>
        <p:grpSpPr>
          <a:xfrm>
            <a:off x="736220" y="1328200"/>
            <a:ext cx="6464605" cy="790500"/>
            <a:chOff x="736220" y="1328200"/>
            <a:chExt cx="6464605" cy="790500"/>
          </a:xfrm>
        </p:grpSpPr>
        <p:grpSp>
          <p:nvGrpSpPr>
            <p:cNvPr id="147" name="Google Shape;147;p16"/>
            <p:cNvGrpSpPr/>
            <p:nvPr/>
          </p:nvGrpSpPr>
          <p:grpSpPr>
            <a:xfrm>
              <a:off x="736220" y="1563525"/>
              <a:ext cx="2117130" cy="371400"/>
              <a:chOff x="736220" y="1563525"/>
              <a:chExt cx="2117130" cy="371400"/>
            </a:xfrm>
          </p:grpSpPr>
          <p:cxnSp>
            <p:nvCxnSpPr>
              <p:cNvPr id="148" name="Google Shape;148;p16"/>
              <p:cNvCxnSpPr/>
              <p:nvPr/>
            </p:nvCxnSpPr>
            <p:spPr>
              <a:xfrm rot="10800000">
                <a:off x="1092950" y="1742350"/>
                <a:ext cx="1760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49" name="Google Shape;149;p16"/>
              <p:cNvGrpSpPr/>
              <p:nvPr/>
            </p:nvGrpSpPr>
            <p:grpSpPr>
              <a:xfrm>
                <a:off x="736220" y="1563536"/>
                <a:ext cx="378160" cy="357614"/>
                <a:chOff x="736220" y="1563536"/>
                <a:chExt cx="378160" cy="357614"/>
              </a:xfrm>
            </p:grpSpPr>
            <p:sp>
              <p:nvSpPr>
                <p:cNvPr id="150" name="Google Shape;150;p16"/>
                <p:cNvSpPr/>
                <p:nvPr/>
              </p:nvSpPr>
              <p:spPr>
                <a:xfrm>
                  <a:off x="813988" y="1658318"/>
                  <a:ext cx="201048" cy="169275"/>
                </a:xfrm>
                <a:custGeom>
                  <a:rect b="b" l="l" r="r" t="t"/>
                  <a:pathLst>
                    <a:path extrusionOk="0" h="4795" w="5695">
                      <a:moveTo>
                        <a:pt x="3031" y="1"/>
                      </a:moveTo>
                      <a:cubicBezTo>
                        <a:pt x="2240" y="1"/>
                        <a:pt x="1446" y="378"/>
                        <a:pt x="973" y="1175"/>
                      </a:cubicBezTo>
                      <a:cubicBezTo>
                        <a:pt x="0" y="2832"/>
                        <a:pt x="1254" y="4795"/>
                        <a:pt x="3015" y="4795"/>
                      </a:cubicBezTo>
                      <a:cubicBezTo>
                        <a:pt x="3219" y="4795"/>
                        <a:pt x="3430" y="4768"/>
                        <a:pt x="3645" y="4712"/>
                      </a:cubicBezTo>
                      <a:cubicBezTo>
                        <a:pt x="4931" y="4391"/>
                        <a:pt x="5695" y="3064"/>
                        <a:pt x="5373" y="1798"/>
                      </a:cubicBezTo>
                      <a:cubicBezTo>
                        <a:pt x="5068" y="631"/>
                        <a:pt x="4052" y="1"/>
                        <a:pt x="303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16"/>
                <p:cNvSpPr/>
                <p:nvPr/>
              </p:nvSpPr>
              <p:spPr>
                <a:xfrm>
                  <a:off x="736220" y="1563536"/>
                  <a:ext cx="378160" cy="357614"/>
                </a:xfrm>
                <a:custGeom>
                  <a:rect b="b" l="l" r="r" t="t"/>
                  <a:pathLst>
                    <a:path extrusionOk="0" h="10130" w="10712">
                      <a:moveTo>
                        <a:pt x="5245" y="525"/>
                      </a:moveTo>
                      <a:lnTo>
                        <a:pt x="5225" y="545"/>
                      </a:lnTo>
                      <a:cubicBezTo>
                        <a:pt x="5239" y="545"/>
                        <a:pt x="5252" y="545"/>
                        <a:pt x="5265" y="545"/>
                      </a:cubicBezTo>
                      <a:cubicBezTo>
                        <a:pt x="7539" y="545"/>
                        <a:pt x="9467" y="2246"/>
                        <a:pt x="9747" y="4503"/>
                      </a:cubicBezTo>
                      <a:cubicBezTo>
                        <a:pt x="10048" y="6774"/>
                        <a:pt x="8601" y="8904"/>
                        <a:pt x="6371" y="9487"/>
                      </a:cubicBezTo>
                      <a:cubicBezTo>
                        <a:pt x="5989" y="9585"/>
                        <a:pt x="5607" y="9631"/>
                        <a:pt x="5230" y="9631"/>
                      </a:cubicBezTo>
                      <a:cubicBezTo>
                        <a:pt x="3209" y="9631"/>
                        <a:pt x="1370" y="8281"/>
                        <a:pt x="845" y="6232"/>
                      </a:cubicBezTo>
                      <a:cubicBezTo>
                        <a:pt x="81" y="3338"/>
                        <a:pt x="2251" y="525"/>
                        <a:pt x="5245" y="525"/>
                      </a:cubicBezTo>
                      <a:close/>
                      <a:moveTo>
                        <a:pt x="5248" y="1"/>
                      </a:moveTo>
                      <a:cubicBezTo>
                        <a:pt x="5034" y="1"/>
                        <a:pt x="4819" y="14"/>
                        <a:pt x="4602" y="42"/>
                      </a:cubicBezTo>
                      <a:cubicBezTo>
                        <a:pt x="1950" y="384"/>
                        <a:pt x="1" y="2715"/>
                        <a:pt x="182" y="5388"/>
                      </a:cubicBezTo>
                      <a:cubicBezTo>
                        <a:pt x="342" y="8060"/>
                        <a:pt x="2553" y="10130"/>
                        <a:pt x="5245" y="10130"/>
                      </a:cubicBezTo>
                      <a:cubicBezTo>
                        <a:pt x="5667" y="10130"/>
                        <a:pt x="6089" y="10070"/>
                        <a:pt x="6511" y="9969"/>
                      </a:cubicBezTo>
                      <a:cubicBezTo>
                        <a:pt x="9104" y="9306"/>
                        <a:pt x="10711" y="6734"/>
                        <a:pt x="10209" y="4102"/>
                      </a:cubicBezTo>
                      <a:cubicBezTo>
                        <a:pt x="9748" y="1704"/>
                        <a:pt x="7628" y="1"/>
                        <a:pt x="524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52" name="Google Shape;152;p16"/>
              <p:cNvCxnSpPr/>
              <p:nvPr/>
            </p:nvCxnSpPr>
            <p:spPr>
              <a:xfrm>
                <a:off x="2853350" y="1563525"/>
                <a:ext cx="0" cy="371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3" name="Google Shape;153;p16"/>
            <p:cNvGrpSpPr/>
            <p:nvPr/>
          </p:nvGrpSpPr>
          <p:grpSpPr>
            <a:xfrm>
              <a:off x="1423388" y="1328200"/>
              <a:ext cx="5777438" cy="790500"/>
              <a:chOff x="1423388" y="1328200"/>
              <a:chExt cx="5777438" cy="790500"/>
            </a:xfrm>
          </p:grpSpPr>
          <p:sp>
            <p:nvSpPr>
              <p:cNvPr id="154" name="Google Shape;154;p16"/>
              <p:cNvSpPr/>
              <p:nvPr/>
            </p:nvSpPr>
            <p:spPr>
              <a:xfrm>
                <a:off x="1423388" y="1564313"/>
                <a:ext cx="1140900" cy="3573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People</a:t>
                </a:r>
                <a:endParaRPr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5" name="Google Shape;155;p16"/>
              <p:cNvSpPr txBox="1"/>
              <p:nvPr/>
            </p:nvSpPr>
            <p:spPr>
              <a:xfrm>
                <a:off x="2948625" y="1328200"/>
                <a:ext cx="4252200" cy="79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For: </a:t>
                </a:r>
                <a:r>
                  <a:rPr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youngsters, backpackers</a:t>
                </a:r>
                <a:endParaRPr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Who: </a:t>
                </a:r>
                <a:r>
                  <a:rPr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loves to travel alone to new places</a:t>
                </a:r>
                <a:endParaRPr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156" name="Google Shape;156;p16"/>
          <p:cNvGrpSpPr/>
          <p:nvPr/>
        </p:nvGrpSpPr>
        <p:grpSpPr>
          <a:xfrm>
            <a:off x="1813692" y="2541400"/>
            <a:ext cx="5645283" cy="675900"/>
            <a:chOff x="1813692" y="2541400"/>
            <a:chExt cx="5645283" cy="675900"/>
          </a:xfrm>
        </p:grpSpPr>
        <p:grpSp>
          <p:nvGrpSpPr>
            <p:cNvPr id="157" name="Google Shape;157;p16"/>
            <p:cNvGrpSpPr/>
            <p:nvPr/>
          </p:nvGrpSpPr>
          <p:grpSpPr>
            <a:xfrm>
              <a:off x="1813692" y="2717300"/>
              <a:ext cx="2117130" cy="371400"/>
              <a:chOff x="1813692" y="2717300"/>
              <a:chExt cx="2117130" cy="371400"/>
            </a:xfrm>
          </p:grpSpPr>
          <p:cxnSp>
            <p:nvCxnSpPr>
              <p:cNvPr id="158" name="Google Shape;158;p16"/>
              <p:cNvCxnSpPr/>
              <p:nvPr/>
            </p:nvCxnSpPr>
            <p:spPr>
              <a:xfrm rot="10800000">
                <a:off x="2170422" y="2896125"/>
                <a:ext cx="1760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59" name="Google Shape;159;p16"/>
              <p:cNvGrpSpPr/>
              <p:nvPr/>
            </p:nvGrpSpPr>
            <p:grpSpPr>
              <a:xfrm>
                <a:off x="1813692" y="2717311"/>
                <a:ext cx="378160" cy="357614"/>
                <a:chOff x="1813692" y="2717311"/>
                <a:chExt cx="378160" cy="357614"/>
              </a:xfrm>
            </p:grpSpPr>
            <p:sp>
              <p:nvSpPr>
                <p:cNvPr id="160" name="Google Shape;160;p16"/>
                <p:cNvSpPr/>
                <p:nvPr/>
              </p:nvSpPr>
              <p:spPr>
                <a:xfrm>
                  <a:off x="1891460" y="2812093"/>
                  <a:ext cx="201048" cy="169275"/>
                </a:xfrm>
                <a:custGeom>
                  <a:rect b="b" l="l" r="r" t="t"/>
                  <a:pathLst>
                    <a:path extrusionOk="0" h="4795" w="5695">
                      <a:moveTo>
                        <a:pt x="3031" y="1"/>
                      </a:moveTo>
                      <a:cubicBezTo>
                        <a:pt x="2240" y="1"/>
                        <a:pt x="1446" y="378"/>
                        <a:pt x="973" y="1175"/>
                      </a:cubicBezTo>
                      <a:cubicBezTo>
                        <a:pt x="0" y="2832"/>
                        <a:pt x="1254" y="4795"/>
                        <a:pt x="3015" y="4795"/>
                      </a:cubicBezTo>
                      <a:cubicBezTo>
                        <a:pt x="3219" y="4795"/>
                        <a:pt x="3430" y="4768"/>
                        <a:pt x="3645" y="4712"/>
                      </a:cubicBezTo>
                      <a:cubicBezTo>
                        <a:pt x="4931" y="4391"/>
                        <a:pt x="5695" y="3064"/>
                        <a:pt x="5373" y="1798"/>
                      </a:cubicBezTo>
                      <a:cubicBezTo>
                        <a:pt x="5068" y="631"/>
                        <a:pt x="4052" y="1"/>
                        <a:pt x="303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1" name="Google Shape;161;p16"/>
                <p:cNvSpPr/>
                <p:nvPr/>
              </p:nvSpPr>
              <p:spPr>
                <a:xfrm>
                  <a:off x="1813692" y="2717311"/>
                  <a:ext cx="378160" cy="357614"/>
                </a:xfrm>
                <a:custGeom>
                  <a:rect b="b" l="l" r="r" t="t"/>
                  <a:pathLst>
                    <a:path extrusionOk="0" h="10130" w="10712">
                      <a:moveTo>
                        <a:pt x="5245" y="525"/>
                      </a:moveTo>
                      <a:lnTo>
                        <a:pt x="5225" y="545"/>
                      </a:lnTo>
                      <a:cubicBezTo>
                        <a:pt x="5239" y="545"/>
                        <a:pt x="5252" y="545"/>
                        <a:pt x="5265" y="545"/>
                      </a:cubicBezTo>
                      <a:cubicBezTo>
                        <a:pt x="7539" y="545"/>
                        <a:pt x="9467" y="2246"/>
                        <a:pt x="9747" y="4503"/>
                      </a:cubicBezTo>
                      <a:cubicBezTo>
                        <a:pt x="10048" y="6774"/>
                        <a:pt x="8601" y="8904"/>
                        <a:pt x="6371" y="9487"/>
                      </a:cubicBezTo>
                      <a:cubicBezTo>
                        <a:pt x="5989" y="9585"/>
                        <a:pt x="5607" y="9631"/>
                        <a:pt x="5230" y="9631"/>
                      </a:cubicBezTo>
                      <a:cubicBezTo>
                        <a:pt x="3209" y="9631"/>
                        <a:pt x="1370" y="8281"/>
                        <a:pt x="845" y="6232"/>
                      </a:cubicBezTo>
                      <a:cubicBezTo>
                        <a:pt x="81" y="3338"/>
                        <a:pt x="2251" y="525"/>
                        <a:pt x="5245" y="525"/>
                      </a:cubicBezTo>
                      <a:close/>
                      <a:moveTo>
                        <a:pt x="5248" y="1"/>
                      </a:moveTo>
                      <a:cubicBezTo>
                        <a:pt x="5034" y="1"/>
                        <a:pt x="4819" y="14"/>
                        <a:pt x="4602" y="42"/>
                      </a:cubicBezTo>
                      <a:cubicBezTo>
                        <a:pt x="1950" y="384"/>
                        <a:pt x="1" y="2715"/>
                        <a:pt x="182" y="5388"/>
                      </a:cubicBezTo>
                      <a:cubicBezTo>
                        <a:pt x="342" y="8060"/>
                        <a:pt x="2553" y="10130"/>
                        <a:pt x="5245" y="10130"/>
                      </a:cubicBezTo>
                      <a:cubicBezTo>
                        <a:pt x="5667" y="10130"/>
                        <a:pt x="6089" y="10070"/>
                        <a:pt x="6511" y="9969"/>
                      </a:cubicBezTo>
                      <a:cubicBezTo>
                        <a:pt x="9104" y="9306"/>
                        <a:pt x="10711" y="6734"/>
                        <a:pt x="10209" y="4102"/>
                      </a:cubicBezTo>
                      <a:cubicBezTo>
                        <a:pt x="9748" y="1704"/>
                        <a:pt x="7628" y="1"/>
                        <a:pt x="52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62" name="Google Shape;162;p16"/>
              <p:cNvCxnSpPr/>
              <p:nvPr/>
            </p:nvCxnSpPr>
            <p:spPr>
              <a:xfrm>
                <a:off x="3930822" y="2717300"/>
                <a:ext cx="0" cy="371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3" name="Google Shape;163;p16"/>
            <p:cNvGrpSpPr/>
            <p:nvPr/>
          </p:nvGrpSpPr>
          <p:grpSpPr>
            <a:xfrm>
              <a:off x="2500860" y="2541400"/>
              <a:ext cx="4958115" cy="675900"/>
              <a:chOff x="2500860" y="2541400"/>
              <a:chExt cx="4958115" cy="675900"/>
            </a:xfrm>
          </p:grpSpPr>
          <p:sp>
            <p:nvSpPr>
              <p:cNvPr id="164" name="Google Shape;164;p16"/>
              <p:cNvSpPr/>
              <p:nvPr/>
            </p:nvSpPr>
            <p:spPr>
              <a:xfrm>
                <a:off x="2500860" y="2718095"/>
                <a:ext cx="1140900" cy="3573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rgbClr val="EC3A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GudSpot</a:t>
                </a:r>
                <a:endParaRPr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5" name="Google Shape;165;p16"/>
              <p:cNvSpPr txBox="1"/>
              <p:nvPr/>
            </p:nvSpPr>
            <p:spPr>
              <a:xfrm>
                <a:off x="4026075" y="2541400"/>
                <a:ext cx="3432900" cy="67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Is a web application help its users to find the most suitable place for them to have fun, eat,... faster.</a:t>
                </a:r>
                <a:endParaRPr sz="1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166" name="Google Shape;166;p16"/>
          <p:cNvGrpSpPr/>
          <p:nvPr/>
        </p:nvGrpSpPr>
        <p:grpSpPr>
          <a:xfrm>
            <a:off x="2886995" y="3562075"/>
            <a:ext cx="6033480" cy="949500"/>
            <a:chOff x="2886995" y="3562075"/>
            <a:chExt cx="6033480" cy="949500"/>
          </a:xfrm>
        </p:grpSpPr>
        <p:grpSp>
          <p:nvGrpSpPr>
            <p:cNvPr id="167" name="Google Shape;167;p16"/>
            <p:cNvGrpSpPr/>
            <p:nvPr/>
          </p:nvGrpSpPr>
          <p:grpSpPr>
            <a:xfrm>
              <a:off x="2886995" y="3871089"/>
              <a:ext cx="2117130" cy="371400"/>
              <a:chOff x="2886995" y="3871089"/>
              <a:chExt cx="2117130" cy="371400"/>
            </a:xfrm>
          </p:grpSpPr>
          <p:cxnSp>
            <p:nvCxnSpPr>
              <p:cNvPr id="168" name="Google Shape;168;p16"/>
              <p:cNvCxnSpPr/>
              <p:nvPr/>
            </p:nvCxnSpPr>
            <p:spPr>
              <a:xfrm rot="10800000">
                <a:off x="3243725" y="4049914"/>
                <a:ext cx="1760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69" name="Google Shape;169;p16"/>
              <p:cNvGrpSpPr/>
              <p:nvPr/>
            </p:nvGrpSpPr>
            <p:grpSpPr>
              <a:xfrm>
                <a:off x="2886995" y="3871099"/>
                <a:ext cx="378160" cy="357614"/>
                <a:chOff x="3117612" y="3871099"/>
                <a:chExt cx="378160" cy="357614"/>
              </a:xfrm>
            </p:grpSpPr>
            <p:sp>
              <p:nvSpPr>
                <p:cNvPr id="170" name="Google Shape;170;p16"/>
                <p:cNvSpPr/>
                <p:nvPr/>
              </p:nvSpPr>
              <p:spPr>
                <a:xfrm>
                  <a:off x="3195380" y="3965882"/>
                  <a:ext cx="201048" cy="169275"/>
                </a:xfrm>
                <a:custGeom>
                  <a:rect b="b" l="l" r="r" t="t"/>
                  <a:pathLst>
                    <a:path extrusionOk="0" h="4795" w="5695">
                      <a:moveTo>
                        <a:pt x="3031" y="1"/>
                      </a:moveTo>
                      <a:cubicBezTo>
                        <a:pt x="2240" y="1"/>
                        <a:pt x="1446" y="378"/>
                        <a:pt x="973" y="1175"/>
                      </a:cubicBezTo>
                      <a:cubicBezTo>
                        <a:pt x="0" y="2832"/>
                        <a:pt x="1254" y="4795"/>
                        <a:pt x="3015" y="4795"/>
                      </a:cubicBezTo>
                      <a:cubicBezTo>
                        <a:pt x="3219" y="4795"/>
                        <a:pt x="3430" y="4768"/>
                        <a:pt x="3645" y="4712"/>
                      </a:cubicBezTo>
                      <a:cubicBezTo>
                        <a:pt x="4931" y="4391"/>
                        <a:pt x="5695" y="3064"/>
                        <a:pt x="5373" y="1798"/>
                      </a:cubicBezTo>
                      <a:cubicBezTo>
                        <a:pt x="5068" y="631"/>
                        <a:pt x="4052" y="1"/>
                        <a:pt x="30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16"/>
                <p:cNvSpPr/>
                <p:nvPr/>
              </p:nvSpPr>
              <p:spPr>
                <a:xfrm>
                  <a:off x="3117612" y="3871099"/>
                  <a:ext cx="378160" cy="357614"/>
                </a:xfrm>
                <a:custGeom>
                  <a:rect b="b" l="l" r="r" t="t"/>
                  <a:pathLst>
                    <a:path extrusionOk="0" h="10130" w="10712">
                      <a:moveTo>
                        <a:pt x="5245" y="525"/>
                      </a:moveTo>
                      <a:lnTo>
                        <a:pt x="5225" y="545"/>
                      </a:lnTo>
                      <a:cubicBezTo>
                        <a:pt x="5239" y="545"/>
                        <a:pt x="5252" y="545"/>
                        <a:pt x="5265" y="545"/>
                      </a:cubicBezTo>
                      <a:cubicBezTo>
                        <a:pt x="7539" y="545"/>
                        <a:pt x="9467" y="2246"/>
                        <a:pt x="9747" y="4503"/>
                      </a:cubicBezTo>
                      <a:cubicBezTo>
                        <a:pt x="10048" y="6774"/>
                        <a:pt x="8601" y="8904"/>
                        <a:pt x="6371" y="9487"/>
                      </a:cubicBezTo>
                      <a:cubicBezTo>
                        <a:pt x="5989" y="9585"/>
                        <a:pt x="5607" y="9631"/>
                        <a:pt x="5230" y="9631"/>
                      </a:cubicBezTo>
                      <a:cubicBezTo>
                        <a:pt x="3209" y="9631"/>
                        <a:pt x="1370" y="8281"/>
                        <a:pt x="845" y="6232"/>
                      </a:cubicBezTo>
                      <a:cubicBezTo>
                        <a:pt x="81" y="3338"/>
                        <a:pt x="2251" y="525"/>
                        <a:pt x="5245" y="525"/>
                      </a:cubicBezTo>
                      <a:close/>
                      <a:moveTo>
                        <a:pt x="5248" y="1"/>
                      </a:moveTo>
                      <a:cubicBezTo>
                        <a:pt x="5034" y="1"/>
                        <a:pt x="4819" y="14"/>
                        <a:pt x="4602" y="42"/>
                      </a:cubicBezTo>
                      <a:cubicBezTo>
                        <a:pt x="1950" y="384"/>
                        <a:pt x="1" y="2715"/>
                        <a:pt x="182" y="5388"/>
                      </a:cubicBezTo>
                      <a:cubicBezTo>
                        <a:pt x="342" y="8060"/>
                        <a:pt x="2553" y="10130"/>
                        <a:pt x="5245" y="10130"/>
                      </a:cubicBezTo>
                      <a:cubicBezTo>
                        <a:pt x="5667" y="10130"/>
                        <a:pt x="6089" y="10070"/>
                        <a:pt x="6511" y="9969"/>
                      </a:cubicBezTo>
                      <a:cubicBezTo>
                        <a:pt x="9104" y="9306"/>
                        <a:pt x="10711" y="6734"/>
                        <a:pt x="10209" y="4102"/>
                      </a:cubicBezTo>
                      <a:cubicBezTo>
                        <a:pt x="9748" y="1704"/>
                        <a:pt x="7628" y="1"/>
                        <a:pt x="524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72" name="Google Shape;172;p16"/>
              <p:cNvCxnSpPr/>
              <p:nvPr/>
            </p:nvCxnSpPr>
            <p:spPr>
              <a:xfrm>
                <a:off x="5004125" y="3871089"/>
                <a:ext cx="0" cy="371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3" name="Google Shape;173;p16"/>
            <p:cNvGrpSpPr/>
            <p:nvPr/>
          </p:nvGrpSpPr>
          <p:grpSpPr>
            <a:xfrm>
              <a:off x="3574177" y="3562075"/>
              <a:ext cx="5346298" cy="949500"/>
              <a:chOff x="3574177" y="3562075"/>
              <a:chExt cx="5346298" cy="949500"/>
            </a:xfrm>
          </p:grpSpPr>
          <p:sp>
            <p:nvSpPr>
              <p:cNvPr id="174" name="Google Shape;174;p16"/>
              <p:cNvSpPr/>
              <p:nvPr/>
            </p:nvSpPr>
            <p:spPr>
              <a:xfrm>
                <a:off x="3574177" y="3871875"/>
                <a:ext cx="1269900" cy="3573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Differences</a:t>
                </a:r>
                <a:endParaRPr sz="18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5" name="Google Shape;175;p16"/>
              <p:cNvSpPr txBox="1"/>
              <p:nvPr/>
            </p:nvSpPr>
            <p:spPr>
              <a:xfrm>
                <a:off x="5099375" y="3562075"/>
                <a:ext cx="3821100" cy="94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Unlike currents website Foody, Grabfood,... Our product connect business owners with tourists, highlighting local attractions.</a:t>
                </a:r>
                <a:endParaRPr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7"/>
          <p:cNvGrpSpPr/>
          <p:nvPr/>
        </p:nvGrpSpPr>
        <p:grpSpPr>
          <a:xfrm>
            <a:off x="1140591" y="1317147"/>
            <a:ext cx="2902923" cy="3311052"/>
            <a:chOff x="1140591" y="1317147"/>
            <a:chExt cx="2902923" cy="3311052"/>
          </a:xfrm>
        </p:grpSpPr>
        <p:grpSp>
          <p:nvGrpSpPr>
            <p:cNvPr id="181" name="Google Shape;181;p17"/>
            <p:cNvGrpSpPr/>
            <p:nvPr/>
          </p:nvGrpSpPr>
          <p:grpSpPr>
            <a:xfrm>
              <a:off x="1166489" y="1443760"/>
              <a:ext cx="285254" cy="3184438"/>
              <a:chOff x="1166489" y="1443760"/>
              <a:chExt cx="285254" cy="3184438"/>
            </a:xfrm>
          </p:grpSpPr>
          <p:grpSp>
            <p:nvGrpSpPr>
              <p:cNvPr id="182" name="Google Shape;182;p17"/>
              <p:cNvGrpSpPr/>
              <p:nvPr/>
            </p:nvGrpSpPr>
            <p:grpSpPr>
              <a:xfrm>
                <a:off x="1166489" y="4029117"/>
                <a:ext cx="285254" cy="599082"/>
                <a:chOff x="1018277" y="4158068"/>
                <a:chExt cx="271541" cy="570283"/>
              </a:xfrm>
            </p:grpSpPr>
            <p:cxnSp>
              <p:nvCxnSpPr>
                <p:cNvPr id="183" name="Google Shape;183;p17"/>
                <p:cNvCxnSpPr/>
                <p:nvPr/>
              </p:nvCxnSpPr>
              <p:spPr>
                <a:xfrm rot="10800000">
                  <a:off x="1153927" y="4158068"/>
                  <a:ext cx="0" cy="467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6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184" name="Google Shape;184;p17"/>
                <p:cNvGrpSpPr/>
                <p:nvPr/>
              </p:nvGrpSpPr>
              <p:grpSpPr>
                <a:xfrm>
                  <a:off x="1018277" y="4456810"/>
                  <a:ext cx="271541" cy="271541"/>
                  <a:chOff x="1734137" y="4439003"/>
                  <a:chExt cx="240600" cy="240600"/>
                </a:xfrm>
              </p:grpSpPr>
              <p:sp>
                <p:nvSpPr>
                  <p:cNvPr id="185" name="Google Shape;185;p17"/>
                  <p:cNvSpPr/>
                  <p:nvPr/>
                </p:nvSpPr>
                <p:spPr>
                  <a:xfrm>
                    <a:off x="1734137" y="4439003"/>
                    <a:ext cx="240600" cy="2406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86" name="Google Shape;186;p17"/>
                  <p:cNvGrpSpPr/>
                  <p:nvPr/>
                </p:nvGrpSpPr>
                <p:grpSpPr>
                  <a:xfrm>
                    <a:off x="1781664" y="4486468"/>
                    <a:ext cx="145476" cy="145476"/>
                    <a:chOff x="1244650" y="4320125"/>
                    <a:chExt cx="135000" cy="135000"/>
                  </a:xfrm>
                </p:grpSpPr>
                <p:sp>
                  <p:nvSpPr>
                    <p:cNvPr id="187" name="Google Shape;187;p17"/>
                    <p:cNvSpPr/>
                    <p:nvPr/>
                  </p:nvSpPr>
                  <p:spPr>
                    <a:xfrm>
                      <a:off x="1244650" y="4375455"/>
                      <a:ext cx="135000" cy="291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8" name="Google Shape;188;p17"/>
                    <p:cNvSpPr/>
                    <p:nvPr/>
                  </p:nvSpPr>
                  <p:spPr>
                    <a:xfrm rot="-5400000">
                      <a:off x="1244522" y="4373075"/>
                      <a:ext cx="135000" cy="291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cxnSp>
            <p:nvCxnSpPr>
              <p:cNvPr id="189" name="Google Shape;189;p17"/>
              <p:cNvCxnSpPr/>
              <p:nvPr/>
            </p:nvCxnSpPr>
            <p:spPr>
              <a:xfrm>
                <a:off x="1309121" y="1443760"/>
                <a:ext cx="0" cy="256406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0" name="Google Shape;190;p17"/>
            <p:cNvGrpSpPr/>
            <p:nvPr/>
          </p:nvGrpSpPr>
          <p:grpSpPr>
            <a:xfrm>
              <a:off x="1235833" y="3043652"/>
              <a:ext cx="2807681" cy="187212"/>
              <a:chOff x="1235833" y="3043652"/>
              <a:chExt cx="2807681" cy="187212"/>
            </a:xfrm>
          </p:grpSpPr>
          <p:cxnSp>
            <p:nvCxnSpPr>
              <p:cNvPr id="191" name="Google Shape;191;p17"/>
              <p:cNvCxnSpPr/>
              <p:nvPr/>
            </p:nvCxnSpPr>
            <p:spPr>
              <a:xfrm rot="10800000">
                <a:off x="1308957" y="3133498"/>
                <a:ext cx="2734557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2" name="Google Shape;192;p17"/>
              <p:cNvSpPr/>
              <p:nvPr/>
            </p:nvSpPr>
            <p:spPr>
              <a:xfrm rot="5400000">
                <a:off x="1223370" y="3056115"/>
                <a:ext cx="187212" cy="162286"/>
              </a:xfrm>
              <a:custGeom>
                <a:rect b="b" l="l" r="r" t="t"/>
                <a:pathLst>
                  <a:path extrusionOk="0" h="4844" w="5588">
                    <a:moveTo>
                      <a:pt x="2794" y="0"/>
                    </a:moveTo>
                    <a:lnTo>
                      <a:pt x="1" y="4843"/>
                    </a:lnTo>
                    <a:lnTo>
                      <a:pt x="2794" y="4160"/>
                    </a:lnTo>
                    <a:lnTo>
                      <a:pt x="5587" y="4843"/>
                    </a:lnTo>
                    <a:lnTo>
                      <a:pt x="2794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17"/>
            <p:cNvGrpSpPr/>
            <p:nvPr/>
          </p:nvGrpSpPr>
          <p:grpSpPr>
            <a:xfrm>
              <a:off x="1140593" y="1317147"/>
              <a:ext cx="2902921" cy="337210"/>
              <a:chOff x="1140593" y="1317147"/>
              <a:chExt cx="2902921" cy="337210"/>
            </a:xfrm>
          </p:grpSpPr>
          <p:cxnSp>
            <p:nvCxnSpPr>
              <p:cNvPr id="194" name="Google Shape;194;p17"/>
              <p:cNvCxnSpPr/>
              <p:nvPr/>
            </p:nvCxnSpPr>
            <p:spPr>
              <a:xfrm rot="10800000">
                <a:off x="1308957" y="1485778"/>
                <a:ext cx="2734557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95" name="Google Shape;195;p17"/>
              <p:cNvGrpSpPr/>
              <p:nvPr/>
            </p:nvGrpSpPr>
            <p:grpSpPr>
              <a:xfrm>
                <a:off x="1140593" y="1317147"/>
                <a:ext cx="337210" cy="337210"/>
                <a:chOff x="1140593" y="1317147"/>
                <a:chExt cx="337210" cy="337210"/>
              </a:xfrm>
            </p:grpSpPr>
            <p:sp>
              <p:nvSpPr>
                <p:cNvPr id="196" name="Google Shape;196;p17"/>
                <p:cNvSpPr/>
                <p:nvPr/>
              </p:nvSpPr>
              <p:spPr>
                <a:xfrm>
                  <a:off x="1140593" y="1317147"/>
                  <a:ext cx="337210" cy="33721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17"/>
                <p:cNvSpPr/>
                <p:nvPr/>
              </p:nvSpPr>
              <p:spPr>
                <a:xfrm>
                  <a:off x="1215999" y="1398096"/>
                  <a:ext cx="187212" cy="162286"/>
                </a:xfrm>
                <a:custGeom>
                  <a:rect b="b" l="l" r="r" t="t"/>
                  <a:pathLst>
                    <a:path extrusionOk="0" h="4844" w="5588">
                      <a:moveTo>
                        <a:pt x="2794" y="0"/>
                      </a:moveTo>
                      <a:lnTo>
                        <a:pt x="1" y="4843"/>
                      </a:lnTo>
                      <a:lnTo>
                        <a:pt x="2794" y="4160"/>
                      </a:lnTo>
                      <a:lnTo>
                        <a:pt x="5587" y="4843"/>
                      </a:lnTo>
                      <a:lnTo>
                        <a:pt x="27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rnd" cmpd="sng" w="652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8" name="Google Shape;198;p17"/>
            <p:cNvGrpSpPr/>
            <p:nvPr/>
          </p:nvGrpSpPr>
          <p:grpSpPr>
            <a:xfrm>
              <a:off x="1235833" y="2215784"/>
              <a:ext cx="2807681" cy="187212"/>
              <a:chOff x="1235833" y="2215784"/>
              <a:chExt cx="2807681" cy="187212"/>
            </a:xfrm>
          </p:grpSpPr>
          <p:cxnSp>
            <p:nvCxnSpPr>
              <p:cNvPr id="199" name="Google Shape;199;p17"/>
              <p:cNvCxnSpPr/>
              <p:nvPr/>
            </p:nvCxnSpPr>
            <p:spPr>
              <a:xfrm rot="10800000">
                <a:off x="1308957" y="2309711"/>
                <a:ext cx="2734557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0" name="Google Shape;200;p17"/>
              <p:cNvSpPr/>
              <p:nvPr/>
            </p:nvSpPr>
            <p:spPr>
              <a:xfrm rot="5400000">
                <a:off x="1223370" y="2228247"/>
                <a:ext cx="187212" cy="162286"/>
              </a:xfrm>
              <a:custGeom>
                <a:rect b="b" l="l" r="r" t="t"/>
                <a:pathLst>
                  <a:path extrusionOk="0" h="4844" w="5588">
                    <a:moveTo>
                      <a:pt x="2794" y="0"/>
                    </a:moveTo>
                    <a:lnTo>
                      <a:pt x="1" y="4843"/>
                    </a:lnTo>
                    <a:lnTo>
                      <a:pt x="2794" y="4160"/>
                    </a:lnTo>
                    <a:lnTo>
                      <a:pt x="5587" y="4843"/>
                    </a:lnTo>
                    <a:lnTo>
                      <a:pt x="2794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" name="Google Shape;201;p17"/>
            <p:cNvGrpSpPr/>
            <p:nvPr/>
          </p:nvGrpSpPr>
          <p:grpSpPr>
            <a:xfrm>
              <a:off x="1140591" y="3788630"/>
              <a:ext cx="2902923" cy="337211"/>
              <a:chOff x="1140591" y="3788630"/>
              <a:chExt cx="2902923" cy="337211"/>
            </a:xfrm>
          </p:grpSpPr>
          <p:cxnSp>
            <p:nvCxnSpPr>
              <p:cNvPr id="202" name="Google Shape;202;p17"/>
              <p:cNvCxnSpPr/>
              <p:nvPr/>
            </p:nvCxnSpPr>
            <p:spPr>
              <a:xfrm rot="10800000">
                <a:off x="1308957" y="3957289"/>
                <a:ext cx="2734557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3" name="Google Shape;203;p17"/>
              <p:cNvSpPr/>
              <p:nvPr/>
            </p:nvSpPr>
            <p:spPr>
              <a:xfrm>
                <a:off x="1140591" y="3788630"/>
                <a:ext cx="337210" cy="33721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7"/>
              <p:cNvSpPr/>
              <p:nvPr/>
            </p:nvSpPr>
            <p:spPr>
              <a:xfrm>
                <a:off x="1233455" y="3848069"/>
                <a:ext cx="152273" cy="217571"/>
              </a:xfrm>
              <a:custGeom>
                <a:rect b="b" l="l" r="r" t="t"/>
                <a:pathLst>
                  <a:path extrusionOk="0" h="10309" w="7215">
                    <a:moveTo>
                      <a:pt x="3588" y="1628"/>
                    </a:moveTo>
                    <a:cubicBezTo>
                      <a:pt x="4600" y="1628"/>
                      <a:pt x="5567" y="2420"/>
                      <a:pt x="5567" y="3617"/>
                    </a:cubicBezTo>
                    <a:cubicBezTo>
                      <a:pt x="5567" y="4703"/>
                      <a:pt x="4683" y="5587"/>
                      <a:pt x="3598" y="5587"/>
                    </a:cubicBezTo>
                    <a:cubicBezTo>
                      <a:pt x="1849" y="5587"/>
                      <a:pt x="965" y="3457"/>
                      <a:pt x="2211" y="2211"/>
                    </a:cubicBezTo>
                    <a:cubicBezTo>
                      <a:pt x="2614" y="1808"/>
                      <a:pt x="3106" y="1628"/>
                      <a:pt x="3588" y="1628"/>
                    </a:cubicBezTo>
                    <a:close/>
                    <a:moveTo>
                      <a:pt x="3598" y="0"/>
                    </a:moveTo>
                    <a:cubicBezTo>
                      <a:pt x="1608" y="0"/>
                      <a:pt x="1" y="1628"/>
                      <a:pt x="1" y="3617"/>
                    </a:cubicBezTo>
                    <a:cubicBezTo>
                      <a:pt x="1" y="5607"/>
                      <a:pt x="3598" y="10309"/>
                      <a:pt x="3598" y="10309"/>
                    </a:cubicBezTo>
                    <a:cubicBezTo>
                      <a:pt x="3598" y="10309"/>
                      <a:pt x="7215" y="5607"/>
                      <a:pt x="7215" y="3617"/>
                    </a:cubicBezTo>
                    <a:cubicBezTo>
                      <a:pt x="7215" y="1628"/>
                      <a:pt x="5587" y="0"/>
                      <a:pt x="35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5" name="Google Shape;205;p17"/>
          <p:cNvGrpSpPr/>
          <p:nvPr/>
        </p:nvGrpSpPr>
        <p:grpSpPr>
          <a:xfrm>
            <a:off x="1922459" y="2860697"/>
            <a:ext cx="6081031" cy="544800"/>
            <a:chOff x="1922459" y="2860697"/>
            <a:chExt cx="6081031" cy="544800"/>
          </a:xfrm>
        </p:grpSpPr>
        <p:sp>
          <p:nvSpPr>
            <p:cNvPr id="206" name="Google Shape;206;p17"/>
            <p:cNvSpPr/>
            <p:nvPr/>
          </p:nvSpPr>
          <p:spPr>
            <a:xfrm>
              <a:off x="1922459" y="2929391"/>
              <a:ext cx="1742700" cy="407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Size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" name="Google Shape;207;p17"/>
            <p:cNvSpPr txBox="1"/>
            <p:nvPr/>
          </p:nvSpPr>
          <p:spPr>
            <a:xfrm>
              <a:off x="4123290" y="2860697"/>
              <a:ext cx="38802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medium where youngsters take </a:t>
              </a:r>
              <a:r>
                <a:rPr lang="en">
                  <a:solidFill>
                    <a:srgbClr val="222222"/>
                  </a:solidFill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rPr>
                <a:t>23,8% of the Vietnamese population</a:t>
              </a:r>
              <a:endPara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208" name="Google Shape;208;p17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Markets</a:t>
            </a:r>
            <a:endParaRPr/>
          </a:p>
        </p:txBody>
      </p:sp>
      <p:grpSp>
        <p:nvGrpSpPr>
          <p:cNvPr id="209" name="Google Shape;209;p17"/>
          <p:cNvGrpSpPr/>
          <p:nvPr/>
        </p:nvGrpSpPr>
        <p:grpSpPr>
          <a:xfrm>
            <a:off x="1922459" y="1213125"/>
            <a:ext cx="6081031" cy="544800"/>
            <a:chOff x="1922459" y="1213125"/>
            <a:chExt cx="6081031" cy="544800"/>
          </a:xfrm>
        </p:grpSpPr>
        <p:sp>
          <p:nvSpPr>
            <p:cNvPr id="210" name="Google Shape;210;p17"/>
            <p:cNvSpPr/>
            <p:nvPr/>
          </p:nvSpPr>
          <p:spPr>
            <a:xfrm>
              <a:off x="1922459" y="1281823"/>
              <a:ext cx="1742700" cy="4074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Customers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1" name="Google Shape;211;p17"/>
            <p:cNvSpPr txBox="1"/>
            <p:nvPr/>
          </p:nvSpPr>
          <p:spPr>
            <a:xfrm>
              <a:off x="4123290" y="1213125"/>
              <a:ext cx="38802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Youngsters who loves traveling and trying new  places </a:t>
              </a:r>
              <a:endPara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12" name="Google Shape;212;p17"/>
          <p:cNvGrpSpPr/>
          <p:nvPr/>
        </p:nvGrpSpPr>
        <p:grpSpPr>
          <a:xfrm>
            <a:off x="1922459" y="2036965"/>
            <a:ext cx="6081031" cy="544800"/>
            <a:chOff x="1922459" y="2036965"/>
            <a:chExt cx="6081031" cy="544800"/>
          </a:xfrm>
        </p:grpSpPr>
        <p:sp>
          <p:nvSpPr>
            <p:cNvPr id="213" name="Google Shape;213;p17"/>
            <p:cNvSpPr/>
            <p:nvPr/>
          </p:nvSpPr>
          <p:spPr>
            <a:xfrm>
              <a:off x="1922459" y="2105660"/>
              <a:ext cx="1742700" cy="407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Owner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4" name="Google Shape;214;p17"/>
            <p:cNvSpPr txBox="1"/>
            <p:nvPr/>
          </p:nvSpPr>
          <p:spPr>
            <a:xfrm>
              <a:off x="4123290" y="2036965"/>
              <a:ext cx="38802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New startup need place to advertising</a:t>
              </a:r>
              <a:endPara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15" name="Google Shape;215;p17"/>
          <p:cNvGrpSpPr/>
          <p:nvPr/>
        </p:nvGrpSpPr>
        <p:grpSpPr>
          <a:xfrm>
            <a:off x="1922459" y="3684437"/>
            <a:ext cx="6081031" cy="544800"/>
            <a:chOff x="1922459" y="3684437"/>
            <a:chExt cx="6081031" cy="544800"/>
          </a:xfrm>
        </p:grpSpPr>
        <p:sp>
          <p:nvSpPr>
            <p:cNvPr id="216" name="Google Shape;216;p17"/>
            <p:cNvSpPr/>
            <p:nvPr/>
          </p:nvSpPr>
          <p:spPr>
            <a:xfrm>
              <a:off x="1922459" y="3753134"/>
              <a:ext cx="1742700" cy="4074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View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7" name="Google Shape;217;p17"/>
            <p:cNvSpPr txBox="1"/>
            <p:nvPr/>
          </p:nvSpPr>
          <p:spPr>
            <a:xfrm>
              <a:off x="4123290" y="3684437"/>
              <a:ext cx="38802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Be one of the most popular web in this market</a:t>
              </a:r>
              <a:endPara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type="title"/>
          </p:nvPr>
        </p:nvSpPr>
        <p:spPr>
          <a:xfrm>
            <a:off x="0" y="385000"/>
            <a:ext cx="92430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300"/>
              </a:spcAft>
              <a:buNone/>
            </a:pPr>
            <a:r>
              <a:rPr b="1" lang="en" sz="2000">
                <a:latin typeface="Fira Sans"/>
                <a:ea typeface="Fira Sans"/>
                <a:cs typeface="Fira Sans"/>
                <a:sym typeface="Fira Sans"/>
              </a:rPr>
              <a:t>Team</a:t>
            </a:r>
            <a:r>
              <a:rPr b="1" lang="en" sz="2000">
                <a:latin typeface="Fira Sans"/>
                <a:ea typeface="Fira Sans"/>
                <a:cs typeface="Fira Sans"/>
                <a:sym typeface="Fira Sans"/>
              </a:rPr>
              <a:t> Structure</a:t>
            </a:r>
            <a:endParaRPr b="1" sz="20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23" name="Google Shape;2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350" y="925300"/>
            <a:ext cx="7818449" cy="42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9"/>
          <p:cNvGrpSpPr/>
          <p:nvPr/>
        </p:nvGrpSpPr>
        <p:grpSpPr>
          <a:xfrm>
            <a:off x="462675" y="1263737"/>
            <a:ext cx="8224133" cy="3468413"/>
            <a:chOff x="462675" y="1263737"/>
            <a:chExt cx="8224133" cy="3468413"/>
          </a:xfrm>
        </p:grpSpPr>
        <p:grpSp>
          <p:nvGrpSpPr>
            <p:cNvPr id="229" name="Google Shape;229;p19"/>
            <p:cNvGrpSpPr/>
            <p:nvPr/>
          </p:nvGrpSpPr>
          <p:grpSpPr>
            <a:xfrm>
              <a:off x="6166213" y="2553725"/>
              <a:ext cx="2520595" cy="1856648"/>
              <a:chOff x="3311476" y="2794075"/>
              <a:chExt cx="2520595" cy="1856648"/>
            </a:xfrm>
          </p:grpSpPr>
          <p:sp>
            <p:nvSpPr>
              <p:cNvPr id="230" name="Google Shape;230;p19"/>
              <p:cNvSpPr/>
              <p:nvPr/>
            </p:nvSpPr>
            <p:spPr>
              <a:xfrm>
                <a:off x="3321645" y="3207479"/>
                <a:ext cx="2499991" cy="1443243"/>
              </a:xfrm>
              <a:custGeom>
                <a:rect b="b" l="l" r="r" t="t"/>
                <a:pathLst>
                  <a:path extrusionOk="0" h="108433" w="187828">
                    <a:moveTo>
                      <a:pt x="124669" y="0"/>
                    </a:moveTo>
                    <a:cubicBezTo>
                      <a:pt x="122604" y="0"/>
                      <a:pt x="120540" y="452"/>
                      <a:pt x="118962" y="1357"/>
                    </a:cubicBezTo>
                    <a:lnTo>
                      <a:pt x="2371" y="68674"/>
                    </a:lnTo>
                    <a:cubicBezTo>
                      <a:pt x="1990" y="68895"/>
                      <a:pt x="1628" y="69157"/>
                      <a:pt x="1286" y="69458"/>
                    </a:cubicBezTo>
                    <a:lnTo>
                      <a:pt x="20" y="68112"/>
                    </a:lnTo>
                    <a:lnTo>
                      <a:pt x="20" y="71950"/>
                    </a:lnTo>
                    <a:cubicBezTo>
                      <a:pt x="0" y="73156"/>
                      <a:pt x="764" y="74361"/>
                      <a:pt x="2371" y="75266"/>
                    </a:cubicBezTo>
                    <a:lnTo>
                      <a:pt x="57472" y="107076"/>
                    </a:lnTo>
                    <a:cubicBezTo>
                      <a:pt x="59039" y="107980"/>
                      <a:pt x="61099" y="108432"/>
                      <a:pt x="63161" y="108432"/>
                    </a:cubicBezTo>
                    <a:cubicBezTo>
                      <a:pt x="65223" y="108432"/>
                      <a:pt x="67288" y="107980"/>
                      <a:pt x="68866" y="107076"/>
                    </a:cubicBezTo>
                    <a:lnTo>
                      <a:pt x="185456" y="39758"/>
                    </a:lnTo>
                    <a:cubicBezTo>
                      <a:pt x="187044" y="38834"/>
                      <a:pt x="187828" y="37648"/>
                      <a:pt x="187828" y="36462"/>
                    </a:cubicBezTo>
                    <a:lnTo>
                      <a:pt x="187828" y="32564"/>
                    </a:lnTo>
                    <a:lnTo>
                      <a:pt x="186341" y="33770"/>
                    </a:lnTo>
                    <a:cubicBezTo>
                      <a:pt x="186059" y="33549"/>
                      <a:pt x="185758" y="33348"/>
                      <a:pt x="185456" y="33167"/>
                    </a:cubicBezTo>
                    <a:lnTo>
                      <a:pt x="130376" y="1357"/>
                    </a:lnTo>
                    <a:cubicBezTo>
                      <a:pt x="128799" y="452"/>
                      <a:pt x="126734" y="0"/>
                      <a:pt x="1246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9"/>
              <p:cNvSpPr/>
              <p:nvPr/>
            </p:nvSpPr>
            <p:spPr>
              <a:xfrm>
                <a:off x="3311476" y="3149562"/>
                <a:ext cx="2520595" cy="1455275"/>
              </a:xfrm>
              <a:custGeom>
                <a:rect b="b" l="l" r="r" t="t"/>
                <a:pathLst>
                  <a:path extrusionOk="0" h="109337" w="189376">
                    <a:moveTo>
                      <a:pt x="69630" y="107528"/>
                    </a:moveTo>
                    <a:cubicBezTo>
                      <a:pt x="66475" y="109337"/>
                      <a:pt x="61371" y="109337"/>
                      <a:pt x="58236" y="107528"/>
                    </a:cubicBezTo>
                    <a:lnTo>
                      <a:pt x="3135" y="75718"/>
                    </a:lnTo>
                    <a:cubicBezTo>
                      <a:pt x="1" y="73910"/>
                      <a:pt x="1" y="70956"/>
                      <a:pt x="3135" y="69147"/>
                    </a:cubicBezTo>
                    <a:lnTo>
                      <a:pt x="119726" y="1829"/>
                    </a:lnTo>
                    <a:cubicBezTo>
                      <a:pt x="122881" y="1"/>
                      <a:pt x="127985" y="1"/>
                      <a:pt x="131140" y="1829"/>
                    </a:cubicBezTo>
                    <a:lnTo>
                      <a:pt x="186220" y="33639"/>
                    </a:lnTo>
                    <a:cubicBezTo>
                      <a:pt x="189375" y="35448"/>
                      <a:pt x="189375" y="38402"/>
                      <a:pt x="186220" y="402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9"/>
              <p:cNvSpPr/>
              <p:nvPr/>
            </p:nvSpPr>
            <p:spPr>
              <a:xfrm>
                <a:off x="3441471" y="3224730"/>
                <a:ext cx="2263831" cy="1306829"/>
              </a:xfrm>
              <a:custGeom>
                <a:rect b="b" l="l" r="r" t="t"/>
                <a:pathLst>
                  <a:path extrusionOk="0" h="98184" w="170085">
                    <a:moveTo>
                      <a:pt x="60647" y="98184"/>
                    </a:moveTo>
                    <a:lnTo>
                      <a:pt x="1" y="63159"/>
                    </a:lnTo>
                    <a:lnTo>
                      <a:pt x="109418" y="0"/>
                    </a:lnTo>
                    <a:lnTo>
                      <a:pt x="170084" y="3500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3667493" y="3336810"/>
                <a:ext cx="1806473" cy="1082436"/>
              </a:xfrm>
              <a:custGeom>
                <a:rect b="b" l="l" r="r" t="t"/>
                <a:pathLst>
                  <a:path extrusionOk="0" h="81325" w="135723">
                    <a:moveTo>
                      <a:pt x="70856" y="14709"/>
                    </a:moveTo>
                    <a:lnTo>
                      <a:pt x="86228" y="17603"/>
                    </a:lnTo>
                    <a:lnTo>
                      <a:pt x="88499" y="30605"/>
                    </a:lnTo>
                    <a:lnTo>
                      <a:pt x="92679" y="33840"/>
                    </a:lnTo>
                    <a:lnTo>
                      <a:pt x="76824" y="51403"/>
                    </a:lnTo>
                    <a:lnTo>
                      <a:pt x="42622" y="36613"/>
                    </a:lnTo>
                    <a:lnTo>
                      <a:pt x="66415" y="24355"/>
                    </a:lnTo>
                    <a:lnTo>
                      <a:pt x="70856" y="14709"/>
                    </a:lnTo>
                    <a:close/>
                    <a:moveTo>
                      <a:pt x="77588" y="0"/>
                    </a:moveTo>
                    <a:lnTo>
                      <a:pt x="76301" y="744"/>
                    </a:lnTo>
                    <a:lnTo>
                      <a:pt x="70333" y="13725"/>
                    </a:lnTo>
                    <a:lnTo>
                      <a:pt x="57915" y="11374"/>
                    </a:lnTo>
                    <a:lnTo>
                      <a:pt x="56769" y="12037"/>
                    </a:lnTo>
                    <a:lnTo>
                      <a:pt x="69972" y="14529"/>
                    </a:lnTo>
                    <a:lnTo>
                      <a:pt x="65752" y="23712"/>
                    </a:lnTo>
                    <a:lnTo>
                      <a:pt x="64265" y="24476"/>
                    </a:lnTo>
                    <a:lnTo>
                      <a:pt x="49173" y="20015"/>
                    </a:lnTo>
                    <a:lnTo>
                      <a:pt x="41437" y="24516"/>
                    </a:lnTo>
                    <a:lnTo>
                      <a:pt x="45536" y="27912"/>
                    </a:lnTo>
                    <a:lnTo>
                      <a:pt x="41718" y="30183"/>
                    </a:lnTo>
                    <a:lnTo>
                      <a:pt x="31409" y="26666"/>
                    </a:lnTo>
                    <a:lnTo>
                      <a:pt x="30405" y="27249"/>
                    </a:lnTo>
                    <a:lnTo>
                      <a:pt x="41798" y="31127"/>
                    </a:lnTo>
                    <a:lnTo>
                      <a:pt x="47043" y="28032"/>
                    </a:lnTo>
                    <a:lnTo>
                      <a:pt x="42944" y="24656"/>
                    </a:lnTo>
                    <a:lnTo>
                      <a:pt x="49294" y="20979"/>
                    </a:lnTo>
                    <a:lnTo>
                      <a:pt x="63159" y="25058"/>
                    </a:lnTo>
                    <a:lnTo>
                      <a:pt x="41598" y="36171"/>
                    </a:lnTo>
                    <a:lnTo>
                      <a:pt x="38583" y="34865"/>
                    </a:lnTo>
                    <a:lnTo>
                      <a:pt x="38503" y="34824"/>
                    </a:lnTo>
                    <a:lnTo>
                      <a:pt x="14510" y="36432"/>
                    </a:lnTo>
                    <a:lnTo>
                      <a:pt x="12801" y="37417"/>
                    </a:lnTo>
                    <a:lnTo>
                      <a:pt x="38342" y="35709"/>
                    </a:lnTo>
                    <a:lnTo>
                      <a:pt x="41055" y="36874"/>
                    </a:lnTo>
                    <a:lnTo>
                      <a:pt x="36534" y="47967"/>
                    </a:lnTo>
                    <a:lnTo>
                      <a:pt x="10350" y="48589"/>
                    </a:lnTo>
                    <a:lnTo>
                      <a:pt x="1" y="64565"/>
                    </a:lnTo>
                    <a:lnTo>
                      <a:pt x="765" y="65007"/>
                    </a:lnTo>
                    <a:lnTo>
                      <a:pt x="10832" y="49454"/>
                    </a:lnTo>
                    <a:lnTo>
                      <a:pt x="37136" y="48831"/>
                    </a:lnTo>
                    <a:lnTo>
                      <a:pt x="41859" y="37216"/>
                    </a:lnTo>
                    <a:lnTo>
                      <a:pt x="76020" y="51965"/>
                    </a:lnTo>
                    <a:lnTo>
                      <a:pt x="69268" y="55964"/>
                    </a:lnTo>
                    <a:lnTo>
                      <a:pt x="72222" y="65992"/>
                    </a:lnTo>
                    <a:lnTo>
                      <a:pt x="56588" y="74311"/>
                    </a:lnTo>
                    <a:lnTo>
                      <a:pt x="47606" y="71156"/>
                    </a:lnTo>
                    <a:lnTo>
                      <a:pt x="28154" y="80822"/>
                    </a:lnTo>
                    <a:lnTo>
                      <a:pt x="29038" y="81324"/>
                    </a:lnTo>
                    <a:lnTo>
                      <a:pt x="47666" y="72080"/>
                    </a:lnTo>
                    <a:lnTo>
                      <a:pt x="56669" y="75255"/>
                    </a:lnTo>
                    <a:lnTo>
                      <a:pt x="73247" y="66414"/>
                    </a:lnTo>
                    <a:lnTo>
                      <a:pt x="70273" y="56366"/>
                    </a:lnTo>
                    <a:lnTo>
                      <a:pt x="76965" y="52387"/>
                    </a:lnTo>
                    <a:lnTo>
                      <a:pt x="94809" y="60104"/>
                    </a:lnTo>
                    <a:lnTo>
                      <a:pt x="95733" y="59561"/>
                    </a:lnTo>
                    <a:lnTo>
                      <a:pt x="77648" y="51744"/>
                    </a:lnTo>
                    <a:lnTo>
                      <a:pt x="93342" y="34362"/>
                    </a:lnTo>
                    <a:lnTo>
                      <a:pt x="102123" y="41134"/>
                    </a:lnTo>
                    <a:lnTo>
                      <a:pt x="116371" y="32694"/>
                    </a:lnTo>
                    <a:lnTo>
                      <a:pt x="134637" y="37115"/>
                    </a:lnTo>
                    <a:lnTo>
                      <a:pt x="135722" y="36472"/>
                    </a:lnTo>
                    <a:lnTo>
                      <a:pt x="116230" y="31770"/>
                    </a:lnTo>
                    <a:lnTo>
                      <a:pt x="102184" y="40089"/>
                    </a:lnTo>
                    <a:lnTo>
                      <a:pt x="94286" y="33980"/>
                    </a:lnTo>
                    <a:lnTo>
                      <a:pt x="110222" y="29982"/>
                    </a:lnTo>
                    <a:lnTo>
                      <a:pt x="111407" y="10449"/>
                    </a:lnTo>
                    <a:lnTo>
                      <a:pt x="100757" y="5285"/>
                    </a:lnTo>
                    <a:lnTo>
                      <a:pt x="108273" y="723"/>
                    </a:lnTo>
                    <a:lnTo>
                      <a:pt x="107429" y="221"/>
                    </a:lnTo>
                    <a:lnTo>
                      <a:pt x="98948" y="5365"/>
                    </a:lnTo>
                    <a:lnTo>
                      <a:pt x="110503" y="10972"/>
                    </a:lnTo>
                    <a:lnTo>
                      <a:pt x="109378" y="29278"/>
                    </a:lnTo>
                    <a:lnTo>
                      <a:pt x="93402" y="33297"/>
                    </a:lnTo>
                    <a:lnTo>
                      <a:pt x="89283" y="30102"/>
                    </a:lnTo>
                    <a:lnTo>
                      <a:pt x="86952" y="16860"/>
                    </a:lnTo>
                    <a:lnTo>
                      <a:pt x="71217" y="13886"/>
                    </a:lnTo>
                    <a:lnTo>
                      <a:pt x="775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>
                <a:off x="5294076" y="3326907"/>
                <a:ext cx="231102" cy="133473"/>
              </a:xfrm>
              <a:custGeom>
                <a:rect b="b" l="l" r="r" t="t"/>
                <a:pathLst>
                  <a:path extrusionOk="0" h="10028" w="17363">
                    <a:moveTo>
                      <a:pt x="2251" y="1"/>
                    </a:moveTo>
                    <a:lnTo>
                      <a:pt x="0" y="2794"/>
                    </a:lnTo>
                    <a:lnTo>
                      <a:pt x="12519" y="10028"/>
                    </a:lnTo>
                    <a:lnTo>
                      <a:pt x="17362" y="8722"/>
                    </a:lnTo>
                    <a:lnTo>
                      <a:pt x="2251" y="1"/>
                    </a:lnTo>
                    <a:close/>
                  </a:path>
                </a:pathLst>
              </a:custGeom>
              <a:solidFill>
                <a:srgbClr val="CF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9"/>
              <p:cNvSpPr/>
              <p:nvPr/>
            </p:nvSpPr>
            <p:spPr>
              <a:xfrm>
                <a:off x="4991010" y="3197642"/>
                <a:ext cx="47623" cy="25089"/>
              </a:xfrm>
              <a:custGeom>
                <a:rect b="b" l="l" r="r" t="t"/>
                <a:pathLst>
                  <a:path extrusionOk="0" h="1885" w="3578">
                    <a:moveTo>
                      <a:pt x="1792" y="1"/>
                    </a:moveTo>
                    <a:cubicBezTo>
                      <a:pt x="1397" y="1"/>
                      <a:pt x="1005" y="96"/>
                      <a:pt x="644" y="287"/>
                    </a:cubicBezTo>
                    <a:cubicBezTo>
                      <a:pt x="1" y="649"/>
                      <a:pt x="1" y="1252"/>
                      <a:pt x="644" y="1613"/>
                    </a:cubicBezTo>
                    <a:cubicBezTo>
                      <a:pt x="1005" y="1794"/>
                      <a:pt x="1397" y="1885"/>
                      <a:pt x="1792" y="1885"/>
                    </a:cubicBezTo>
                    <a:cubicBezTo>
                      <a:pt x="2186" y="1885"/>
                      <a:pt x="2583" y="1794"/>
                      <a:pt x="2955" y="1613"/>
                    </a:cubicBezTo>
                    <a:cubicBezTo>
                      <a:pt x="3578" y="1252"/>
                      <a:pt x="3578" y="649"/>
                      <a:pt x="2955" y="287"/>
                    </a:cubicBezTo>
                    <a:cubicBezTo>
                      <a:pt x="2583" y="96"/>
                      <a:pt x="2186" y="1"/>
                      <a:pt x="1792" y="1"/>
                    </a:cubicBezTo>
                    <a:close/>
                  </a:path>
                </a:pathLst>
              </a:custGeom>
              <a:solidFill>
                <a:srgbClr val="3E3C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9"/>
              <p:cNvSpPr/>
              <p:nvPr/>
            </p:nvSpPr>
            <p:spPr>
              <a:xfrm>
                <a:off x="5034617" y="3222254"/>
                <a:ext cx="28630" cy="15120"/>
              </a:xfrm>
              <a:custGeom>
                <a:rect b="b" l="l" r="r" t="t"/>
                <a:pathLst>
                  <a:path extrusionOk="0" h="1136" w="2151">
                    <a:moveTo>
                      <a:pt x="1075" y="0"/>
                    </a:moveTo>
                    <a:cubicBezTo>
                      <a:pt x="839" y="0"/>
                      <a:pt x="603" y="56"/>
                      <a:pt x="382" y="166"/>
                    </a:cubicBezTo>
                    <a:cubicBezTo>
                      <a:pt x="0" y="387"/>
                      <a:pt x="0" y="749"/>
                      <a:pt x="382" y="970"/>
                    </a:cubicBezTo>
                    <a:cubicBezTo>
                      <a:pt x="603" y="1080"/>
                      <a:pt x="839" y="1136"/>
                      <a:pt x="1075" y="1136"/>
                    </a:cubicBezTo>
                    <a:cubicBezTo>
                      <a:pt x="1311" y="1136"/>
                      <a:pt x="1548" y="1080"/>
                      <a:pt x="1769" y="970"/>
                    </a:cubicBezTo>
                    <a:cubicBezTo>
                      <a:pt x="2150" y="749"/>
                      <a:pt x="2150" y="387"/>
                      <a:pt x="1769" y="166"/>
                    </a:cubicBezTo>
                    <a:cubicBezTo>
                      <a:pt x="1548" y="56"/>
                      <a:pt x="1311" y="0"/>
                      <a:pt x="1075" y="0"/>
                    </a:cubicBezTo>
                    <a:close/>
                  </a:path>
                </a:pathLst>
              </a:custGeom>
              <a:solidFill>
                <a:srgbClr val="3E3C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9"/>
              <p:cNvSpPr/>
              <p:nvPr/>
            </p:nvSpPr>
            <p:spPr>
              <a:xfrm>
                <a:off x="3799366" y="3618008"/>
                <a:ext cx="1607742" cy="531122"/>
              </a:xfrm>
              <a:custGeom>
                <a:rect b="b" l="l" r="r" t="t"/>
                <a:pathLst>
                  <a:path extrusionOk="0" h="39904" w="120792">
                    <a:moveTo>
                      <a:pt x="91702" y="0"/>
                    </a:moveTo>
                    <a:cubicBezTo>
                      <a:pt x="86002" y="0"/>
                      <a:pt x="80706" y="3973"/>
                      <a:pt x="75698" y="8234"/>
                    </a:cubicBezTo>
                    <a:lnTo>
                      <a:pt x="75236" y="8615"/>
                    </a:lnTo>
                    <a:cubicBezTo>
                      <a:pt x="73086" y="10424"/>
                      <a:pt x="68585" y="14182"/>
                      <a:pt x="68545" y="17879"/>
                    </a:cubicBezTo>
                    <a:cubicBezTo>
                      <a:pt x="68525" y="19266"/>
                      <a:pt x="69127" y="20471"/>
                      <a:pt x="70313" y="21516"/>
                    </a:cubicBezTo>
                    <a:cubicBezTo>
                      <a:pt x="72925" y="23807"/>
                      <a:pt x="74171" y="27505"/>
                      <a:pt x="73408" y="30740"/>
                    </a:cubicBezTo>
                    <a:cubicBezTo>
                      <a:pt x="72523" y="34457"/>
                      <a:pt x="69208" y="37231"/>
                      <a:pt x="64043" y="38557"/>
                    </a:cubicBezTo>
                    <a:cubicBezTo>
                      <a:pt x="63011" y="38832"/>
                      <a:pt x="62148" y="38968"/>
                      <a:pt x="61464" y="38968"/>
                    </a:cubicBezTo>
                    <a:cubicBezTo>
                      <a:pt x="60696" y="38968"/>
                      <a:pt x="60152" y="38796"/>
                      <a:pt x="59844" y="38456"/>
                    </a:cubicBezTo>
                    <a:cubicBezTo>
                      <a:pt x="58879" y="37391"/>
                      <a:pt x="59964" y="34397"/>
                      <a:pt x="61029" y="31504"/>
                    </a:cubicBezTo>
                    <a:cubicBezTo>
                      <a:pt x="62436" y="27585"/>
                      <a:pt x="64063" y="23124"/>
                      <a:pt x="61753" y="20813"/>
                    </a:cubicBezTo>
                    <a:cubicBezTo>
                      <a:pt x="60747" y="19807"/>
                      <a:pt x="59485" y="19401"/>
                      <a:pt x="58086" y="19401"/>
                    </a:cubicBezTo>
                    <a:cubicBezTo>
                      <a:pt x="55152" y="19401"/>
                      <a:pt x="51611" y="21187"/>
                      <a:pt x="48550" y="22983"/>
                    </a:cubicBezTo>
                    <a:cubicBezTo>
                      <a:pt x="47344" y="23687"/>
                      <a:pt x="46125" y="24049"/>
                      <a:pt x="45149" y="24049"/>
                    </a:cubicBezTo>
                    <a:cubicBezTo>
                      <a:pt x="44370" y="24049"/>
                      <a:pt x="43745" y="23818"/>
                      <a:pt x="43406" y="23345"/>
                    </a:cubicBezTo>
                    <a:cubicBezTo>
                      <a:pt x="42582" y="22180"/>
                      <a:pt x="43406" y="19286"/>
                      <a:pt x="48450" y="15026"/>
                    </a:cubicBezTo>
                    <a:cubicBezTo>
                      <a:pt x="55603" y="8977"/>
                      <a:pt x="55302" y="5079"/>
                      <a:pt x="54478" y="3290"/>
                    </a:cubicBezTo>
                    <a:cubicBezTo>
                      <a:pt x="53481" y="1093"/>
                      <a:pt x="50905" y="90"/>
                      <a:pt x="48474" y="90"/>
                    </a:cubicBezTo>
                    <a:cubicBezTo>
                      <a:pt x="48014" y="90"/>
                      <a:pt x="47561" y="125"/>
                      <a:pt x="47123" y="196"/>
                    </a:cubicBezTo>
                    <a:cubicBezTo>
                      <a:pt x="44752" y="577"/>
                      <a:pt x="39085" y="3290"/>
                      <a:pt x="32735" y="7048"/>
                    </a:cubicBezTo>
                    <a:cubicBezTo>
                      <a:pt x="26385" y="10806"/>
                      <a:pt x="20799" y="16694"/>
                      <a:pt x="19111" y="21356"/>
                    </a:cubicBezTo>
                    <a:cubicBezTo>
                      <a:pt x="18388" y="23365"/>
                      <a:pt x="18548" y="25395"/>
                      <a:pt x="18709" y="27384"/>
                    </a:cubicBezTo>
                    <a:cubicBezTo>
                      <a:pt x="18950" y="30378"/>
                      <a:pt x="19131" y="32749"/>
                      <a:pt x="16358" y="34236"/>
                    </a:cubicBezTo>
                    <a:cubicBezTo>
                      <a:pt x="15807" y="34533"/>
                      <a:pt x="15168" y="34664"/>
                      <a:pt x="14470" y="34664"/>
                    </a:cubicBezTo>
                    <a:cubicBezTo>
                      <a:pt x="9259" y="34664"/>
                      <a:pt x="732" y="27372"/>
                      <a:pt x="644" y="27284"/>
                    </a:cubicBezTo>
                    <a:lnTo>
                      <a:pt x="1" y="28007"/>
                    </a:lnTo>
                    <a:cubicBezTo>
                      <a:pt x="421" y="28374"/>
                      <a:pt x="8864" y="35608"/>
                      <a:pt x="14503" y="35608"/>
                    </a:cubicBezTo>
                    <a:cubicBezTo>
                      <a:pt x="15343" y="35608"/>
                      <a:pt x="16121" y="35448"/>
                      <a:pt x="16800" y="35080"/>
                    </a:cubicBezTo>
                    <a:cubicBezTo>
                      <a:pt x="20136" y="33292"/>
                      <a:pt x="19895" y="30238"/>
                      <a:pt x="19654" y="27304"/>
                    </a:cubicBezTo>
                    <a:cubicBezTo>
                      <a:pt x="19513" y="25415"/>
                      <a:pt x="19352" y="23466"/>
                      <a:pt x="20015" y="21657"/>
                    </a:cubicBezTo>
                    <a:cubicBezTo>
                      <a:pt x="21623" y="17196"/>
                      <a:pt x="27049" y="11529"/>
                      <a:pt x="33238" y="7852"/>
                    </a:cubicBezTo>
                    <a:cubicBezTo>
                      <a:pt x="39407" y="4174"/>
                      <a:pt x="45034" y="1482"/>
                      <a:pt x="47264" y="1120"/>
                    </a:cubicBezTo>
                    <a:cubicBezTo>
                      <a:pt x="47659" y="1058"/>
                      <a:pt x="48067" y="1026"/>
                      <a:pt x="48479" y="1026"/>
                    </a:cubicBezTo>
                    <a:cubicBezTo>
                      <a:pt x="50584" y="1026"/>
                      <a:pt x="52774" y="1857"/>
                      <a:pt x="53614" y="3672"/>
                    </a:cubicBezTo>
                    <a:cubicBezTo>
                      <a:pt x="54317" y="5219"/>
                      <a:pt x="54498" y="8636"/>
                      <a:pt x="47847" y="14282"/>
                    </a:cubicBezTo>
                    <a:cubicBezTo>
                      <a:pt x="43125" y="18261"/>
                      <a:pt x="41195" y="21838"/>
                      <a:pt x="42622" y="23867"/>
                    </a:cubicBezTo>
                    <a:cubicBezTo>
                      <a:pt x="43156" y="24619"/>
                      <a:pt x="44064" y="24996"/>
                      <a:pt x="45170" y="24996"/>
                    </a:cubicBezTo>
                    <a:cubicBezTo>
                      <a:pt x="46312" y="24996"/>
                      <a:pt x="47664" y="24594"/>
                      <a:pt x="49032" y="23787"/>
                    </a:cubicBezTo>
                    <a:cubicBezTo>
                      <a:pt x="52963" y="21490"/>
                      <a:pt x="55937" y="20352"/>
                      <a:pt x="58109" y="20352"/>
                    </a:cubicBezTo>
                    <a:cubicBezTo>
                      <a:pt x="59358" y="20352"/>
                      <a:pt x="60341" y="20728"/>
                      <a:pt x="61089" y="21476"/>
                    </a:cubicBezTo>
                    <a:cubicBezTo>
                      <a:pt x="62958" y="23345"/>
                      <a:pt x="61451" y="27505"/>
                      <a:pt x="60125" y="31162"/>
                    </a:cubicBezTo>
                    <a:cubicBezTo>
                      <a:pt x="58879" y="34618"/>
                      <a:pt x="57794" y="37592"/>
                      <a:pt x="59140" y="39079"/>
                    </a:cubicBezTo>
                    <a:cubicBezTo>
                      <a:pt x="59643" y="39622"/>
                      <a:pt x="60406" y="39903"/>
                      <a:pt x="61451" y="39903"/>
                    </a:cubicBezTo>
                    <a:cubicBezTo>
                      <a:pt x="62416" y="39883"/>
                      <a:pt x="63360" y="39742"/>
                      <a:pt x="64284" y="39481"/>
                    </a:cubicBezTo>
                    <a:cubicBezTo>
                      <a:pt x="69811" y="38054"/>
                      <a:pt x="73367" y="35020"/>
                      <a:pt x="74332" y="30961"/>
                    </a:cubicBezTo>
                    <a:cubicBezTo>
                      <a:pt x="75176" y="27384"/>
                      <a:pt x="73809" y="23305"/>
                      <a:pt x="70936" y="20793"/>
                    </a:cubicBezTo>
                    <a:cubicBezTo>
                      <a:pt x="69951" y="19929"/>
                      <a:pt x="69469" y="18984"/>
                      <a:pt x="69489" y="17879"/>
                    </a:cubicBezTo>
                    <a:cubicBezTo>
                      <a:pt x="69509" y="14624"/>
                      <a:pt x="73950" y="10926"/>
                      <a:pt x="75839" y="9339"/>
                    </a:cubicBezTo>
                    <a:lnTo>
                      <a:pt x="76301" y="8957"/>
                    </a:lnTo>
                    <a:cubicBezTo>
                      <a:pt x="81167" y="4829"/>
                      <a:pt x="86281" y="971"/>
                      <a:pt x="91715" y="971"/>
                    </a:cubicBezTo>
                    <a:cubicBezTo>
                      <a:pt x="93688" y="971"/>
                      <a:pt x="95702" y="1479"/>
                      <a:pt x="97763" y="2667"/>
                    </a:cubicBezTo>
                    <a:cubicBezTo>
                      <a:pt x="102646" y="5501"/>
                      <a:pt x="101400" y="8374"/>
                      <a:pt x="99832" y="12011"/>
                    </a:cubicBezTo>
                    <a:cubicBezTo>
                      <a:pt x="99029" y="13840"/>
                      <a:pt x="98205" y="15729"/>
                      <a:pt x="98205" y="17739"/>
                    </a:cubicBezTo>
                    <a:cubicBezTo>
                      <a:pt x="98205" y="19165"/>
                      <a:pt x="98808" y="20291"/>
                      <a:pt x="99933" y="20934"/>
                    </a:cubicBezTo>
                    <a:cubicBezTo>
                      <a:pt x="100724" y="21386"/>
                      <a:pt x="101779" y="21605"/>
                      <a:pt x="103051" y="21605"/>
                    </a:cubicBezTo>
                    <a:cubicBezTo>
                      <a:pt x="107205" y="21605"/>
                      <a:pt x="113668" y="19266"/>
                      <a:pt x="120791" y="15066"/>
                    </a:cubicBezTo>
                    <a:lnTo>
                      <a:pt x="120309" y="14242"/>
                    </a:lnTo>
                    <a:cubicBezTo>
                      <a:pt x="113357" y="18331"/>
                      <a:pt x="106947" y="20660"/>
                      <a:pt x="103044" y="20660"/>
                    </a:cubicBezTo>
                    <a:cubicBezTo>
                      <a:pt x="101960" y="20660"/>
                      <a:pt x="101070" y="20481"/>
                      <a:pt x="100415" y="20110"/>
                    </a:cubicBezTo>
                    <a:cubicBezTo>
                      <a:pt x="99591" y="19627"/>
                      <a:pt x="99189" y="18844"/>
                      <a:pt x="99189" y="17739"/>
                    </a:cubicBezTo>
                    <a:cubicBezTo>
                      <a:pt x="99189" y="15930"/>
                      <a:pt x="99973" y="14142"/>
                      <a:pt x="100717" y="12393"/>
                    </a:cubicBezTo>
                    <a:cubicBezTo>
                      <a:pt x="102264" y="8796"/>
                      <a:pt x="103872" y="5119"/>
                      <a:pt x="98245" y="1843"/>
                    </a:cubicBezTo>
                    <a:cubicBezTo>
                      <a:pt x="96004" y="551"/>
                      <a:pt x="93825" y="0"/>
                      <a:pt x="917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9"/>
              <p:cNvSpPr/>
              <p:nvPr/>
            </p:nvSpPr>
            <p:spPr>
              <a:xfrm>
                <a:off x="4901680" y="3262441"/>
                <a:ext cx="82921" cy="269235"/>
              </a:xfrm>
              <a:custGeom>
                <a:rect b="b" l="l" r="r" t="t"/>
                <a:pathLst>
                  <a:path extrusionOk="0" h="20228" w="6230">
                    <a:moveTo>
                      <a:pt x="1507" y="1"/>
                    </a:moveTo>
                    <a:cubicBezTo>
                      <a:pt x="1507" y="1"/>
                      <a:pt x="502" y="1849"/>
                      <a:pt x="402" y="2492"/>
                    </a:cubicBezTo>
                    <a:cubicBezTo>
                      <a:pt x="301" y="3336"/>
                      <a:pt x="301" y="4180"/>
                      <a:pt x="402" y="5024"/>
                    </a:cubicBezTo>
                    <a:cubicBezTo>
                      <a:pt x="502" y="5929"/>
                      <a:pt x="20" y="18367"/>
                      <a:pt x="0" y="19754"/>
                    </a:cubicBezTo>
                    <a:cubicBezTo>
                      <a:pt x="389" y="20109"/>
                      <a:pt x="775" y="20227"/>
                      <a:pt x="1117" y="20227"/>
                    </a:cubicBezTo>
                    <a:cubicBezTo>
                      <a:pt x="1802" y="20227"/>
                      <a:pt x="2311" y="19754"/>
                      <a:pt x="2311" y="19754"/>
                    </a:cubicBezTo>
                    <a:cubicBezTo>
                      <a:pt x="2432" y="17624"/>
                      <a:pt x="2733" y="15514"/>
                      <a:pt x="3215" y="13444"/>
                    </a:cubicBezTo>
                    <a:cubicBezTo>
                      <a:pt x="4039" y="9907"/>
                      <a:pt x="3436" y="8240"/>
                      <a:pt x="3436" y="6833"/>
                    </a:cubicBezTo>
                    <a:cubicBezTo>
                      <a:pt x="3436" y="5446"/>
                      <a:pt x="6229" y="1508"/>
                      <a:pt x="6229" y="1508"/>
                    </a:cubicBezTo>
                    <a:lnTo>
                      <a:pt x="1507" y="1"/>
                    </a:lnTo>
                    <a:close/>
                  </a:path>
                </a:pathLst>
              </a:custGeom>
              <a:solidFill>
                <a:srgbClr val="F7C1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>
                <a:off x="4816609" y="3512278"/>
                <a:ext cx="128135" cy="115358"/>
              </a:xfrm>
              <a:custGeom>
                <a:rect b="b" l="l" r="r" t="t"/>
                <a:pathLst>
                  <a:path extrusionOk="0" h="8667" w="9627">
                    <a:moveTo>
                      <a:pt x="6250" y="0"/>
                    </a:moveTo>
                    <a:cubicBezTo>
                      <a:pt x="6029" y="925"/>
                      <a:pt x="4804" y="2974"/>
                      <a:pt x="3095" y="4522"/>
                    </a:cubicBezTo>
                    <a:cubicBezTo>
                      <a:pt x="1407" y="6049"/>
                      <a:pt x="1" y="7677"/>
                      <a:pt x="1950" y="8541"/>
                    </a:cubicBezTo>
                    <a:cubicBezTo>
                      <a:pt x="2148" y="8626"/>
                      <a:pt x="2369" y="8666"/>
                      <a:pt x="2608" y="8666"/>
                    </a:cubicBezTo>
                    <a:cubicBezTo>
                      <a:pt x="4714" y="8666"/>
                      <a:pt x="8188" y="5555"/>
                      <a:pt x="9506" y="3497"/>
                    </a:cubicBezTo>
                    <a:cubicBezTo>
                      <a:pt x="9626" y="2351"/>
                      <a:pt x="8762" y="0"/>
                      <a:pt x="8762" y="0"/>
                    </a:cubicBezTo>
                    <a:cubicBezTo>
                      <a:pt x="8575" y="236"/>
                      <a:pt x="8244" y="347"/>
                      <a:pt x="7821" y="347"/>
                    </a:cubicBezTo>
                    <a:cubicBezTo>
                      <a:pt x="7379" y="347"/>
                      <a:pt x="6836" y="226"/>
                      <a:pt x="6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9"/>
              <p:cNvSpPr/>
              <p:nvPr/>
            </p:nvSpPr>
            <p:spPr>
              <a:xfrm>
                <a:off x="4828656" y="3550787"/>
                <a:ext cx="114746" cy="76852"/>
              </a:xfrm>
              <a:custGeom>
                <a:rect b="b" l="l" r="r" t="t"/>
                <a:pathLst>
                  <a:path extrusionOk="0" h="5774" w="8621">
                    <a:moveTo>
                      <a:pt x="8601" y="1"/>
                    </a:moveTo>
                    <a:cubicBezTo>
                      <a:pt x="7266" y="2058"/>
                      <a:pt x="3809" y="5151"/>
                      <a:pt x="1706" y="5151"/>
                    </a:cubicBezTo>
                    <a:cubicBezTo>
                      <a:pt x="1466" y="5151"/>
                      <a:pt x="1244" y="5111"/>
                      <a:pt x="1045" y="5025"/>
                    </a:cubicBezTo>
                    <a:cubicBezTo>
                      <a:pt x="523" y="4784"/>
                      <a:pt x="261" y="4522"/>
                      <a:pt x="161" y="4181"/>
                    </a:cubicBezTo>
                    <a:lnTo>
                      <a:pt x="161" y="4181"/>
                    </a:lnTo>
                    <a:cubicBezTo>
                      <a:pt x="0" y="4763"/>
                      <a:pt x="221" y="5286"/>
                      <a:pt x="1045" y="5648"/>
                    </a:cubicBezTo>
                    <a:cubicBezTo>
                      <a:pt x="1243" y="5733"/>
                      <a:pt x="1464" y="5773"/>
                      <a:pt x="1703" y="5773"/>
                    </a:cubicBezTo>
                    <a:cubicBezTo>
                      <a:pt x="3809" y="5773"/>
                      <a:pt x="7283" y="2662"/>
                      <a:pt x="8601" y="604"/>
                    </a:cubicBezTo>
                    <a:cubicBezTo>
                      <a:pt x="8621" y="403"/>
                      <a:pt x="8621" y="202"/>
                      <a:pt x="8601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9"/>
              <p:cNvSpPr/>
              <p:nvPr/>
            </p:nvSpPr>
            <p:spPr>
              <a:xfrm>
                <a:off x="4972828" y="3245589"/>
                <a:ext cx="155141" cy="90947"/>
              </a:xfrm>
              <a:custGeom>
                <a:rect b="b" l="l" r="r" t="t"/>
                <a:pathLst>
                  <a:path extrusionOk="0" h="6833" w="11656">
                    <a:moveTo>
                      <a:pt x="1869" y="1"/>
                    </a:moveTo>
                    <a:lnTo>
                      <a:pt x="0" y="2010"/>
                    </a:lnTo>
                    <a:cubicBezTo>
                      <a:pt x="0" y="2010"/>
                      <a:pt x="1548" y="3537"/>
                      <a:pt x="3537" y="3979"/>
                    </a:cubicBezTo>
                    <a:cubicBezTo>
                      <a:pt x="5546" y="4401"/>
                      <a:pt x="10912" y="6833"/>
                      <a:pt x="10912" y="6833"/>
                    </a:cubicBezTo>
                    <a:lnTo>
                      <a:pt x="11655" y="5225"/>
                    </a:lnTo>
                    <a:cubicBezTo>
                      <a:pt x="11655" y="5225"/>
                      <a:pt x="8943" y="2935"/>
                      <a:pt x="7677" y="2010"/>
                    </a:cubicBezTo>
                    <a:cubicBezTo>
                      <a:pt x="6431" y="1086"/>
                      <a:pt x="1869" y="1"/>
                      <a:pt x="1869" y="1"/>
                    </a:cubicBezTo>
                    <a:close/>
                  </a:path>
                </a:pathLst>
              </a:custGeom>
              <a:solidFill>
                <a:srgbClr val="F7C1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>
                <a:off x="4964801" y="3238907"/>
                <a:ext cx="140434" cy="83999"/>
              </a:xfrm>
              <a:custGeom>
                <a:rect b="b" l="l" r="r" t="t"/>
                <a:pathLst>
                  <a:path extrusionOk="0" h="6311" w="10551">
                    <a:moveTo>
                      <a:pt x="2834" y="0"/>
                    </a:moveTo>
                    <a:lnTo>
                      <a:pt x="0" y="2814"/>
                    </a:lnTo>
                    <a:cubicBezTo>
                      <a:pt x="0" y="2814"/>
                      <a:pt x="2151" y="4059"/>
                      <a:pt x="4140" y="4502"/>
                    </a:cubicBezTo>
                    <a:cubicBezTo>
                      <a:pt x="5265" y="4743"/>
                      <a:pt x="7415" y="5607"/>
                      <a:pt x="9103" y="6310"/>
                    </a:cubicBezTo>
                    <a:cubicBezTo>
                      <a:pt x="9887" y="5928"/>
                      <a:pt x="10550" y="5406"/>
                      <a:pt x="10470" y="4280"/>
                    </a:cubicBezTo>
                    <a:cubicBezTo>
                      <a:pt x="9706" y="3637"/>
                      <a:pt x="8862" y="2954"/>
                      <a:pt x="8280" y="2532"/>
                    </a:cubicBezTo>
                    <a:cubicBezTo>
                      <a:pt x="7034" y="1608"/>
                      <a:pt x="2834" y="0"/>
                      <a:pt x="2834" y="0"/>
                    </a:cubicBezTo>
                    <a:close/>
                  </a:path>
                </a:pathLst>
              </a:custGeom>
              <a:solidFill>
                <a:srgbClr val="F768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>
                <a:off x="5054677" y="3307645"/>
                <a:ext cx="96830" cy="109315"/>
              </a:xfrm>
              <a:custGeom>
                <a:rect b="b" l="l" r="r" t="t"/>
                <a:pathLst>
                  <a:path extrusionOk="0" h="8213" w="7275">
                    <a:moveTo>
                      <a:pt x="4916" y="0"/>
                    </a:moveTo>
                    <a:cubicBezTo>
                      <a:pt x="4895" y="0"/>
                      <a:pt x="4883" y="1"/>
                      <a:pt x="4883" y="1"/>
                    </a:cubicBezTo>
                    <a:cubicBezTo>
                      <a:pt x="5058" y="924"/>
                      <a:pt x="4583" y="1772"/>
                      <a:pt x="3956" y="1772"/>
                    </a:cubicBezTo>
                    <a:cubicBezTo>
                      <a:pt x="3859" y="1772"/>
                      <a:pt x="3759" y="1752"/>
                      <a:pt x="3658" y="1709"/>
                    </a:cubicBezTo>
                    <a:lnTo>
                      <a:pt x="3658" y="1709"/>
                    </a:lnTo>
                    <a:cubicBezTo>
                      <a:pt x="3678" y="2211"/>
                      <a:pt x="2834" y="5044"/>
                      <a:pt x="1929" y="5547"/>
                    </a:cubicBezTo>
                    <a:cubicBezTo>
                      <a:pt x="1045" y="6029"/>
                      <a:pt x="0" y="6632"/>
                      <a:pt x="101" y="7737"/>
                    </a:cubicBezTo>
                    <a:cubicBezTo>
                      <a:pt x="233" y="8063"/>
                      <a:pt x="799" y="8212"/>
                      <a:pt x="1473" y="8212"/>
                    </a:cubicBezTo>
                    <a:cubicBezTo>
                      <a:pt x="2544" y="8212"/>
                      <a:pt x="3884" y="7836"/>
                      <a:pt x="4180" y="7195"/>
                    </a:cubicBezTo>
                    <a:cubicBezTo>
                      <a:pt x="4682" y="6130"/>
                      <a:pt x="5185" y="4844"/>
                      <a:pt x="6049" y="4000"/>
                    </a:cubicBezTo>
                    <a:cubicBezTo>
                      <a:pt x="6933" y="3135"/>
                      <a:pt x="7275" y="2392"/>
                      <a:pt x="7235" y="1307"/>
                    </a:cubicBezTo>
                    <a:cubicBezTo>
                      <a:pt x="6681" y="51"/>
                      <a:pt x="5159" y="0"/>
                      <a:pt x="49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5055742" y="3321556"/>
                <a:ext cx="95765" cy="95393"/>
              </a:xfrm>
              <a:custGeom>
                <a:rect b="b" l="l" r="r" t="t"/>
                <a:pathLst>
                  <a:path extrusionOk="0" h="7167" w="7195">
                    <a:moveTo>
                      <a:pt x="7014" y="1"/>
                    </a:moveTo>
                    <a:cubicBezTo>
                      <a:pt x="7014" y="1005"/>
                      <a:pt x="6672" y="1709"/>
                      <a:pt x="5848" y="2512"/>
                    </a:cubicBezTo>
                    <a:cubicBezTo>
                      <a:pt x="4964" y="3356"/>
                      <a:pt x="4462" y="4663"/>
                      <a:pt x="3980" y="5708"/>
                    </a:cubicBezTo>
                    <a:cubicBezTo>
                      <a:pt x="3671" y="6351"/>
                      <a:pt x="2318" y="6735"/>
                      <a:pt x="1248" y="6735"/>
                    </a:cubicBezTo>
                    <a:cubicBezTo>
                      <a:pt x="713" y="6735"/>
                      <a:pt x="249" y="6639"/>
                      <a:pt x="21" y="6431"/>
                    </a:cubicBezTo>
                    <a:cubicBezTo>
                      <a:pt x="1" y="6511"/>
                      <a:pt x="1" y="6592"/>
                      <a:pt x="21" y="6692"/>
                    </a:cubicBezTo>
                    <a:cubicBezTo>
                      <a:pt x="152" y="7017"/>
                      <a:pt x="712" y="7166"/>
                      <a:pt x="1380" y="7166"/>
                    </a:cubicBezTo>
                    <a:cubicBezTo>
                      <a:pt x="2448" y="7166"/>
                      <a:pt x="3791" y="6785"/>
                      <a:pt x="4100" y="6130"/>
                    </a:cubicBezTo>
                    <a:cubicBezTo>
                      <a:pt x="4602" y="5085"/>
                      <a:pt x="5105" y="3778"/>
                      <a:pt x="5969" y="2934"/>
                    </a:cubicBezTo>
                    <a:cubicBezTo>
                      <a:pt x="6853" y="2090"/>
                      <a:pt x="7195" y="1347"/>
                      <a:pt x="7155" y="242"/>
                    </a:cubicBezTo>
                    <a:cubicBezTo>
                      <a:pt x="7114" y="161"/>
                      <a:pt x="7074" y="81"/>
                      <a:pt x="7014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4889900" y="3140737"/>
                <a:ext cx="97642" cy="127856"/>
              </a:xfrm>
              <a:custGeom>
                <a:rect b="b" l="l" r="r" t="t"/>
                <a:pathLst>
                  <a:path extrusionOk="0" h="9606" w="7336">
                    <a:moveTo>
                      <a:pt x="342" y="0"/>
                    </a:moveTo>
                    <a:cubicBezTo>
                      <a:pt x="342" y="1"/>
                      <a:pt x="1" y="8902"/>
                      <a:pt x="3497" y="9606"/>
                    </a:cubicBezTo>
                    <a:cubicBezTo>
                      <a:pt x="5989" y="9405"/>
                      <a:pt x="7336" y="6953"/>
                      <a:pt x="7336" y="6953"/>
                    </a:cubicBezTo>
                    <a:lnTo>
                      <a:pt x="6230" y="503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4898193" y="3152557"/>
                <a:ext cx="133752" cy="325097"/>
              </a:xfrm>
              <a:custGeom>
                <a:rect b="b" l="l" r="r" t="t"/>
                <a:pathLst>
                  <a:path extrusionOk="0" h="24425" w="10049">
                    <a:moveTo>
                      <a:pt x="7263" y="1"/>
                    </a:moveTo>
                    <a:cubicBezTo>
                      <a:pt x="5847" y="1"/>
                      <a:pt x="4160" y="186"/>
                      <a:pt x="2915" y="901"/>
                    </a:cubicBezTo>
                    <a:cubicBezTo>
                      <a:pt x="2312" y="3553"/>
                      <a:pt x="1769" y="5925"/>
                      <a:pt x="1247" y="7673"/>
                    </a:cubicBezTo>
                    <a:cubicBezTo>
                      <a:pt x="1086" y="8135"/>
                      <a:pt x="242" y="10627"/>
                      <a:pt x="162" y="11210"/>
                    </a:cubicBezTo>
                    <a:cubicBezTo>
                      <a:pt x="21" y="12214"/>
                      <a:pt x="1" y="13239"/>
                      <a:pt x="81" y="14244"/>
                    </a:cubicBezTo>
                    <a:cubicBezTo>
                      <a:pt x="141" y="14827"/>
                      <a:pt x="262" y="19911"/>
                      <a:pt x="262" y="23809"/>
                    </a:cubicBezTo>
                    <a:cubicBezTo>
                      <a:pt x="817" y="24208"/>
                      <a:pt x="1483" y="24425"/>
                      <a:pt x="2152" y="24425"/>
                    </a:cubicBezTo>
                    <a:cubicBezTo>
                      <a:pt x="2428" y="24425"/>
                      <a:pt x="2705" y="24388"/>
                      <a:pt x="2975" y="24311"/>
                    </a:cubicBezTo>
                    <a:cubicBezTo>
                      <a:pt x="3116" y="23508"/>
                      <a:pt x="3457" y="22503"/>
                      <a:pt x="3658" y="21579"/>
                    </a:cubicBezTo>
                    <a:cubicBezTo>
                      <a:pt x="4462" y="18042"/>
                      <a:pt x="3919" y="16495"/>
                      <a:pt x="3919" y="15108"/>
                    </a:cubicBezTo>
                    <a:cubicBezTo>
                      <a:pt x="3919" y="13721"/>
                      <a:pt x="6491" y="9783"/>
                      <a:pt x="6491" y="9783"/>
                    </a:cubicBezTo>
                    <a:cubicBezTo>
                      <a:pt x="7235" y="8617"/>
                      <a:pt x="8421" y="6809"/>
                      <a:pt x="9064" y="5563"/>
                    </a:cubicBezTo>
                    <a:cubicBezTo>
                      <a:pt x="10048" y="3614"/>
                      <a:pt x="10008" y="218"/>
                      <a:pt x="10008" y="218"/>
                    </a:cubicBezTo>
                    <a:cubicBezTo>
                      <a:pt x="10008" y="218"/>
                      <a:pt x="8793" y="1"/>
                      <a:pt x="72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4894186" y="2885549"/>
                <a:ext cx="187498" cy="175266"/>
              </a:xfrm>
              <a:custGeom>
                <a:rect b="b" l="l" r="r" t="t"/>
                <a:pathLst>
                  <a:path extrusionOk="0" h="13168" w="14087">
                    <a:moveTo>
                      <a:pt x="6652" y="1"/>
                    </a:moveTo>
                    <a:cubicBezTo>
                      <a:pt x="6652" y="1"/>
                      <a:pt x="3155" y="182"/>
                      <a:pt x="2854" y="604"/>
                    </a:cubicBezTo>
                    <a:cubicBezTo>
                      <a:pt x="2552" y="1046"/>
                      <a:pt x="0" y="2111"/>
                      <a:pt x="0" y="2111"/>
                    </a:cubicBezTo>
                    <a:lnTo>
                      <a:pt x="362" y="5708"/>
                    </a:lnTo>
                    <a:lnTo>
                      <a:pt x="1327" y="11194"/>
                    </a:lnTo>
                    <a:cubicBezTo>
                      <a:pt x="1327" y="11194"/>
                      <a:pt x="4950" y="13168"/>
                      <a:pt x="7905" y="13168"/>
                    </a:cubicBezTo>
                    <a:cubicBezTo>
                      <a:pt x="8552" y="13168"/>
                      <a:pt x="9168" y="13073"/>
                      <a:pt x="9706" y="12842"/>
                    </a:cubicBezTo>
                    <a:cubicBezTo>
                      <a:pt x="9888" y="11021"/>
                      <a:pt x="10647" y="8558"/>
                      <a:pt x="11237" y="8558"/>
                    </a:cubicBezTo>
                    <a:cubicBezTo>
                      <a:pt x="11298" y="8558"/>
                      <a:pt x="11357" y="8585"/>
                      <a:pt x="11414" y="8642"/>
                    </a:cubicBezTo>
                    <a:cubicBezTo>
                      <a:pt x="11515" y="8742"/>
                      <a:pt x="11655" y="8903"/>
                      <a:pt x="11816" y="9084"/>
                    </a:cubicBezTo>
                    <a:lnTo>
                      <a:pt x="14087" y="6592"/>
                    </a:lnTo>
                    <a:cubicBezTo>
                      <a:pt x="13183" y="5306"/>
                      <a:pt x="12319" y="4241"/>
                      <a:pt x="11897" y="3960"/>
                    </a:cubicBezTo>
                    <a:cubicBezTo>
                      <a:pt x="10952" y="3296"/>
                      <a:pt x="10430" y="2834"/>
                      <a:pt x="8943" y="2473"/>
                    </a:cubicBezTo>
                    <a:cubicBezTo>
                      <a:pt x="5928" y="1749"/>
                      <a:pt x="6652" y="1"/>
                      <a:pt x="6652" y="1"/>
                    </a:cubicBezTo>
                    <a:close/>
                  </a:path>
                </a:pathLst>
              </a:custGeom>
              <a:solidFill>
                <a:srgbClr val="F7C1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4888569" y="2898927"/>
                <a:ext cx="158083" cy="270020"/>
              </a:xfrm>
              <a:custGeom>
                <a:rect b="b" l="l" r="r" t="t"/>
                <a:pathLst>
                  <a:path extrusionOk="0" h="20287" w="11877">
                    <a:moveTo>
                      <a:pt x="2171" y="1"/>
                    </a:moveTo>
                    <a:lnTo>
                      <a:pt x="2171" y="1"/>
                    </a:lnTo>
                    <a:cubicBezTo>
                      <a:pt x="1789" y="202"/>
                      <a:pt x="1387" y="362"/>
                      <a:pt x="965" y="483"/>
                    </a:cubicBezTo>
                    <a:cubicBezTo>
                      <a:pt x="0" y="2914"/>
                      <a:pt x="583" y="6974"/>
                      <a:pt x="503" y="9023"/>
                    </a:cubicBezTo>
                    <a:cubicBezTo>
                      <a:pt x="442" y="11294"/>
                      <a:pt x="282" y="14650"/>
                      <a:pt x="0" y="17322"/>
                    </a:cubicBezTo>
                    <a:cubicBezTo>
                      <a:pt x="0" y="19308"/>
                      <a:pt x="3509" y="20286"/>
                      <a:pt x="7009" y="20286"/>
                    </a:cubicBezTo>
                    <a:cubicBezTo>
                      <a:pt x="8787" y="20286"/>
                      <a:pt x="10563" y="20034"/>
                      <a:pt x="11876" y="19533"/>
                    </a:cubicBezTo>
                    <a:cubicBezTo>
                      <a:pt x="10691" y="17503"/>
                      <a:pt x="10751" y="13866"/>
                      <a:pt x="11012" y="11254"/>
                    </a:cubicBezTo>
                    <a:lnTo>
                      <a:pt x="11012" y="11254"/>
                    </a:lnTo>
                    <a:cubicBezTo>
                      <a:pt x="10711" y="11515"/>
                      <a:pt x="10329" y="11676"/>
                      <a:pt x="9927" y="11716"/>
                    </a:cubicBezTo>
                    <a:cubicBezTo>
                      <a:pt x="7576" y="8420"/>
                      <a:pt x="8902" y="4984"/>
                      <a:pt x="10329" y="1689"/>
                    </a:cubicBezTo>
                    <a:cubicBezTo>
                      <a:pt x="9485" y="1488"/>
                      <a:pt x="8581" y="1166"/>
                      <a:pt x="8581" y="1166"/>
                    </a:cubicBezTo>
                    <a:cubicBezTo>
                      <a:pt x="8119" y="2432"/>
                      <a:pt x="6250" y="6250"/>
                      <a:pt x="3919" y="6491"/>
                    </a:cubicBezTo>
                    <a:cubicBezTo>
                      <a:pt x="2130" y="5165"/>
                      <a:pt x="1708" y="1508"/>
                      <a:pt x="21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4819285" y="2905342"/>
                <a:ext cx="140514" cy="239713"/>
              </a:xfrm>
              <a:custGeom>
                <a:rect b="b" l="l" r="r" t="t"/>
                <a:pathLst>
                  <a:path extrusionOk="0" h="18010" w="10557">
                    <a:moveTo>
                      <a:pt x="6170" y="1"/>
                    </a:moveTo>
                    <a:lnTo>
                      <a:pt x="6170" y="1"/>
                    </a:lnTo>
                    <a:cubicBezTo>
                      <a:pt x="5386" y="262"/>
                      <a:pt x="4844" y="282"/>
                      <a:pt x="4341" y="644"/>
                    </a:cubicBezTo>
                    <a:cubicBezTo>
                      <a:pt x="3839" y="1006"/>
                      <a:pt x="2392" y="4623"/>
                      <a:pt x="1669" y="6592"/>
                    </a:cubicBezTo>
                    <a:cubicBezTo>
                      <a:pt x="1267" y="7516"/>
                      <a:pt x="965" y="8300"/>
                      <a:pt x="744" y="8883"/>
                    </a:cubicBezTo>
                    <a:cubicBezTo>
                      <a:pt x="1" y="10852"/>
                      <a:pt x="342" y="12118"/>
                      <a:pt x="2754" y="13806"/>
                    </a:cubicBezTo>
                    <a:cubicBezTo>
                      <a:pt x="5185" y="15474"/>
                      <a:pt x="7114" y="17423"/>
                      <a:pt x="8260" y="17946"/>
                    </a:cubicBezTo>
                    <a:cubicBezTo>
                      <a:pt x="8362" y="17990"/>
                      <a:pt x="8463" y="18010"/>
                      <a:pt x="8564" y="18010"/>
                    </a:cubicBezTo>
                    <a:cubicBezTo>
                      <a:pt x="9616" y="18010"/>
                      <a:pt x="10557" y="15800"/>
                      <a:pt x="10410" y="15213"/>
                    </a:cubicBezTo>
                    <a:cubicBezTo>
                      <a:pt x="10287" y="14788"/>
                      <a:pt x="9743" y="14550"/>
                      <a:pt x="9135" y="14550"/>
                    </a:cubicBezTo>
                    <a:cubicBezTo>
                      <a:pt x="8852" y="14550"/>
                      <a:pt x="8555" y="14602"/>
                      <a:pt x="8280" y="14710"/>
                    </a:cubicBezTo>
                    <a:cubicBezTo>
                      <a:pt x="6552" y="14389"/>
                      <a:pt x="3980" y="11093"/>
                      <a:pt x="3357" y="10048"/>
                    </a:cubicBezTo>
                    <a:cubicBezTo>
                      <a:pt x="3276" y="9928"/>
                      <a:pt x="3236" y="9787"/>
                      <a:pt x="3236" y="9646"/>
                    </a:cubicBezTo>
                    <a:cubicBezTo>
                      <a:pt x="3327" y="9391"/>
                      <a:pt x="4499" y="6044"/>
                      <a:pt x="5300" y="6044"/>
                    </a:cubicBezTo>
                    <a:cubicBezTo>
                      <a:pt x="5380" y="6044"/>
                      <a:pt x="5456" y="6077"/>
                      <a:pt x="5527" y="6150"/>
                    </a:cubicBezTo>
                    <a:cubicBezTo>
                      <a:pt x="5587" y="6331"/>
                      <a:pt x="5728" y="7195"/>
                      <a:pt x="5708" y="8541"/>
                    </a:cubicBezTo>
                    <a:cubicBezTo>
                      <a:pt x="5989" y="5688"/>
                      <a:pt x="5205" y="2473"/>
                      <a:pt x="6170" y="1"/>
                    </a:cubicBezTo>
                    <a:close/>
                  </a:path>
                </a:pathLst>
              </a:custGeom>
              <a:solidFill>
                <a:srgbClr val="F7C1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4989413" y="2923273"/>
                <a:ext cx="134271" cy="259665"/>
              </a:xfrm>
              <a:custGeom>
                <a:rect b="b" l="l" r="r" t="t"/>
                <a:pathLst>
                  <a:path extrusionOk="0" h="19509" w="10088">
                    <a:moveTo>
                      <a:pt x="2914" y="0"/>
                    </a:moveTo>
                    <a:cubicBezTo>
                      <a:pt x="1487" y="3296"/>
                      <a:pt x="0" y="6591"/>
                      <a:pt x="2371" y="9887"/>
                    </a:cubicBezTo>
                    <a:cubicBezTo>
                      <a:pt x="2494" y="10045"/>
                      <a:pt x="2629" y="10121"/>
                      <a:pt x="2765" y="10121"/>
                    </a:cubicBezTo>
                    <a:cubicBezTo>
                      <a:pt x="3009" y="10121"/>
                      <a:pt x="3256" y="9877"/>
                      <a:pt x="3436" y="9425"/>
                    </a:cubicBezTo>
                    <a:cubicBezTo>
                      <a:pt x="3557" y="8219"/>
                      <a:pt x="3738" y="6993"/>
                      <a:pt x="3999" y="5808"/>
                    </a:cubicBezTo>
                    <a:cubicBezTo>
                      <a:pt x="4000" y="5803"/>
                      <a:pt x="4004" y="5801"/>
                      <a:pt x="4011" y="5801"/>
                    </a:cubicBezTo>
                    <a:cubicBezTo>
                      <a:pt x="4145" y="5801"/>
                      <a:pt x="5396" y="6744"/>
                      <a:pt x="6410" y="8179"/>
                    </a:cubicBezTo>
                    <a:cubicBezTo>
                      <a:pt x="6933" y="8983"/>
                      <a:pt x="7315" y="9746"/>
                      <a:pt x="7234" y="10008"/>
                    </a:cubicBezTo>
                    <a:cubicBezTo>
                      <a:pt x="6029" y="11474"/>
                      <a:pt x="5004" y="15393"/>
                      <a:pt x="4260" y="15755"/>
                    </a:cubicBezTo>
                    <a:cubicBezTo>
                      <a:pt x="3537" y="16137"/>
                      <a:pt x="2130" y="16237"/>
                      <a:pt x="2130" y="17121"/>
                    </a:cubicBezTo>
                    <a:cubicBezTo>
                      <a:pt x="2130" y="17975"/>
                      <a:pt x="3258" y="19509"/>
                      <a:pt x="4112" y="19509"/>
                    </a:cubicBezTo>
                    <a:cubicBezTo>
                      <a:pt x="4162" y="19509"/>
                      <a:pt x="4212" y="19504"/>
                      <a:pt x="4260" y="19492"/>
                    </a:cubicBezTo>
                    <a:cubicBezTo>
                      <a:pt x="5124" y="19291"/>
                      <a:pt x="5225" y="18086"/>
                      <a:pt x="5767" y="17021"/>
                    </a:cubicBezTo>
                    <a:cubicBezTo>
                      <a:pt x="6752" y="15755"/>
                      <a:pt x="10088" y="11113"/>
                      <a:pt x="9626" y="8842"/>
                    </a:cubicBezTo>
                    <a:cubicBezTo>
                      <a:pt x="9385" y="7777"/>
                      <a:pt x="8963" y="6792"/>
                      <a:pt x="8360" y="5888"/>
                    </a:cubicBezTo>
                    <a:cubicBezTo>
                      <a:pt x="8360" y="5888"/>
                      <a:pt x="7234" y="3557"/>
                      <a:pt x="6491" y="2452"/>
                    </a:cubicBezTo>
                    <a:cubicBezTo>
                      <a:pt x="5767" y="1347"/>
                      <a:pt x="4180" y="201"/>
                      <a:pt x="3376" y="20"/>
                    </a:cubicBezTo>
                    <a:cubicBezTo>
                      <a:pt x="3336" y="20"/>
                      <a:pt x="2954" y="0"/>
                      <a:pt x="2914" y="0"/>
                    </a:cubicBezTo>
                    <a:close/>
                  </a:path>
                </a:pathLst>
              </a:custGeom>
              <a:solidFill>
                <a:srgbClr val="F7C1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4904622" y="2830680"/>
                <a:ext cx="86262" cy="91906"/>
              </a:xfrm>
              <a:custGeom>
                <a:rect b="b" l="l" r="r" t="t"/>
                <a:pathLst>
                  <a:path extrusionOk="0" h="6905" w="6481">
                    <a:moveTo>
                      <a:pt x="1672" y="0"/>
                    </a:moveTo>
                    <a:cubicBezTo>
                      <a:pt x="1129" y="0"/>
                      <a:pt x="687" y="238"/>
                      <a:pt x="482" y="847"/>
                    </a:cubicBezTo>
                    <a:cubicBezTo>
                      <a:pt x="482" y="847"/>
                      <a:pt x="0" y="4163"/>
                      <a:pt x="482" y="5630"/>
                    </a:cubicBezTo>
                    <a:cubicBezTo>
                      <a:pt x="740" y="6694"/>
                      <a:pt x="1309" y="6905"/>
                      <a:pt x="1793" y="6905"/>
                    </a:cubicBezTo>
                    <a:cubicBezTo>
                      <a:pt x="1913" y="6905"/>
                      <a:pt x="2027" y="6892"/>
                      <a:pt x="2130" y="6876"/>
                    </a:cubicBezTo>
                    <a:cubicBezTo>
                      <a:pt x="2653" y="6816"/>
                      <a:pt x="4903" y="6213"/>
                      <a:pt x="5285" y="4706"/>
                    </a:cubicBezTo>
                    <a:cubicBezTo>
                      <a:pt x="6049" y="4686"/>
                      <a:pt x="6350" y="4183"/>
                      <a:pt x="6430" y="3580"/>
                    </a:cubicBezTo>
                    <a:cubicBezTo>
                      <a:pt x="6480" y="3099"/>
                      <a:pt x="6283" y="2535"/>
                      <a:pt x="5907" y="2535"/>
                    </a:cubicBezTo>
                    <a:cubicBezTo>
                      <a:pt x="5828" y="2535"/>
                      <a:pt x="5741" y="2560"/>
                      <a:pt x="5647" y="2616"/>
                    </a:cubicBezTo>
                    <a:cubicBezTo>
                      <a:pt x="5543" y="1889"/>
                      <a:pt x="3204" y="0"/>
                      <a:pt x="1672" y="0"/>
                    </a:cubicBezTo>
                    <a:close/>
                  </a:path>
                </a:pathLst>
              </a:custGeom>
              <a:solidFill>
                <a:srgbClr val="FCCF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4896595" y="2794075"/>
                <a:ext cx="110739" cy="91759"/>
              </a:xfrm>
              <a:custGeom>
                <a:rect b="b" l="l" r="r" t="t"/>
                <a:pathLst>
                  <a:path extrusionOk="0" h="6894" w="8320">
                    <a:moveTo>
                      <a:pt x="2693" y="0"/>
                    </a:moveTo>
                    <a:cubicBezTo>
                      <a:pt x="2592" y="161"/>
                      <a:pt x="2693" y="463"/>
                      <a:pt x="2693" y="603"/>
                    </a:cubicBezTo>
                    <a:cubicBezTo>
                      <a:pt x="2452" y="543"/>
                      <a:pt x="2211" y="422"/>
                      <a:pt x="2030" y="262"/>
                    </a:cubicBezTo>
                    <a:cubicBezTo>
                      <a:pt x="2030" y="262"/>
                      <a:pt x="1829" y="684"/>
                      <a:pt x="2030" y="905"/>
                    </a:cubicBezTo>
                    <a:cubicBezTo>
                      <a:pt x="2030" y="905"/>
                      <a:pt x="1427" y="644"/>
                      <a:pt x="1407" y="262"/>
                    </a:cubicBezTo>
                    <a:cubicBezTo>
                      <a:pt x="1153" y="614"/>
                      <a:pt x="975" y="1099"/>
                      <a:pt x="1076" y="1347"/>
                    </a:cubicBezTo>
                    <a:lnTo>
                      <a:pt x="1076" y="1347"/>
                    </a:lnTo>
                    <a:cubicBezTo>
                      <a:pt x="1022" y="1294"/>
                      <a:pt x="738" y="1304"/>
                      <a:pt x="683" y="905"/>
                    </a:cubicBezTo>
                    <a:lnTo>
                      <a:pt x="683" y="905"/>
                    </a:lnTo>
                    <a:cubicBezTo>
                      <a:pt x="0" y="2151"/>
                      <a:pt x="1085" y="3597"/>
                      <a:pt x="1085" y="3597"/>
                    </a:cubicBezTo>
                    <a:cubicBezTo>
                      <a:pt x="1769" y="4261"/>
                      <a:pt x="4763" y="4361"/>
                      <a:pt x="4763" y="4361"/>
                    </a:cubicBezTo>
                    <a:cubicBezTo>
                      <a:pt x="4723" y="4924"/>
                      <a:pt x="5406" y="5044"/>
                      <a:pt x="5587" y="5366"/>
                    </a:cubicBezTo>
                    <a:cubicBezTo>
                      <a:pt x="5747" y="5667"/>
                      <a:pt x="5526" y="6511"/>
                      <a:pt x="5526" y="6511"/>
                    </a:cubicBezTo>
                    <a:cubicBezTo>
                      <a:pt x="5526" y="6511"/>
                      <a:pt x="5544" y="6529"/>
                      <a:pt x="5603" y="6529"/>
                    </a:cubicBezTo>
                    <a:cubicBezTo>
                      <a:pt x="5652" y="6529"/>
                      <a:pt x="5729" y="6517"/>
                      <a:pt x="5848" y="6471"/>
                    </a:cubicBezTo>
                    <a:cubicBezTo>
                      <a:pt x="5987" y="5961"/>
                      <a:pt x="6364" y="5368"/>
                      <a:pt x="6658" y="5368"/>
                    </a:cubicBezTo>
                    <a:cubicBezTo>
                      <a:pt x="6747" y="5368"/>
                      <a:pt x="6828" y="5421"/>
                      <a:pt x="6893" y="5547"/>
                    </a:cubicBezTo>
                    <a:cubicBezTo>
                      <a:pt x="7154" y="6069"/>
                      <a:pt x="6893" y="6893"/>
                      <a:pt x="6893" y="6893"/>
                    </a:cubicBezTo>
                    <a:cubicBezTo>
                      <a:pt x="7074" y="6491"/>
                      <a:pt x="7234" y="6089"/>
                      <a:pt x="7355" y="5667"/>
                    </a:cubicBezTo>
                    <a:cubicBezTo>
                      <a:pt x="7656" y="4964"/>
                      <a:pt x="8320" y="2372"/>
                      <a:pt x="7033" y="2231"/>
                    </a:cubicBezTo>
                    <a:cubicBezTo>
                      <a:pt x="6910" y="727"/>
                      <a:pt x="4931" y="407"/>
                      <a:pt x="4076" y="407"/>
                    </a:cubicBezTo>
                    <a:cubicBezTo>
                      <a:pt x="3961" y="407"/>
                      <a:pt x="3865" y="413"/>
                      <a:pt x="3798" y="422"/>
                    </a:cubicBezTo>
                    <a:cubicBezTo>
                      <a:pt x="3709" y="438"/>
                      <a:pt x="3623" y="446"/>
                      <a:pt x="3540" y="446"/>
                    </a:cubicBezTo>
                    <a:cubicBezTo>
                      <a:pt x="3099" y="446"/>
                      <a:pt x="2761" y="237"/>
                      <a:pt x="26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5324026" y="2918121"/>
                <a:ext cx="113162" cy="110273"/>
              </a:xfrm>
              <a:custGeom>
                <a:rect b="b" l="l" r="r" t="t"/>
                <a:pathLst>
                  <a:path extrusionOk="0" h="8285" w="8502">
                    <a:moveTo>
                      <a:pt x="8501" y="7682"/>
                    </a:moveTo>
                    <a:lnTo>
                      <a:pt x="8501" y="7682"/>
                    </a:lnTo>
                    <a:cubicBezTo>
                      <a:pt x="8499" y="7683"/>
                      <a:pt x="8497" y="7684"/>
                      <a:pt x="8495" y="7685"/>
                    </a:cubicBezTo>
                    <a:lnTo>
                      <a:pt x="8495" y="7685"/>
                    </a:lnTo>
                    <a:cubicBezTo>
                      <a:pt x="8497" y="7684"/>
                      <a:pt x="8499" y="7683"/>
                      <a:pt x="8501" y="7682"/>
                    </a:cubicBezTo>
                    <a:close/>
                    <a:moveTo>
                      <a:pt x="2813" y="1"/>
                    </a:moveTo>
                    <a:cubicBezTo>
                      <a:pt x="2660" y="1"/>
                      <a:pt x="2500" y="9"/>
                      <a:pt x="2332" y="26"/>
                    </a:cubicBezTo>
                    <a:cubicBezTo>
                      <a:pt x="322" y="206"/>
                      <a:pt x="1" y="2658"/>
                      <a:pt x="1" y="2658"/>
                    </a:cubicBezTo>
                    <a:cubicBezTo>
                      <a:pt x="1" y="2658"/>
                      <a:pt x="420" y="4259"/>
                      <a:pt x="948" y="4259"/>
                    </a:cubicBezTo>
                    <a:cubicBezTo>
                      <a:pt x="1032" y="4259"/>
                      <a:pt x="1118" y="4219"/>
                      <a:pt x="1207" y="4125"/>
                    </a:cubicBezTo>
                    <a:cubicBezTo>
                      <a:pt x="1510" y="3812"/>
                      <a:pt x="2015" y="3539"/>
                      <a:pt x="2438" y="3539"/>
                    </a:cubicBezTo>
                    <a:cubicBezTo>
                      <a:pt x="2912" y="3539"/>
                      <a:pt x="3283" y="3881"/>
                      <a:pt x="3156" y="4889"/>
                    </a:cubicBezTo>
                    <a:cubicBezTo>
                      <a:pt x="2915" y="6798"/>
                      <a:pt x="3879" y="8124"/>
                      <a:pt x="4261" y="8285"/>
                    </a:cubicBezTo>
                    <a:cubicBezTo>
                      <a:pt x="4261" y="8285"/>
                      <a:pt x="3799" y="7521"/>
                      <a:pt x="3919" y="6958"/>
                    </a:cubicBezTo>
                    <a:lnTo>
                      <a:pt x="3919" y="6958"/>
                    </a:lnTo>
                    <a:cubicBezTo>
                      <a:pt x="4236" y="7938"/>
                      <a:pt x="5143" y="8272"/>
                      <a:pt x="6111" y="8272"/>
                    </a:cubicBezTo>
                    <a:cubicBezTo>
                      <a:pt x="6986" y="8272"/>
                      <a:pt x="7912" y="7999"/>
                      <a:pt x="8495" y="7685"/>
                    </a:cubicBezTo>
                    <a:lnTo>
                      <a:pt x="8495" y="7685"/>
                    </a:lnTo>
                    <a:cubicBezTo>
                      <a:pt x="8359" y="7757"/>
                      <a:pt x="8196" y="7793"/>
                      <a:pt x="8019" y="7793"/>
                    </a:cubicBezTo>
                    <a:cubicBezTo>
                      <a:pt x="7620" y="7793"/>
                      <a:pt x="7154" y="7613"/>
                      <a:pt x="6793" y="7280"/>
                    </a:cubicBezTo>
                    <a:cubicBezTo>
                      <a:pt x="6278" y="6804"/>
                      <a:pt x="6975" y="4979"/>
                      <a:pt x="5952" y="4467"/>
                    </a:cubicBezTo>
                    <a:lnTo>
                      <a:pt x="5952" y="4467"/>
                    </a:lnTo>
                    <a:cubicBezTo>
                      <a:pt x="5993" y="4480"/>
                      <a:pt x="6051" y="4487"/>
                      <a:pt x="6120" y="4487"/>
                    </a:cubicBezTo>
                    <a:cubicBezTo>
                      <a:pt x="6530" y="4487"/>
                      <a:pt x="7331" y="4243"/>
                      <a:pt x="7396" y="3723"/>
                    </a:cubicBezTo>
                    <a:lnTo>
                      <a:pt x="7396" y="3723"/>
                    </a:lnTo>
                    <a:cubicBezTo>
                      <a:pt x="7213" y="3779"/>
                      <a:pt x="7023" y="3804"/>
                      <a:pt x="6833" y="3804"/>
                    </a:cubicBezTo>
                    <a:cubicBezTo>
                      <a:pt x="6061" y="3804"/>
                      <a:pt x="5295" y="3379"/>
                      <a:pt x="5085" y="2799"/>
                    </a:cubicBezTo>
                    <a:lnTo>
                      <a:pt x="5085" y="2799"/>
                    </a:lnTo>
                    <a:cubicBezTo>
                      <a:pt x="5248" y="3044"/>
                      <a:pt x="5547" y="3162"/>
                      <a:pt x="5878" y="3162"/>
                    </a:cubicBezTo>
                    <a:cubicBezTo>
                      <a:pt x="6279" y="3162"/>
                      <a:pt x="6726" y="2988"/>
                      <a:pt x="7034" y="2658"/>
                    </a:cubicBezTo>
                    <a:lnTo>
                      <a:pt x="7034" y="2658"/>
                    </a:lnTo>
                    <a:cubicBezTo>
                      <a:pt x="6941" y="2751"/>
                      <a:pt x="6795" y="2800"/>
                      <a:pt x="6627" y="2800"/>
                    </a:cubicBezTo>
                    <a:cubicBezTo>
                      <a:pt x="6213" y="2800"/>
                      <a:pt x="5667" y="2500"/>
                      <a:pt x="5467" y="1814"/>
                    </a:cubicBezTo>
                    <a:cubicBezTo>
                      <a:pt x="5209" y="949"/>
                      <a:pt x="4463" y="1"/>
                      <a:pt x="28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5310928" y="2935306"/>
                <a:ext cx="43870" cy="40130"/>
              </a:xfrm>
              <a:custGeom>
                <a:rect b="b" l="l" r="r" t="t"/>
                <a:pathLst>
                  <a:path extrusionOk="0" h="3015" w="3296">
                    <a:moveTo>
                      <a:pt x="980" y="1"/>
                    </a:moveTo>
                    <a:cubicBezTo>
                      <a:pt x="647" y="1"/>
                      <a:pt x="313" y="73"/>
                      <a:pt x="0" y="222"/>
                    </a:cubicBezTo>
                    <a:cubicBezTo>
                      <a:pt x="784" y="1226"/>
                      <a:pt x="1648" y="2151"/>
                      <a:pt x="2572" y="3015"/>
                    </a:cubicBezTo>
                    <a:cubicBezTo>
                      <a:pt x="3296" y="2332"/>
                      <a:pt x="3236" y="1146"/>
                      <a:pt x="2452" y="523"/>
                    </a:cubicBezTo>
                    <a:cubicBezTo>
                      <a:pt x="2022" y="179"/>
                      <a:pt x="1503" y="1"/>
                      <a:pt x="980" y="1"/>
                    </a:cubicBezTo>
                    <a:close/>
                  </a:path>
                </a:pathLst>
              </a:custGeom>
              <a:solidFill>
                <a:srgbClr val="A3C4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5160593" y="3648690"/>
                <a:ext cx="128135" cy="115358"/>
              </a:xfrm>
              <a:custGeom>
                <a:rect b="b" l="l" r="r" t="t"/>
                <a:pathLst>
                  <a:path extrusionOk="0" h="8667" w="9627">
                    <a:moveTo>
                      <a:pt x="6250" y="1"/>
                    </a:moveTo>
                    <a:cubicBezTo>
                      <a:pt x="6050" y="945"/>
                      <a:pt x="4804" y="2995"/>
                      <a:pt x="3096" y="4522"/>
                    </a:cubicBezTo>
                    <a:cubicBezTo>
                      <a:pt x="1408" y="6049"/>
                      <a:pt x="1" y="7697"/>
                      <a:pt x="1950" y="8541"/>
                    </a:cubicBezTo>
                    <a:cubicBezTo>
                      <a:pt x="2148" y="8627"/>
                      <a:pt x="2369" y="8667"/>
                      <a:pt x="2608" y="8667"/>
                    </a:cubicBezTo>
                    <a:cubicBezTo>
                      <a:pt x="4714" y="8667"/>
                      <a:pt x="8188" y="5555"/>
                      <a:pt x="9506" y="3497"/>
                    </a:cubicBezTo>
                    <a:cubicBezTo>
                      <a:pt x="9626" y="2352"/>
                      <a:pt x="8762" y="1"/>
                      <a:pt x="8762" y="1"/>
                    </a:cubicBezTo>
                    <a:cubicBezTo>
                      <a:pt x="8583" y="239"/>
                      <a:pt x="8247" y="355"/>
                      <a:pt x="7814" y="355"/>
                    </a:cubicBezTo>
                    <a:cubicBezTo>
                      <a:pt x="7372" y="355"/>
                      <a:pt x="6829" y="234"/>
                      <a:pt x="62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5172640" y="3687213"/>
                <a:ext cx="114746" cy="76839"/>
              </a:xfrm>
              <a:custGeom>
                <a:rect b="b" l="l" r="r" t="t"/>
                <a:pathLst>
                  <a:path extrusionOk="0" h="5773" w="8621">
                    <a:moveTo>
                      <a:pt x="8601" y="0"/>
                    </a:moveTo>
                    <a:cubicBezTo>
                      <a:pt x="7266" y="2057"/>
                      <a:pt x="3809" y="5150"/>
                      <a:pt x="1706" y="5150"/>
                    </a:cubicBezTo>
                    <a:cubicBezTo>
                      <a:pt x="1466" y="5150"/>
                      <a:pt x="1244" y="5110"/>
                      <a:pt x="1045" y="5024"/>
                    </a:cubicBezTo>
                    <a:cubicBezTo>
                      <a:pt x="523" y="4783"/>
                      <a:pt x="261" y="4522"/>
                      <a:pt x="161" y="4180"/>
                    </a:cubicBezTo>
                    <a:lnTo>
                      <a:pt x="161" y="4180"/>
                    </a:lnTo>
                    <a:cubicBezTo>
                      <a:pt x="0" y="4763"/>
                      <a:pt x="221" y="5285"/>
                      <a:pt x="1045" y="5647"/>
                    </a:cubicBezTo>
                    <a:cubicBezTo>
                      <a:pt x="1243" y="5733"/>
                      <a:pt x="1464" y="5773"/>
                      <a:pt x="1703" y="5773"/>
                    </a:cubicBezTo>
                    <a:cubicBezTo>
                      <a:pt x="3809" y="5773"/>
                      <a:pt x="7283" y="2661"/>
                      <a:pt x="8601" y="603"/>
                    </a:cubicBezTo>
                    <a:cubicBezTo>
                      <a:pt x="8621" y="402"/>
                      <a:pt x="8621" y="201"/>
                      <a:pt x="86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5309051" y="3382281"/>
                <a:ext cx="163167" cy="90415"/>
              </a:xfrm>
              <a:custGeom>
                <a:rect b="b" l="l" r="r" t="t"/>
                <a:pathLst>
                  <a:path extrusionOk="0" h="6793" w="12259">
                    <a:moveTo>
                      <a:pt x="2452" y="0"/>
                    </a:moveTo>
                    <a:lnTo>
                      <a:pt x="1" y="2291"/>
                    </a:lnTo>
                    <a:cubicBezTo>
                      <a:pt x="1" y="2291"/>
                      <a:pt x="2131" y="3557"/>
                      <a:pt x="4140" y="3979"/>
                    </a:cubicBezTo>
                    <a:cubicBezTo>
                      <a:pt x="4261" y="3999"/>
                      <a:pt x="4422" y="4039"/>
                      <a:pt x="4582" y="4100"/>
                    </a:cubicBezTo>
                    <a:lnTo>
                      <a:pt x="4622" y="4100"/>
                    </a:lnTo>
                    <a:lnTo>
                      <a:pt x="5105" y="4240"/>
                    </a:lnTo>
                    <a:lnTo>
                      <a:pt x="5165" y="4260"/>
                    </a:lnTo>
                    <a:lnTo>
                      <a:pt x="5708" y="4441"/>
                    </a:lnTo>
                    <a:lnTo>
                      <a:pt x="5768" y="4461"/>
                    </a:lnTo>
                    <a:lnTo>
                      <a:pt x="6391" y="4682"/>
                    </a:lnTo>
                    <a:lnTo>
                      <a:pt x="7074" y="4943"/>
                    </a:lnTo>
                    <a:lnTo>
                      <a:pt x="7757" y="5205"/>
                    </a:lnTo>
                    <a:lnTo>
                      <a:pt x="7777" y="5205"/>
                    </a:lnTo>
                    <a:cubicBezTo>
                      <a:pt x="8219" y="5386"/>
                      <a:pt x="8682" y="5587"/>
                      <a:pt x="9084" y="5747"/>
                    </a:cubicBezTo>
                    <a:cubicBezTo>
                      <a:pt x="10450" y="6330"/>
                      <a:pt x="11495" y="6792"/>
                      <a:pt x="11495" y="6792"/>
                    </a:cubicBezTo>
                    <a:lnTo>
                      <a:pt x="12259" y="5225"/>
                    </a:lnTo>
                    <a:cubicBezTo>
                      <a:pt x="12259" y="5225"/>
                      <a:pt x="11415" y="4521"/>
                      <a:pt x="10450" y="3738"/>
                    </a:cubicBezTo>
                    <a:lnTo>
                      <a:pt x="9907" y="3296"/>
                    </a:lnTo>
                    <a:lnTo>
                      <a:pt x="9847" y="3235"/>
                    </a:lnTo>
                    <a:lnTo>
                      <a:pt x="9345" y="2834"/>
                    </a:lnTo>
                    <a:cubicBezTo>
                      <a:pt x="9305" y="2793"/>
                      <a:pt x="9284" y="2773"/>
                      <a:pt x="9264" y="2753"/>
                    </a:cubicBezTo>
                    <a:lnTo>
                      <a:pt x="8782" y="2391"/>
                    </a:lnTo>
                    <a:lnTo>
                      <a:pt x="8722" y="2331"/>
                    </a:lnTo>
                    <a:cubicBezTo>
                      <a:pt x="8561" y="2211"/>
                      <a:pt x="8400" y="2110"/>
                      <a:pt x="8280" y="2010"/>
                    </a:cubicBezTo>
                    <a:cubicBezTo>
                      <a:pt x="7014" y="1085"/>
                      <a:pt x="2452" y="0"/>
                      <a:pt x="2452" y="0"/>
                    </a:cubicBezTo>
                    <a:close/>
                  </a:path>
                </a:pathLst>
              </a:custGeom>
              <a:solidFill>
                <a:srgbClr val="EFB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5398661" y="3444324"/>
                <a:ext cx="97096" cy="109049"/>
              </a:xfrm>
              <a:custGeom>
                <a:rect b="b" l="l" r="r" t="t"/>
                <a:pathLst>
                  <a:path extrusionOk="0" h="8193" w="7295">
                    <a:moveTo>
                      <a:pt x="4937" y="1"/>
                    </a:moveTo>
                    <a:cubicBezTo>
                      <a:pt x="4915" y="1"/>
                      <a:pt x="4904" y="1"/>
                      <a:pt x="4904" y="1"/>
                    </a:cubicBezTo>
                    <a:cubicBezTo>
                      <a:pt x="5060" y="902"/>
                      <a:pt x="4588" y="1758"/>
                      <a:pt x="3979" y="1758"/>
                    </a:cubicBezTo>
                    <a:cubicBezTo>
                      <a:pt x="3881" y="1758"/>
                      <a:pt x="3780" y="1736"/>
                      <a:pt x="3678" y="1689"/>
                    </a:cubicBezTo>
                    <a:lnTo>
                      <a:pt x="3678" y="1689"/>
                    </a:lnTo>
                    <a:cubicBezTo>
                      <a:pt x="3698" y="2212"/>
                      <a:pt x="2854" y="5025"/>
                      <a:pt x="1950" y="5527"/>
                    </a:cubicBezTo>
                    <a:cubicBezTo>
                      <a:pt x="1045" y="6030"/>
                      <a:pt x="0" y="6612"/>
                      <a:pt x="101" y="7718"/>
                    </a:cubicBezTo>
                    <a:cubicBezTo>
                      <a:pt x="233" y="8044"/>
                      <a:pt x="800" y="8193"/>
                      <a:pt x="1474" y="8193"/>
                    </a:cubicBezTo>
                    <a:cubicBezTo>
                      <a:pt x="2547" y="8193"/>
                      <a:pt x="3892" y="7816"/>
                      <a:pt x="4200" y="7175"/>
                    </a:cubicBezTo>
                    <a:cubicBezTo>
                      <a:pt x="4703" y="6130"/>
                      <a:pt x="5185" y="4824"/>
                      <a:pt x="6069" y="3980"/>
                    </a:cubicBezTo>
                    <a:cubicBezTo>
                      <a:pt x="6933" y="3136"/>
                      <a:pt x="7295" y="2372"/>
                      <a:pt x="7235" y="1287"/>
                    </a:cubicBezTo>
                    <a:cubicBezTo>
                      <a:pt x="6681" y="52"/>
                      <a:pt x="5180" y="1"/>
                      <a:pt x="49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5399726" y="3457968"/>
                <a:ext cx="95765" cy="95393"/>
              </a:xfrm>
              <a:custGeom>
                <a:rect b="b" l="l" r="r" t="t"/>
                <a:pathLst>
                  <a:path extrusionOk="0" h="7167" w="7195">
                    <a:moveTo>
                      <a:pt x="7014" y="1"/>
                    </a:moveTo>
                    <a:cubicBezTo>
                      <a:pt x="7014" y="1006"/>
                      <a:pt x="6672" y="1729"/>
                      <a:pt x="5848" y="2513"/>
                    </a:cubicBezTo>
                    <a:cubicBezTo>
                      <a:pt x="4964" y="3377"/>
                      <a:pt x="4482" y="4663"/>
                      <a:pt x="3980" y="5708"/>
                    </a:cubicBezTo>
                    <a:cubicBezTo>
                      <a:pt x="3671" y="6351"/>
                      <a:pt x="2318" y="6735"/>
                      <a:pt x="1248" y="6735"/>
                    </a:cubicBezTo>
                    <a:cubicBezTo>
                      <a:pt x="713" y="6735"/>
                      <a:pt x="249" y="6639"/>
                      <a:pt x="21" y="6431"/>
                    </a:cubicBezTo>
                    <a:cubicBezTo>
                      <a:pt x="1" y="6512"/>
                      <a:pt x="1" y="6592"/>
                      <a:pt x="21" y="6693"/>
                    </a:cubicBezTo>
                    <a:cubicBezTo>
                      <a:pt x="152" y="7017"/>
                      <a:pt x="715" y="7167"/>
                      <a:pt x="1386" y="7167"/>
                    </a:cubicBezTo>
                    <a:cubicBezTo>
                      <a:pt x="2457" y="7167"/>
                      <a:pt x="3803" y="6785"/>
                      <a:pt x="4100" y="6130"/>
                    </a:cubicBezTo>
                    <a:cubicBezTo>
                      <a:pt x="4603" y="5085"/>
                      <a:pt x="5105" y="3799"/>
                      <a:pt x="5989" y="2935"/>
                    </a:cubicBezTo>
                    <a:cubicBezTo>
                      <a:pt x="6853" y="2091"/>
                      <a:pt x="7195" y="1347"/>
                      <a:pt x="7155" y="242"/>
                    </a:cubicBezTo>
                    <a:cubicBezTo>
                      <a:pt x="7114" y="162"/>
                      <a:pt x="7074" y="81"/>
                      <a:pt x="70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5233884" y="3277416"/>
                <a:ext cx="97642" cy="127603"/>
              </a:xfrm>
              <a:custGeom>
                <a:rect b="b" l="l" r="r" t="t"/>
                <a:pathLst>
                  <a:path extrusionOk="0" h="9587" w="7336">
                    <a:moveTo>
                      <a:pt x="343" y="1"/>
                    </a:moveTo>
                    <a:cubicBezTo>
                      <a:pt x="343" y="1"/>
                      <a:pt x="1" y="8903"/>
                      <a:pt x="3497" y="9586"/>
                    </a:cubicBezTo>
                    <a:cubicBezTo>
                      <a:pt x="5989" y="9385"/>
                      <a:pt x="7336" y="6934"/>
                      <a:pt x="7336" y="6934"/>
                    </a:cubicBezTo>
                    <a:lnTo>
                      <a:pt x="6230" y="483"/>
                    </a:lnTo>
                    <a:lnTo>
                      <a:pt x="343" y="1"/>
                    </a:lnTo>
                    <a:close/>
                  </a:path>
                </a:pathLst>
              </a:custGeom>
              <a:solidFill>
                <a:srgbClr val="EFB4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5233618" y="3274474"/>
                <a:ext cx="94967" cy="86209"/>
              </a:xfrm>
              <a:custGeom>
                <a:rect b="b" l="l" r="r" t="t"/>
                <a:pathLst>
                  <a:path extrusionOk="0" h="6477" w="7135">
                    <a:moveTo>
                      <a:pt x="182" y="1"/>
                    </a:moveTo>
                    <a:cubicBezTo>
                      <a:pt x="182" y="1"/>
                      <a:pt x="1" y="3397"/>
                      <a:pt x="624" y="6090"/>
                    </a:cubicBezTo>
                    <a:cubicBezTo>
                      <a:pt x="1551" y="6342"/>
                      <a:pt x="2564" y="6477"/>
                      <a:pt x="3574" y="6477"/>
                    </a:cubicBezTo>
                    <a:cubicBezTo>
                      <a:pt x="4818" y="6477"/>
                      <a:pt x="6059" y="6272"/>
                      <a:pt x="7135" y="5828"/>
                    </a:cubicBezTo>
                    <a:lnTo>
                      <a:pt x="6250" y="704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5242177" y="3289010"/>
                <a:ext cx="133220" cy="379335"/>
              </a:xfrm>
              <a:custGeom>
                <a:rect b="b" l="l" r="r" t="t"/>
                <a:pathLst>
                  <a:path extrusionOk="0" h="28500" w="10009">
                    <a:moveTo>
                      <a:pt x="7292" y="1"/>
                    </a:moveTo>
                    <a:cubicBezTo>
                      <a:pt x="5870" y="1"/>
                      <a:pt x="4169" y="189"/>
                      <a:pt x="2915" y="918"/>
                    </a:cubicBezTo>
                    <a:cubicBezTo>
                      <a:pt x="2312" y="3571"/>
                      <a:pt x="1769" y="5942"/>
                      <a:pt x="1247" y="7690"/>
                    </a:cubicBezTo>
                    <a:cubicBezTo>
                      <a:pt x="1086" y="8153"/>
                      <a:pt x="242" y="10644"/>
                      <a:pt x="162" y="11227"/>
                    </a:cubicBezTo>
                    <a:cubicBezTo>
                      <a:pt x="21" y="12232"/>
                      <a:pt x="1" y="13237"/>
                      <a:pt x="81" y="14241"/>
                    </a:cubicBezTo>
                    <a:cubicBezTo>
                      <a:pt x="121" y="14663"/>
                      <a:pt x="202" y="17537"/>
                      <a:pt x="242" y="20571"/>
                    </a:cubicBezTo>
                    <a:cubicBezTo>
                      <a:pt x="242" y="23706"/>
                      <a:pt x="282" y="27203"/>
                      <a:pt x="262" y="28026"/>
                    </a:cubicBezTo>
                    <a:cubicBezTo>
                      <a:pt x="651" y="28381"/>
                      <a:pt x="1037" y="28500"/>
                      <a:pt x="1379" y="28500"/>
                    </a:cubicBezTo>
                    <a:cubicBezTo>
                      <a:pt x="2064" y="28500"/>
                      <a:pt x="2573" y="28026"/>
                      <a:pt x="2573" y="28026"/>
                    </a:cubicBezTo>
                    <a:cubicBezTo>
                      <a:pt x="2633" y="26781"/>
                      <a:pt x="2774" y="25535"/>
                      <a:pt x="2975" y="24289"/>
                    </a:cubicBezTo>
                    <a:cubicBezTo>
                      <a:pt x="3096" y="23505"/>
                      <a:pt x="3437" y="22500"/>
                      <a:pt x="3658" y="21556"/>
                    </a:cubicBezTo>
                    <a:cubicBezTo>
                      <a:pt x="4462" y="18039"/>
                      <a:pt x="3658" y="14965"/>
                      <a:pt x="3658" y="13578"/>
                    </a:cubicBezTo>
                    <a:cubicBezTo>
                      <a:pt x="3658" y="12192"/>
                      <a:pt x="6170" y="9599"/>
                      <a:pt x="6170" y="9599"/>
                    </a:cubicBezTo>
                    <a:lnTo>
                      <a:pt x="6552" y="9137"/>
                    </a:lnTo>
                    <a:cubicBezTo>
                      <a:pt x="7336" y="8032"/>
                      <a:pt x="8059" y="6866"/>
                      <a:pt x="8722" y="5661"/>
                    </a:cubicBezTo>
                    <a:cubicBezTo>
                      <a:pt x="9727" y="3712"/>
                      <a:pt x="10008" y="215"/>
                      <a:pt x="10008" y="215"/>
                    </a:cubicBezTo>
                    <a:cubicBezTo>
                      <a:pt x="10008" y="215"/>
                      <a:pt x="8809" y="1"/>
                      <a:pt x="7292" y="1"/>
                    </a:cubicBezTo>
                    <a:close/>
                  </a:path>
                </a:pathLst>
              </a:custGeom>
              <a:solidFill>
                <a:srgbClr val="F7C1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5265990" y="3288837"/>
                <a:ext cx="111538" cy="102806"/>
              </a:xfrm>
              <a:custGeom>
                <a:rect b="b" l="l" r="r" t="t"/>
                <a:pathLst>
                  <a:path extrusionOk="0" h="7724" w="8380">
                    <a:moveTo>
                      <a:pt x="5322" y="0"/>
                    </a:moveTo>
                    <a:cubicBezTo>
                      <a:pt x="3874" y="0"/>
                      <a:pt x="2174" y="186"/>
                      <a:pt x="945" y="891"/>
                    </a:cubicBezTo>
                    <a:cubicBezTo>
                      <a:pt x="623" y="2298"/>
                      <a:pt x="302" y="3584"/>
                      <a:pt x="0" y="4770"/>
                    </a:cubicBezTo>
                    <a:cubicBezTo>
                      <a:pt x="2070" y="5151"/>
                      <a:pt x="5024" y="5995"/>
                      <a:pt x="6290" y="7723"/>
                    </a:cubicBezTo>
                    <a:cubicBezTo>
                      <a:pt x="6732" y="7020"/>
                      <a:pt x="7074" y="6116"/>
                      <a:pt x="7375" y="5533"/>
                    </a:cubicBezTo>
                    <a:cubicBezTo>
                      <a:pt x="8380" y="3584"/>
                      <a:pt x="8219" y="228"/>
                      <a:pt x="8219" y="228"/>
                    </a:cubicBezTo>
                    <a:cubicBezTo>
                      <a:pt x="8219" y="228"/>
                      <a:pt x="6926" y="0"/>
                      <a:pt x="53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5110317" y="2873169"/>
                <a:ext cx="173323" cy="234669"/>
              </a:xfrm>
              <a:custGeom>
                <a:rect b="b" l="l" r="r" t="t"/>
                <a:pathLst>
                  <a:path extrusionOk="0" h="17631" w="13022">
                    <a:moveTo>
                      <a:pt x="2172" y="0"/>
                    </a:moveTo>
                    <a:cubicBezTo>
                      <a:pt x="1628" y="0"/>
                      <a:pt x="1166" y="163"/>
                      <a:pt x="1025" y="609"/>
                    </a:cubicBezTo>
                    <a:cubicBezTo>
                      <a:pt x="663" y="1815"/>
                      <a:pt x="1367" y="3242"/>
                      <a:pt x="462" y="8848"/>
                    </a:cubicBezTo>
                    <a:cubicBezTo>
                      <a:pt x="0" y="11762"/>
                      <a:pt x="764" y="13249"/>
                      <a:pt x="2713" y="13993"/>
                    </a:cubicBezTo>
                    <a:cubicBezTo>
                      <a:pt x="3296" y="14214"/>
                      <a:pt x="4240" y="14475"/>
                      <a:pt x="5185" y="14816"/>
                    </a:cubicBezTo>
                    <a:cubicBezTo>
                      <a:pt x="7154" y="15560"/>
                      <a:pt x="9163" y="16283"/>
                      <a:pt x="10369" y="17569"/>
                    </a:cubicBezTo>
                    <a:cubicBezTo>
                      <a:pt x="10409" y="17611"/>
                      <a:pt x="10458" y="17630"/>
                      <a:pt x="10516" y="17630"/>
                    </a:cubicBezTo>
                    <a:cubicBezTo>
                      <a:pt x="11071" y="17630"/>
                      <a:pt x="12384" y="15864"/>
                      <a:pt x="13022" y="15500"/>
                    </a:cubicBezTo>
                    <a:cubicBezTo>
                      <a:pt x="10713" y="14643"/>
                      <a:pt x="10423" y="12839"/>
                      <a:pt x="10472" y="12705"/>
                    </a:cubicBezTo>
                    <a:lnTo>
                      <a:pt x="10472" y="12705"/>
                    </a:lnTo>
                    <a:cubicBezTo>
                      <a:pt x="10478" y="12706"/>
                      <a:pt x="10484" y="12706"/>
                      <a:pt x="10490" y="12707"/>
                    </a:cubicBezTo>
                    <a:cubicBezTo>
                      <a:pt x="10486" y="12700"/>
                      <a:pt x="10482" y="12698"/>
                      <a:pt x="10479" y="12698"/>
                    </a:cubicBezTo>
                    <a:cubicBezTo>
                      <a:pt x="10477" y="12698"/>
                      <a:pt x="10474" y="12700"/>
                      <a:pt x="10472" y="12705"/>
                    </a:cubicBezTo>
                    <a:lnTo>
                      <a:pt x="10472" y="12705"/>
                    </a:lnTo>
                    <a:cubicBezTo>
                      <a:pt x="8944" y="12597"/>
                      <a:pt x="3978" y="11460"/>
                      <a:pt x="3698" y="11360"/>
                    </a:cubicBezTo>
                    <a:cubicBezTo>
                      <a:pt x="3597" y="11260"/>
                      <a:pt x="3517" y="11139"/>
                      <a:pt x="3477" y="10998"/>
                    </a:cubicBezTo>
                    <a:cubicBezTo>
                      <a:pt x="3115" y="9833"/>
                      <a:pt x="2532" y="4267"/>
                      <a:pt x="3456" y="2760"/>
                    </a:cubicBezTo>
                    <a:cubicBezTo>
                      <a:pt x="4260" y="2338"/>
                      <a:pt x="4843" y="1353"/>
                      <a:pt x="4481" y="810"/>
                    </a:cubicBezTo>
                    <a:cubicBezTo>
                      <a:pt x="4254" y="469"/>
                      <a:pt x="3095" y="0"/>
                      <a:pt x="2172" y="0"/>
                    </a:cubicBezTo>
                    <a:close/>
                  </a:path>
                </a:pathLst>
              </a:custGeom>
              <a:solidFill>
                <a:srgbClr val="F7C1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5238436" y="3021975"/>
                <a:ext cx="187511" cy="166881"/>
              </a:xfrm>
              <a:custGeom>
                <a:rect b="b" l="l" r="r" t="t"/>
                <a:pathLst>
                  <a:path extrusionOk="0" h="12538" w="14088">
                    <a:moveTo>
                      <a:pt x="6632" y="0"/>
                    </a:moveTo>
                    <a:cubicBezTo>
                      <a:pt x="6632" y="0"/>
                      <a:pt x="3155" y="161"/>
                      <a:pt x="2854" y="623"/>
                    </a:cubicBezTo>
                    <a:cubicBezTo>
                      <a:pt x="2553" y="1065"/>
                      <a:pt x="1" y="2130"/>
                      <a:pt x="1" y="2130"/>
                    </a:cubicBezTo>
                    <a:lnTo>
                      <a:pt x="362" y="5707"/>
                    </a:lnTo>
                    <a:lnTo>
                      <a:pt x="1307" y="11193"/>
                    </a:lnTo>
                    <a:cubicBezTo>
                      <a:pt x="1307" y="11193"/>
                      <a:pt x="5024" y="12537"/>
                      <a:pt x="8088" y="12537"/>
                    </a:cubicBezTo>
                    <a:cubicBezTo>
                      <a:pt x="8971" y="12537"/>
                      <a:pt x="9800" y="12425"/>
                      <a:pt x="10470" y="12138"/>
                    </a:cubicBezTo>
                    <a:cubicBezTo>
                      <a:pt x="10647" y="10372"/>
                      <a:pt x="10730" y="8638"/>
                      <a:pt x="11157" y="8638"/>
                    </a:cubicBezTo>
                    <a:cubicBezTo>
                      <a:pt x="11215" y="8638"/>
                      <a:pt x="11281" y="8671"/>
                      <a:pt x="11354" y="8742"/>
                    </a:cubicBezTo>
                    <a:cubicBezTo>
                      <a:pt x="11515" y="8842"/>
                      <a:pt x="11676" y="8963"/>
                      <a:pt x="11796" y="9083"/>
                    </a:cubicBezTo>
                    <a:lnTo>
                      <a:pt x="14087" y="6591"/>
                    </a:lnTo>
                    <a:cubicBezTo>
                      <a:pt x="13163" y="5305"/>
                      <a:pt x="12419" y="3959"/>
                      <a:pt x="12017" y="3678"/>
                    </a:cubicBezTo>
                    <a:cubicBezTo>
                      <a:pt x="11073" y="3015"/>
                      <a:pt x="10410" y="2834"/>
                      <a:pt x="8923" y="2472"/>
                    </a:cubicBezTo>
                    <a:cubicBezTo>
                      <a:pt x="5909" y="1749"/>
                      <a:pt x="6632" y="0"/>
                      <a:pt x="6632" y="0"/>
                    </a:cubicBezTo>
                    <a:close/>
                  </a:path>
                </a:pathLst>
              </a:custGeom>
              <a:solidFill>
                <a:srgbClr val="F7C1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5215701" y="3039892"/>
                <a:ext cx="166109" cy="267677"/>
              </a:xfrm>
              <a:custGeom>
                <a:rect b="b" l="l" r="r" t="t"/>
                <a:pathLst>
                  <a:path extrusionOk="0" h="20111" w="12480">
                    <a:moveTo>
                      <a:pt x="3638" y="1"/>
                    </a:moveTo>
                    <a:lnTo>
                      <a:pt x="3638" y="1"/>
                    </a:lnTo>
                    <a:cubicBezTo>
                      <a:pt x="3576" y="44"/>
                      <a:pt x="3474" y="57"/>
                      <a:pt x="3354" y="57"/>
                    </a:cubicBezTo>
                    <a:cubicBezTo>
                      <a:pt x="3178" y="57"/>
                      <a:pt x="2962" y="29"/>
                      <a:pt x="2775" y="29"/>
                    </a:cubicBezTo>
                    <a:cubicBezTo>
                      <a:pt x="2676" y="29"/>
                      <a:pt x="2585" y="37"/>
                      <a:pt x="2512" y="61"/>
                    </a:cubicBezTo>
                    <a:cubicBezTo>
                      <a:pt x="1789" y="2573"/>
                      <a:pt x="141" y="4623"/>
                      <a:pt x="61" y="6672"/>
                    </a:cubicBezTo>
                    <a:cubicBezTo>
                      <a:pt x="0" y="8923"/>
                      <a:pt x="2532" y="11636"/>
                      <a:pt x="1246" y="16981"/>
                    </a:cubicBezTo>
                    <a:cubicBezTo>
                      <a:pt x="1246" y="19031"/>
                      <a:pt x="4675" y="20110"/>
                      <a:pt x="8082" y="20110"/>
                    </a:cubicBezTo>
                    <a:cubicBezTo>
                      <a:pt x="9651" y="20110"/>
                      <a:pt x="11216" y="19881"/>
                      <a:pt x="12439" y="19412"/>
                    </a:cubicBezTo>
                    <a:cubicBezTo>
                      <a:pt x="11254" y="17383"/>
                      <a:pt x="12218" y="11857"/>
                      <a:pt x="12479" y="9244"/>
                    </a:cubicBezTo>
                    <a:lnTo>
                      <a:pt x="12479" y="9244"/>
                    </a:lnTo>
                    <a:cubicBezTo>
                      <a:pt x="12278" y="9395"/>
                      <a:pt x="12163" y="9465"/>
                      <a:pt x="12073" y="9465"/>
                    </a:cubicBezTo>
                    <a:cubicBezTo>
                      <a:pt x="11982" y="9465"/>
                      <a:pt x="11917" y="9395"/>
                      <a:pt x="11816" y="9264"/>
                    </a:cubicBezTo>
                    <a:cubicBezTo>
                      <a:pt x="9465" y="5969"/>
                      <a:pt x="10189" y="4643"/>
                      <a:pt x="11615" y="1347"/>
                    </a:cubicBezTo>
                    <a:cubicBezTo>
                      <a:pt x="10751" y="1146"/>
                      <a:pt x="9847" y="825"/>
                      <a:pt x="9847" y="825"/>
                    </a:cubicBezTo>
                    <a:cubicBezTo>
                      <a:pt x="9385" y="2091"/>
                      <a:pt x="7516" y="5909"/>
                      <a:pt x="5205" y="6150"/>
                    </a:cubicBezTo>
                    <a:cubicBezTo>
                      <a:pt x="3397" y="4823"/>
                      <a:pt x="3196" y="1488"/>
                      <a:pt x="36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5361750" y="3070920"/>
                <a:ext cx="105921" cy="248444"/>
              </a:xfrm>
              <a:custGeom>
                <a:rect b="b" l="l" r="r" t="t"/>
                <a:pathLst>
                  <a:path extrusionOk="0" h="18666" w="7958">
                    <a:moveTo>
                      <a:pt x="2753" y="1"/>
                    </a:moveTo>
                    <a:lnTo>
                      <a:pt x="1889" y="4964"/>
                    </a:lnTo>
                    <a:cubicBezTo>
                      <a:pt x="2110" y="5024"/>
                      <a:pt x="3296" y="5969"/>
                      <a:pt x="4281" y="7335"/>
                    </a:cubicBezTo>
                    <a:cubicBezTo>
                      <a:pt x="4803" y="8139"/>
                      <a:pt x="5185" y="8903"/>
                      <a:pt x="5104" y="9164"/>
                    </a:cubicBezTo>
                    <a:cubicBezTo>
                      <a:pt x="3899" y="10631"/>
                      <a:pt x="2874" y="14549"/>
                      <a:pt x="2130" y="14931"/>
                    </a:cubicBezTo>
                    <a:cubicBezTo>
                      <a:pt x="1387" y="15293"/>
                      <a:pt x="0" y="15393"/>
                      <a:pt x="0" y="16298"/>
                    </a:cubicBezTo>
                    <a:cubicBezTo>
                      <a:pt x="0" y="17132"/>
                      <a:pt x="1129" y="18665"/>
                      <a:pt x="1982" y="18665"/>
                    </a:cubicBezTo>
                    <a:cubicBezTo>
                      <a:pt x="2032" y="18665"/>
                      <a:pt x="2082" y="18660"/>
                      <a:pt x="2130" y="18649"/>
                    </a:cubicBezTo>
                    <a:cubicBezTo>
                      <a:pt x="2994" y="18448"/>
                      <a:pt x="3095" y="17262"/>
                      <a:pt x="3638" y="16197"/>
                    </a:cubicBezTo>
                    <a:cubicBezTo>
                      <a:pt x="4622" y="14931"/>
                      <a:pt x="7958" y="10269"/>
                      <a:pt x="7496" y="7998"/>
                    </a:cubicBezTo>
                    <a:cubicBezTo>
                      <a:pt x="7255" y="6954"/>
                      <a:pt x="6833" y="5949"/>
                      <a:pt x="6230" y="5045"/>
                    </a:cubicBezTo>
                    <a:cubicBezTo>
                      <a:pt x="6230" y="5045"/>
                      <a:pt x="5104" y="2713"/>
                      <a:pt x="4381" y="1608"/>
                    </a:cubicBezTo>
                    <a:cubicBezTo>
                      <a:pt x="3919" y="985"/>
                      <a:pt x="3376" y="443"/>
                      <a:pt x="2753" y="1"/>
                    </a:cubicBezTo>
                    <a:close/>
                  </a:path>
                </a:pathLst>
              </a:custGeom>
              <a:solidFill>
                <a:srgbClr val="F7C1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5242722" y="2967093"/>
                <a:ext cx="92358" cy="92012"/>
              </a:xfrm>
              <a:custGeom>
                <a:rect b="b" l="l" r="r" t="t"/>
                <a:pathLst>
                  <a:path extrusionOk="0" h="6913" w="6939">
                    <a:moveTo>
                      <a:pt x="2114" y="1"/>
                    </a:moveTo>
                    <a:cubicBezTo>
                      <a:pt x="1571" y="1"/>
                      <a:pt x="1129" y="238"/>
                      <a:pt x="924" y="848"/>
                    </a:cubicBezTo>
                    <a:cubicBezTo>
                      <a:pt x="924" y="848"/>
                      <a:pt x="0" y="3320"/>
                      <a:pt x="884" y="5570"/>
                    </a:cubicBezTo>
                    <a:cubicBezTo>
                      <a:pt x="1156" y="6707"/>
                      <a:pt x="1800" y="6913"/>
                      <a:pt x="2309" y="6913"/>
                    </a:cubicBezTo>
                    <a:cubicBezTo>
                      <a:pt x="2402" y="6913"/>
                      <a:pt x="2491" y="6906"/>
                      <a:pt x="2572" y="6896"/>
                    </a:cubicBezTo>
                    <a:cubicBezTo>
                      <a:pt x="3095" y="6816"/>
                      <a:pt x="5345" y="6213"/>
                      <a:pt x="5727" y="4726"/>
                    </a:cubicBezTo>
                    <a:cubicBezTo>
                      <a:pt x="6491" y="4686"/>
                      <a:pt x="6792" y="4204"/>
                      <a:pt x="6873" y="3601"/>
                    </a:cubicBezTo>
                    <a:cubicBezTo>
                      <a:pt x="6939" y="3103"/>
                      <a:pt x="6745" y="2536"/>
                      <a:pt x="6357" y="2536"/>
                    </a:cubicBezTo>
                    <a:cubicBezTo>
                      <a:pt x="6276" y="2536"/>
                      <a:pt x="6186" y="2560"/>
                      <a:pt x="6089" y="2616"/>
                    </a:cubicBezTo>
                    <a:cubicBezTo>
                      <a:pt x="5985" y="1889"/>
                      <a:pt x="3646" y="1"/>
                      <a:pt x="2114" y="1"/>
                    </a:cubicBezTo>
                    <a:close/>
                  </a:path>
                </a:pathLst>
              </a:custGeom>
              <a:solidFill>
                <a:srgbClr val="FCCF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5247261" y="2934254"/>
                <a:ext cx="108343" cy="97616"/>
              </a:xfrm>
              <a:custGeom>
                <a:rect b="b" l="l" r="r" t="t"/>
                <a:pathLst>
                  <a:path extrusionOk="0" h="7334" w="8140">
                    <a:moveTo>
                      <a:pt x="4394" y="1"/>
                    </a:moveTo>
                    <a:cubicBezTo>
                      <a:pt x="3907" y="1"/>
                      <a:pt x="3507" y="87"/>
                      <a:pt x="3296" y="140"/>
                    </a:cubicBezTo>
                    <a:cubicBezTo>
                      <a:pt x="1" y="1024"/>
                      <a:pt x="161" y="3556"/>
                      <a:pt x="161" y="3556"/>
                    </a:cubicBezTo>
                    <a:cubicBezTo>
                      <a:pt x="1407" y="5847"/>
                      <a:pt x="4301" y="5927"/>
                      <a:pt x="4301" y="5927"/>
                    </a:cubicBezTo>
                    <a:cubicBezTo>
                      <a:pt x="5045" y="5927"/>
                      <a:pt x="5004" y="6008"/>
                      <a:pt x="4984" y="6349"/>
                    </a:cubicBezTo>
                    <a:cubicBezTo>
                      <a:pt x="4944" y="7073"/>
                      <a:pt x="5326" y="7334"/>
                      <a:pt x="5326" y="7334"/>
                    </a:cubicBezTo>
                    <a:cubicBezTo>
                      <a:pt x="5366" y="6952"/>
                      <a:pt x="5426" y="6570"/>
                      <a:pt x="5527" y="6209"/>
                    </a:cubicBezTo>
                    <a:cubicBezTo>
                      <a:pt x="5639" y="5860"/>
                      <a:pt x="5874" y="5612"/>
                      <a:pt x="6075" y="5612"/>
                    </a:cubicBezTo>
                    <a:cubicBezTo>
                      <a:pt x="6199" y="5612"/>
                      <a:pt x="6310" y="5705"/>
                      <a:pt x="6371" y="5927"/>
                    </a:cubicBezTo>
                    <a:cubicBezTo>
                      <a:pt x="6471" y="6269"/>
                      <a:pt x="6009" y="7012"/>
                      <a:pt x="6009" y="7012"/>
                    </a:cubicBezTo>
                    <a:cubicBezTo>
                      <a:pt x="6431" y="6751"/>
                      <a:pt x="6793" y="6389"/>
                      <a:pt x="7054" y="5967"/>
                    </a:cubicBezTo>
                    <a:lnTo>
                      <a:pt x="7335" y="5244"/>
                    </a:lnTo>
                    <a:cubicBezTo>
                      <a:pt x="7657" y="4561"/>
                      <a:pt x="8139" y="2551"/>
                      <a:pt x="7094" y="1285"/>
                    </a:cubicBezTo>
                    <a:cubicBezTo>
                      <a:pt x="6265" y="242"/>
                      <a:pt x="5207" y="1"/>
                      <a:pt x="43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4003464" y="4121676"/>
                <a:ext cx="123038" cy="64141"/>
              </a:xfrm>
              <a:custGeom>
                <a:rect b="b" l="l" r="r" t="t"/>
                <a:pathLst>
                  <a:path extrusionOk="0" h="4819" w="9244">
                    <a:moveTo>
                      <a:pt x="3350" y="0"/>
                    </a:moveTo>
                    <a:cubicBezTo>
                      <a:pt x="3036" y="0"/>
                      <a:pt x="2719" y="41"/>
                      <a:pt x="2392" y="116"/>
                    </a:cubicBezTo>
                    <a:cubicBezTo>
                      <a:pt x="1949" y="216"/>
                      <a:pt x="1527" y="377"/>
                      <a:pt x="1146" y="598"/>
                    </a:cubicBezTo>
                    <a:cubicBezTo>
                      <a:pt x="724" y="839"/>
                      <a:pt x="442" y="1101"/>
                      <a:pt x="261" y="1362"/>
                    </a:cubicBezTo>
                    <a:cubicBezTo>
                      <a:pt x="81" y="1623"/>
                      <a:pt x="0" y="1925"/>
                      <a:pt x="40" y="2226"/>
                    </a:cubicBezTo>
                    <a:lnTo>
                      <a:pt x="1065" y="2105"/>
                    </a:lnTo>
                    <a:cubicBezTo>
                      <a:pt x="1065" y="1864"/>
                      <a:pt x="1105" y="1643"/>
                      <a:pt x="1206" y="1482"/>
                    </a:cubicBezTo>
                    <a:cubicBezTo>
                      <a:pt x="1306" y="1302"/>
                      <a:pt x="1507" y="1141"/>
                      <a:pt x="1769" y="980"/>
                    </a:cubicBezTo>
                    <a:cubicBezTo>
                      <a:pt x="2090" y="799"/>
                      <a:pt x="2452" y="679"/>
                      <a:pt x="2834" y="659"/>
                    </a:cubicBezTo>
                    <a:cubicBezTo>
                      <a:pt x="2878" y="656"/>
                      <a:pt x="2922" y="655"/>
                      <a:pt x="2966" y="655"/>
                    </a:cubicBezTo>
                    <a:cubicBezTo>
                      <a:pt x="3279" y="655"/>
                      <a:pt x="3574" y="719"/>
                      <a:pt x="3838" y="860"/>
                    </a:cubicBezTo>
                    <a:cubicBezTo>
                      <a:pt x="4180" y="1040"/>
                      <a:pt x="4401" y="1241"/>
                      <a:pt x="4522" y="1482"/>
                    </a:cubicBezTo>
                    <a:cubicBezTo>
                      <a:pt x="4662" y="1724"/>
                      <a:pt x="4743" y="2045"/>
                      <a:pt x="4763" y="2467"/>
                    </a:cubicBezTo>
                    <a:cubicBezTo>
                      <a:pt x="4763" y="2869"/>
                      <a:pt x="4743" y="3552"/>
                      <a:pt x="4702" y="4477"/>
                    </a:cubicBezTo>
                    <a:lnTo>
                      <a:pt x="5345" y="4818"/>
                    </a:lnTo>
                    <a:lnTo>
                      <a:pt x="9244" y="2568"/>
                    </a:lnTo>
                    <a:lnTo>
                      <a:pt x="8661" y="2146"/>
                    </a:lnTo>
                    <a:lnTo>
                      <a:pt x="5687" y="3874"/>
                    </a:lnTo>
                    <a:cubicBezTo>
                      <a:pt x="5767" y="3070"/>
                      <a:pt x="5788" y="2467"/>
                      <a:pt x="5788" y="2045"/>
                    </a:cubicBezTo>
                    <a:cubicBezTo>
                      <a:pt x="5767" y="1623"/>
                      <a:pt x="5687" y="1282"/>
                      <a:pt x="5526" y="1000"/>
                    </a:cubicBezTo>
                    <a:cubicBezTo>
                      <a:pt x="5366" y="719"/>
                      <a:pt x="5124" y="478"/>
                      <a:pt x="4763" y="297"/>
                    </a:cubicBezTo>
                    <a:cubicBezTo>
                      <a:pt x="4441" y="136"/>
                      <a:pt x="4080" y="36"/>
                      <a:pt x="3678" y="16"/>
                    </a:cubicBezTo>
                    <a:cubicBezTo>
                      <a:pt x="3569" y="5"/>
                      <a:pt x="3460" y="0"/>
                      <a:pt x="3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4063909" y="4076937"/>
                <a:ext cx="116356" cy="67681"/>
              </a:xfrm>
              <a:custGeom>
                <a:rect b="b" l="l" r="r" t="t"/>
                <a:pathLst>
                  <a:path extrusionOk="0" h="5085" w="8742">
                    <a:moveTo>
                      <a:pt x="3578" y="1"/>
                    </a:moveTo>
                    <a:lnTo>
                      <a:pt x="1" y="2090"/>
                    </a:lnTo>
                    <a:lnTo>
                      <a:pt x="3015" y="3638"/>
                    </a:lnTo>
                    <a:lnTo>
                      <a:pt x="3738" y="3216"/>
                    </a:lnTo>
                    <a:cubicBezTo>
                      <a:pt x="3819" y="3095"/>
                      <a:pt x="3919" y="2975"/>
                      <a:pt x="4040" y="2874"/>
                    </a:cubicBezTo>
                    <a:cubicBezTo>
                      <a:pt x="4140" y="2774"/>
                      <a:pt x="4281" y="2673"/>
                      <a:pt x="4462" y="2573"/>
                    </a:cubicBezTo>
                    <a:cubicBezTo>
                      <a:pt x="4823" y="2372"/>
                      <a:pt x="5225" y="2251"/>
                      <a:pt x="5627" y="2211"/>
                    </a:cubicBezTo>
                    <a:cubicBezTo>
                      <a:pt x="5662" y="2209"/>
                      <a:pt x="5698" y="2209"/>
                      <a:pt x="5733" y="2209"/>
                    </a:cubicBezTo>
                    <a:cubicBezTo>
                      <a:pt x="6120" y="2209"/>
                      <a:pt x="6506" y="2310"/>
                      <a:pt x="6893" y="2512"/>
                    </a:cubicBezTo>
                    <a:cubicBezTo>
                      <a:pt x="7335" y="2754"/>
                      <a:pt x="7556" y="2995"/>
                      <a:pt x="7556" y="3256"/>
                    </a:cubicBezTo>
                    <a:cubicBezTo>
                      <a:pt x="7556" y="3517"/>
                      <a:pt x="7335" y="3758"/>
                      <a:pt x="6913" y="4020"/>
                    </a:cubicBezTo>
                    <a:cubicBezTo>
                      <a:pt x="6632" y="4180"/>
                      <a:pt x="6351" y="4301"/>
                      <a:pt x="6029" y="4381"/>
                    </a:cubicBezTo>
                    <a:cubicBezTo>
                      <a:pt x="5708" y="4462"/>
                      <a:pt x="5346" y="4522"/>
                      <a:pt x="4944" y="4542"/>
                    </a:cubicBezTo>
                    <a:lnTo>
                      <a:pt x="4884" y="5085"/>
                    </a:lnTo>
                    <a:cubicBezTo>
                      <a:pt x="5406" y="5065"/>
                      <a:pt x="5889" y="4984"/>
                      <a:pt x="6351" y="4884"/>
                    </a:cubicBezTo>
                    <a:cubicBezTo>
                      <a:pt x="6773" y="4763"/>
                      <a:pt x="7195" y="4582"/>
                      <a:pt x="7597" y="4361"/>
                    </a:cubicBezTo>
                    <a:cubicBezTo>
                      <a:pt x="8059" y="4080"/>
                      <a:pt x="8360" y="3819"/>
                      <a:pt x="8541" y="3537"/>
                    </a:cubicBezTo>
                    <a:cubicBezTo>
                      <a:pt x="8722" y="3236"/>
                      <a:pt x="8742" y="2955"/>
                      <a:pt x="8642" y="2693"/>
                    </a:cubicBezTo>
                    <a:cubicBezTo>
                      <a:pt x="8521" y="2412"/>
                      <a:pt x="8260" y="2191"/>
                      <a:pt x="7858" y="1970"/>
                    </a:cubicBezTo>
                    <a:cubicBezTo>
                      <a:pt x="7340" y="1702"/>
                      <a:pt x="6791" y="1561"/>
                      <a:pt x="6196" y="1561"/>
                    </a:cubicBezTo>
                    <a:cubicBezTo>
                      <a:pt x="6121" y="1561"/>
                      <a:pt x="6045" y="1563"/>
                      <a:pt x="5969" y="1568"/>
                    </a:cubicBezTo>
                    <a:cubicBezTo>
                      <a:pt x="5286" y="1588"/>
                      <a:pt x="4663" y="1749"/>
                      <a:pt x="4100" y="2090"/>
                    </a:cubicBezTo>
                    <a:cubicBezTo>
                      <a:pt x="3738" y="2291"/>
                      <a:pt x="3457" y="2553"/>
                      <a:pt x="3276" y="2814"/>
                    </a:cubicBezTo>
                    <a:lnTo>
                      <a:pt x="1508" y="1910"/>
                    </a:lnTo>
                    <a:lnTo>
                      <a:pt x="4080" y="423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4124634" y="4043233"/>
                <a:ext cx="142563" cy="62331"/>
              </a:xfrm>
              <a:custGeom>
                <a:rect b="b" l="l" r="r" t="t"/>
                <a:pathLst>
                  <a:path extrusionOk="0" h="4683" w="10711">
                    <a:moveTo>
                      <a:pt x="5788" y="1"/>
                    </a:moveTo>
                    <a:lnTo>
                      <a:pt x="4763" y="583"/>
                    </a:lnTo>
                    <a:lnTo>
                      <a:pt x="5004" y="2794"/>
                    </a:lnTo>
                    <a:lnTo>
                      <a:pt x="9626" y="2934"/>
                    </a:lnTo>
                    <a:lnTo>
                      <a:pt x="10711" y="2312"/>
                    </a:lnTo>
                    <a:lnTo>
                      <a:pt x="5948" y="2191"/>
                    </a:lnTo>
                    <a:lnTo>
                      <a:pt x="5788" y="1"/>
                    </a:lnTo>
                    <a:close/>
                    <a:moveTo>
                      <a:pt x="804" y="704"/>
                    </a:moveTo>
                    <a:lnTo>
                      <a:pt x="0" y="1287"/>
                    </a:lnTo>
                    <a:lnTo>
                      <a:pt x="6611" y="4683"/>
                    </a:lnTo>
                    <a:lnTo>
                      <a:pt x="7516" y="4160"/>
                    </a:lnTo>
                    <a:lnTo>
                      <a:pt x="804" y="7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4216907" y="3988098"/>
                <a:ext cx="150869" cy="78675"/>
              </a:xfrm>
              <a:custGeom>
                <a:rect b="b" l="l" r="r" t="t"/>
                <a:pathLst>
                  <a:path extrusionOk="0" h="5911" w="11335">
                    <a:moveTo>
                      <a:pt x="6641" y="1"/>
                    </a:moveTo>
                    <a:cubicBezTo>
                      <a:pt x="6598" y="1"/>
                      <a:pt x="6555" y="1"/>
                      <a:pt x="6512" y="3"/>
                    </a:cubicBezTo>
                    <a:cubicBezTo>
                      <a:pt x="5989" y="3"/>
                      <a:pt x="5527" y="144"/>
                      <a:pt x="5105" y="385"/>
                    </a:cubicBezTo>
                    <a:cubicBezTo>
                      <a:pt x="4763" y="586"/>
                      <a:pt x="4542" y="787"/>
                      <a:pt x="4442" y="1008"/>
                    </a:cubicBezTo>
                    <a:cubicBezTo>
                      <a:pt x="4341" y="1229"/>
                      <a:pt x="4321" y="1470"/>
                      <a:pt x="4402" y="1731"/>
                    </a:cubicBezTo>
                    <a:cubicBezTo>
                      <a:pt x="4183" y="1683"/>
                      <a:pt x="3956" y="1656"/>
                      <a:pt x="3727" y="1656"/>
                    </a:cubicBezTo>
                    <a:cubicBezTo>
                      <a:pt x="3578" y="1656"/>
                      <a:pt x="3427" y="1667"/>
                      <a:pt x="3276" y="1691"/>
                    </a:cubicBezTo>
                    <a:cubicBezTo>
                      <a:pt x="2915" y="1731"/>
                      <a:pt x="2573" y="1852"/>
                      <a:pt x="2252" y="2053"/>
                    </a:cubicBezTo>
                    <a:cubicBezTo>
                      <a:pt x="1629" y="2394"/>
                      <a:pt x="1408" y="2836"/>
                      <a:pt x="1548" y="3319"/>
                    </a:cubicBezTo>
                    <a:lnTo>
                      <a:pt x="785" y="3017"/>
                    </a:lnTo>
                    <a:lnTo>
                      <a:pt x="1" y="3480"/>
                    </a:lnTo>
                    <a:lnTo>
                      <a:pt x="4703" y="5911"/>
                    </a:lnTo>
                    <a:lnTo>
                      <a:pt x="5607" y="5368"/>
                    </a:lnTo>
                    <a:lnTo>
                      <a:pt x="2272" y="3640"/>
                    </a:lnTo>
                    <a:cubicBezTo>
                      <a:pt x="2191" y="3399"/>
                      <a:pt x="2171" y="3178"/>
                      <a:pt x="2211" y="2997"/>
                    </a:cubicBezTo>
                    <a:cubicBezTo>
                      <a:pt x="2252" y="2816"/>
                      <a:pt x="2392" y="2656"/>
                      <a:pt x="2654" y="2515"/>
                    </a:cubicBezTo>
                    <a:cubicBezTo>
                      <a:pt x="2896" y="2379"/>
                      <a:pt x="3149" y="2309"/>
                      <a:pt x="3412" y="2309"/>
                    </a:cubicBezTo>
                    <a:cubicBezTo>
                      <a:pt x="3694" y="2309"/>
                      <a:pt x="3990" y="2389"/>
                      <a:pt x="4301" y="2555"/>
                    </a:cubicBezTo>
                    <a:lnTo>
                      <a:pt x="7557" y="4243"/>
                    </a:lnTo>
                    <a:lnTo>
                      <a:pt x="8461" y="3721"/>
                    </a:lnTo>
                    <a:lnTo>
                      <a:pt x="5125" y="1992"/>
                    </a:lnTo>
                    <a:cubicBezTo>
                      <a:pt x="5045" y="1731"/>
                      <a:pt x="5025" y="1510"/>
                      <a:pt x="5065" y="1329"/>
                    </a:cubicBezTo>
                    <a:cubicBezTo>
                      <a:pt x="5105" y="1169"/>
                      <a:pt x="5266" y="1008"/>
                      <a:pt x="5507" y="847"/>
                    </a:cubicBezTo>
                    <a:cubicBezTo>
                      <a:pt x="5745" y="714"/>
                      <a:pt x="5992" y="648"/>
                      <a:pt x="6251" y="648"/>
                    </a:cubicBezTo>
                    <a:cubicBezTo>
                      <a:pt x="6537" y="648"/>
                      <a:pt x="6838" y="729"/>
                      <a:pt x="7155" y="887"/>
                    </a:cubicBezTo>
                    <a:lnTo>
                      <a:pt x="10410" y="2575"/>
                    </a:lnTo>
                    <a:lnTo>
                      <a:pt x="11335" y="2053"/>
                    </a:lnTo>
                    <a:lnTo>
                      <a:pt x="7938" y="305"/>
                    </a:lnTo>
                    <a:cubicBezTo>
                      <a:pt x="7533" y="102"/>
                      <a:pt x="7111" y="1"/>
                      <a:pt x="66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4195782" y="3782441"/>
                <a:ext cx="45480" cy="22481"/>
              </a:xfrm>
              <a:custGeom>
                <a:rect b="b" l="l" r="r" t="t"/>
                <a:pathLst>
                  <a:path extrusionOk="0" h="1689" w="3417">
                    <a:moveTo>
                      <a:pt x="443" y="0"/>
                    </a:moveTo>
                    <a:lnTo>
                      <a:pt x="0" y="141"/>
                    </a:lnTo>
                    <a:lnTo>
                      <a:pt x="885" y="1547"/>
                    </a:lnTo>
                    <a:lnTo>
                      <a:pt x="1146" y="1688"/>
                    </a:lnTo>
                    <a:lnTo>
                      <a:pt x="2372" y="965"/>
                    </a:lnTo>
                    <a:lnTo>
                      <a:pt x="3015" y="1306"/>
                    </a:lnTo>
                    <a:lnTo>
                      <a:pt x="3417" y="1065"/>
                    </a:lnTo>
                    <a:lnTo>
                      <a:pt x="2753" y="744"/>
                    </a:lnTo>
                    <a:lnTo>
                      <a:pt x="3135" y="523"/>
                    </a:lnTo>
                    <a:lnTo>
                      <a:pt x="2854" y="382"/>
                    </a:lnTo>
                    <a:lnTo>
                      <a:pt x="2472" y="583"/>
                    </a:lnTo>
                    <a:lnTo>
                      <a:pt x="1769" y="221"/>
                    </a:lnTo>
                    <a:lnTo>
                      <a:pt x="1427" y="422"/>
                    </a:lnTo>
                    <a:lnTo>
                      <a:pt x="2090" y="804"/>
                    </a:lnTo>
                    <a:lnTo>
                      <a:pt x="1266" y="1286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4222524" y="3761968"/>
                <a:ext cx="47889" cy="25063"/>
              </a:xfrm>
              <a:custGeom>
                <a:rect b="b" l="l" r="r" t="t"/>
                <a:pathLst>
                  <a:path extrusionOk="0" h="1883" w="3598">
                    <a:moveTo>
                      <a:pt x="1272" y="267"/>
                    </a:moveTo>
                    <a:cubicBezTo>
                      <a:pt x="1316" y="267"/>
                      <a:pt x="1361" y="269"/>
                      <a:pt x="1408" y="272"/>
                    </a:cubicBezTo>
                    <a:cubicBezTo>
                      <a:pt x="1649" y="312"/>
                      <a:pt x="1970" y="433"/>
                      <a:pt x="2352" y="614"/>
                    </a:cubicBezTo>
                    <a:cubicBezTo>
                      <a:pt x="2734" y="815"/>
                      <a:pt x="2955" y="975"/>
                      <a:pt x="3035" y="1116"/>
                    </a:cubicBezTo>
                    <a:cubicBezTo>
                      <a:pt x="3096" y="1257"/>
                      <a:pt x="3055" y="1397"/>
                      <a:pt x="2875" y="1498"/>
                    </a:cubicBezTo>
                    <a:cubicBezTo>
                      <a:pt x="2707" y="1582"/>
                      <a:pt x="2526" y="1624"/>
                      <a:pt x="2319" y="1624"/>
                    </a:cubicBezTo>
                    <a:cubicBezTo>
                      <a:pt x="2277" y="1624"/>
                      <a:pt x="2235" y="1622"/>
                      <a:pt x="2191" y="1618"/>
                    </a:cubicBezTo>
                    <a:cubicBezTo>
                      <a:pt x="1930" y="1578"/>
                      <a:pt x="1629" y="1458"/>
                      <a:pt x="1247" y="1257"/>
                    </a:cubicBezTo>
                    <a:cubicBezTo>
                      <a:pt x="865" y="1076"/>
                      <a:pt x="644" y="895"/>
                      <a:pt x="564" y="754"/>
                    </a:cubicBezTo>
                    <a:cubicBezTo>
                      <a:pt x="483" y="614"/>
                      <a:pt x="544" y="493"/>
                      <a:pt x="724" y="393"/>
                    </a:cubicBezTo>
                    <a:cubicBezTo>
                      <a:pt x="875" y="309"/>
                      <a:pt x="1054" y="267"/>
                      <a:pt x="1272" y="267"/>
                    </a:cubicBezTo>
                    <a:close/>
                    <a:moveTo>
                      <a:pt x="1319" y="1"/>
                    </a:moveTo>
                    <a:cubicBezTo>
                      <a:pt x="1007" y="1"/>
                      <a:pt x="711" y="85"/>
                      <a:pt x="443" y="252"/>
                    </a:cubicBezTo>
                    <a:cubicBezTo>
                      <a:pt x="122" y="433"/>
                      <a:pt x="1" y="634"/>
                      <a:pt x="61" y="835"/>
                    </a:cubicBezTo>
                    <a:cubicBezTo>
                      <a:pt x="142" y="1056"/>
                      <a:pt x="383" y="1277"/>
                      <a:pt x="825" y="1498"/>
                    </a:cubicBezTo>
                    <a:cubicBezTo>
                      <a:pt x="1267" y="1739"/>
                      <a:pt x="1689" y="1860"/>
                      <a:pt x="2071" y="1880"/>
                    </a:cubicBezTo>
                    <a:cubicBezTo>
                      <a:pt x="2111" y="1882"/>
                      <a:pt x="2151" y="1883"/>
                      <a:pt x="2190" y="1883"/>
                    </a:cubicBezTo>
                    <a:cubicBezTo>
                      <a:pt x="2545" y="1883"/>
                      <a:pt x="2867" y="1801"/>
                      <a:pt x="3156" y="1639"/>
                    </a:cubicBezTo>
                    <a:cubicBezTo>
                      <a:pt x="3477" y="1458"/>
                      <a:pt x="3598" y="1257"/>
                      <a:pt x="3518" y="1036"/>
                    </a:cubicBezTo>
                    <a:cubicBezTo>
                      <a:pt x="3457" y="835"/>
                      <a:pt x="3196" y="614"/>
                      <a:pt x="2754" y="373"/>
                    </a:cubicBezTo>
                    <a:cubicBezTo>
                      <a:pt x="2332" y="152"/>
                      <a:pt x="1910" y="31"/>
                      <a:pt x="1508" y="11"/>
                    </a:cubicBezTo>
                    <a:cubicBezTo>
                      <a:pt x="1444" y="4"/>
                      <a:pt x="1381" y="1"/>
                      <a:pt x="13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4257838" y="3736424"/>
                <a:ext cx="66071" cy="34526"/>
              </a:xfrm>
              <a:custGeom>
                <a:rect b="b" l="l" r="r" t="t"/>
                <a:pathLst>
                  <a:path extrusionOk="0" h="2594" w="4964">
                    <a:moveTo>
                      <a:pt x="2854" y="1"/>
                    </a:moveTo>
                    <a:cubicBezTo>
                      <a:pt x="2633" y="1"/>
                      <a:pt x="2432" y="61"/>
                      <a:pt x="2231" y="182"/>
                    </a:cubicBezTo>
                    <a:cubicBezTo>
                      <a:pt x="2090" y="262"/>
                      <a:pt x="1990" y="362"/>
                      <a:pt x="1950" y="443"/>
                    </a:cubicBezTo>
                    <a:cubicBezTo>
                      <a:pt x="1910" y="543"/>
                      <a:pt x="1910" y="644"/>
                      <a:pt x="1930" y="764"/>
                    </a:cubicBezTo>
                    <a:cubicBezTo>
                      <a:pt x="1835" y="741"/>
                      <a:pt x="1741" y="731"/>
                      <a:pt x="1647" y="731"/>
                    </a:cubicBezTo>
                    <a:cubicBezTo>
                      <a:pt x="1581" y="731"/>
                      <a:pt x="1514" y="736"/>
                      <a:pt x="1447" y="744"/>
                    </a:cubicBezTo>
                    <a:cubicBezTo>
                      <a:pt x="1287" y="764"/>
                      <a:pt x="1126" y="825"/>
                      <a:pt x="985" y="905"/>
                    </a:cubicBezTo>
                    <a:cubicBezTo>
                      <a:pt x="724" y="1066"/>
                      <a:pt x="623" y="1247"/>
                      <a:pt x="684" y="1468"/>
                    </a:cubicBezTo>
                    <a:lnTo>
                      <a:pt x="342" y="1327"/>
                    </a:lnTo>
                    <a:lnTo>
                      <a:pt x="1" y="1528"/>
                    </a:lnTo>
                    <a:lnTo>
                      <a:pt x="2070" y="2593"/>
                    </a:lnTo>
                    <a:lnTo>
                      <a:pt x="2472" y="2372"/>
                    </a:lnTo>
                    <a:lnTo>
                      <a:pt x="1005" y="1608"/>
                    </a:lnTo>
                    <a:cubicBezTo>
                      <a:pt x="965" y="1488"/>
                      <a:pt x="945" y="1407"/>
                      <a:pt x="965" y="1327"/>
                    </a:cubicBezTo>
                    <a:cubicBezTo>
                      <a:pt x="985" y="1247"/>
                      <a:pt x="1066" y="1166"/>
                      <a:pt x="1166" y="1106"/>
                    </a:cubicBezTo>
                    <a:cubicBezTo>
                      <a:pt x="1272" y="1048"/>
                      <a:pt x="1383" y="1018"/>
                      <a:pt x="1499" y="1018"/>
                    </a:cubicBezTo>
                    <a:cubicBezTo>
                      <a:pt x="1624" y="1018"/>
                      <a:pt x="1754" y="1053"/>
                      <a:pt x="1889" y="1126"/>
                    </a:cubicBezTo>
                    <a:lnTo>
                      <a:pt x="3316" y="1870"/>
                    </a:lnTo>
                    <a:lnTo>
                      <a:pt x="3718" y="1628"/>
                    </a:lnTo>
                    <a:lnTo>
                      <a:pt x="2251" y="885"/>
                    </a:lnTo>
                    <a:cubicBezTo>
                      <a:pt x="2211" y="764"/>
                      <a:pt x="2211" y="664"/>
                      <a:pt x="2231" y="584"/>
                    </a:cubicBezTo>
                    <a:cubicBezTo>
                      <a:pt x="2251" y="523"/>
                      <a:pt x="2311" y="443"/>
                      <a:pt x="2432" y="383"/>
                    </a:cubicBezTo>
                    <a:cubicBezTo>
                      <a:pt x="2529" y="325"/>
                      <a:pt x="2635" y="295"/>
                      <a:pt x="2747" y="295"/>
                    </a:cubicBezTo>
                    <a:cubicBezTo>
                      <a:pt x="2869" y="295"/>
                      <a:pt x="3000" y="330"/>
                      <a:pt x="3135" y="403"/>
                    </a:cubicBezTo>
                    <a:lnTo>
                      <a:pt x="4582" y="1146"/>
                    </a:lnTo>
                    <a:lnTo>
                      <a:pt x="4964" y="905"/>
                    </a:lnTo>
                    <a:lnTo>
                      <a:pt x="3497" y="141"/>
                    </a:lnTo>
                    <a:cubicBezTo>
                      <a:pt x="3296" y="41"/>
                      <a:pt x="3095" y="1"/>
                      <a:pt x="28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4294750" y="3718667"/>
                <a:ext cx="45214" cy="23652"/>
              </a:xfrm>
              <a:custGeom>
                <a:rect b="b" l="l" r="r" t="t"/>
                <a:pathLst>
                  <a:path extrusionOk="0" h="1777" w="3397">
                    <a:moveTo>
                      <a:pt x="479" y="1"/>
                    </a:moveTo>
                    <a:cubicBezTo>
                      <a:pt x="455" y="1"/>
                      <a:pt x="429" y="3"/>
                      <a:pt x="403" y="9"/>
                    </a:cubicBezTo>
                    <a:cubicBezTo>
                      <a:pt x="302" y="9"/>
                      <a:pt x="222" y="29"/>
                      <a:pt x="141" y="89"/>
                    </a:cubicBezTo>
                    <a:cubicBezTo>
                      <a:pt x="61" y="129"/>
                      <a:pt x="21" y="189"/>
                      <a:pt x="1" y="230"/>
                    </a:cubicBezTo>
                    <a:cubicBezTo>
                      <a:pt x="1" y="290"/>
                      <a:pt x="41" y="330"/>
                      <a:pt x="101" y="370"/>
                    </a:cubicBezTo>
                    <a:cubicBezTo>
                      <a:pt x="160" y="400"/>
                      <a:pt x="219" y="418"/>
                      <a:pt x="286" y="418"/>
                    </a:cubicBezTo>
                    <a:cubicBezTo>
                      <a:pt x="310" y="418"/>
                      <a:pt x="335" y="416"/>
                      <a:pt x="362" y="410"/>
                    </a:cubicBezTo>
                    <a:cubicBezTo>
                      <a:pt x="463" y="410"/>
                      <a:pt x="543" y="390"/>
                      <a:pt x="624" y="330"/>
                    </a:cubicBezTo>
                    <a:cubicBezTo>
                      <a:pt x="704" y="290"/>
                      <a:pt x="744" y="230"/>
                      <a:pt x="764" y="189"/>
                    </a:cubicBezTo>
                    <a:cubicBezTo>
                      <a:pt x="764" y="129"/>
                      <a:pt x="724" y="89"/>
                      <a:pt x="664" y="49"/>
                    </a:cubicBezTo>
                    <a:cubicBezTo>
                      <a:pt x="605" y="19"/>
                      <a:pt x="546" y="1"/>
                      <a:pt x="479" y="1"/>
                    </a:cubicBezTo>
                    <a:close/>
                    <a:moveTo>
                      <a:pt x="1327" y="471"/>
                    </a:moveTo>
                    <a:lnTo>
                      <a:pt x="925" y="712"/>
                    </a:lnTo>
                    <a:lnTo>
                      <a:pt x="2995" y="1777"/>
                    </a:lnTo>
                    <a:lnTo>
                      <a:pt x="3397" y="1556"/>
                    </a:lnTo>
                    <a:lnTo>
                      <a:pt x="1327" y="4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4323368" y="3707486"/>
                <a:ext cx="50565" cy="25475"/>
              </a:xfrm>
              <a:custGeom>
                <a:rect b="b" l="l" r="r" t="t"/>
                <a:pathLst>
                  <a:path extrusionOk="0" h="1914" w="3799">
                    <a:moveTo>
                      <a:pt x="1760" y="1"/>
                    </a:moveTo>
                    <a:cubicBezTo>
                      <a:pt x="1730" y="1"/>
                      <a:pt x="1700" y="2"/>
                      <a:pt x="1669" y="5"/>
                    </a:cubicBezTo>
                    <a:cubicBezTo>
                      <a:pt x="1448" y="5"/>
                      <a:pt x="1227" y="85"/>
                      <a:pt x="1026" y="205"/>
                    </a:cubicBezTo>
                    <a:cubicBezTo>
                      <a:pt x="885" y="286"/>
                      <a:pt x="784" y="366"/>
                      <a:pt x="724" y="467"/>
                    </a:cubicBezTo>
                    <a:cubicBezTo>
                      <a:pt x="664" y="567"/>
                      <a:pt x="644" y="688"/>
                      <a:pt x="684" y="788"/>
                    </a:cubicBezTo>
                    <a:lnTo>
                      <a:pt x="342" y="648"/>
                    </a:lnTo>
                    <a:lnTo>
                      <a:pt x="1" y="849"/>
                    </a:lnTo>
                    <a:lnTo>
                      <a:pt x="2071" y="1914"/>
                    </a:lnTo>
                    <a:lnTo>
                      <a:pt x="2452" y="1672"/>
                    </a:lnTo>
                    <a:lnTo>
                      <a:pt x="985" y="929"/>
                    </a:lnTo>
                    <a:cubicBezTo>
                      <a:pt x="965" y="808"/>
                      <a:pt x="945" y="708"/>
                      <a:pt x="985" y="627"/>
                    </a:cubicBezTo>
                    <a:cubicBezTo>
                      <a:pt x="1006" y="547"/>
                      <a:pt x="1086" y="467"/>
                      <a:pt x="1206" y="406"/>
                    </a:cubicBezTo>
                    <a:cubicBezTo>
                      <a:pt x="1327" y="326"/>
                      <a:pt x="1448" y="286"/>
                      <a:pt x="1568" y="286"/>
                    </a:cubicBezTo>
                    <a:cubicBezTo>
                      <a:pt x="1689" y="286"/>
                      <a:pt x="1829" y="326"/>
                      <a:pt x="1970" y="386"/>
                    </a:cubicBezTo>
                    <a:lnTo>
                      <a:pt x="3397" y="1130"/>
                    </a:lnTo>
                    <a:lnTo>
                      <a:pt x="3799" y="909"/>
                    </a:lnTo>
                    <a:lnTo>
                      <a:pt x="2312" y="145"/>
                    </a:lnTo>
                    <a:cubicBezTo>
                      <a:pt x="2137" y="58"/>
                      <a:pt x="1962" y="1"/>
                      <a:pt x="1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3841628" y="3964857"/>
                <a:ext cx="44682" cy="21150"/>
              </a:xfrm>
              <a:custGeom>
                <a:rect b="b" l="l" r="r" t="t"/>
                <a:pathLst>
                  <a:path extrusionOk="0" h="1589" w="3357">
                    <a:moveTo>
                      <a:pt x="744" y="1"/>
                    </a:moveTo>
                    <a:lnTo>
                      <a:pt x="383" y="202"/>
                    </a:lnTo>
                    <a:lnTo>
                      <a:pt x="1" y="985"/>
                    </a:lnTo>
                    <a:lnTo>
                      <a:pt x="423" y="1006"/>
                    </a:lnTo>
                    <a:lnTo>
                      <a:pt x="724" y="423"/>
                    </a:lnTo>
                    <a:lnTo>
                      <a:pt x="2975" y="1588"/>
                    </a:lnTo>
                    <a:lnTo>
                      <a:pt x="3357" y="1347"/>
                    </a:lnTo>
                    <a:lnTo>
                      <a:pt x="74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3859824" y="3950414"/>
                <a:ext cx="61532" cy="25422"/>
              </a:xfrm>
              <a:custGeom>
                <a:rect b="b" l="l" r="r" t="t"/>
                <a:pathLst>
                  <a:path extrusionOk="0" h="1910" w="4623">
                    <a:moveTo>
                      <a:pt x="2492" y="1"/>
                    </a:moveTo>
                    <a:cubicBezTo>
                      <a:pt x="2271" y="21"/>
                      <a:pt x="2050" y="81"/>
                      <a:pt x="1849" y="202"/>
                    </a:cubicBezTo>
                    <a:cubicBezTo>
                      <a:pt x="1568" y="362"/>
                      <a:pt x="1467" y="543"/>
                      <a:pt x="1507" y="764"/>
                    </a:cubicBezTo>
                    <a:lnTo>
                      <a:pt x="342" y="182"/>
                    </a:lnTo>
                    <a:lnTo>
                      <a:pt x="0" y="423"/>
                    </a:lnTo>
                    <a:lnTo>
                      <a:pt x="2894" y="1910"/>
                    </a:lnTo>
                    <a:lnTo>
                      <a:pt x="3276" y="1689"/>
                    </a:lnTo>
                    <a:lnTo>
                      <a:pt x="1809" y="925"/>
                    </a:lnTo>
                    <a:cubicBezTo>
                      <a:pt x="1769" y="825"/>
                      <a:pt x="1769" y="724"/>
                      <a:pt x="1809" y="644"/>
                    </a:cubicBezTo>
                    <a:cubicBezTo>
                      <a:pt x="1829" y="543"/>
                      <a:pt x="1909" y="483"/>
                      <a:pt x="2030" y="403"/>
                    </a:cubicBezTo>
                    <a:cubicBezTo>
                      <a:pt x="2150" y="342"/>
                      <a:pt x="2271" y="302"/>
                      <a:pt x="2392" y="302"/>
                    </a:cubicBezTo>
                    <a:cubicBezTo>
                      <a:pt x="2512" y="302"/>
                      <a:pt x="2633" y="322"/>
                      <a:pt x="2793" y="403"/>
                    </a:cubicBezTo>
                    <a:lnTo>
                      <a:pt x="4220" y="1146"/>
                    </a:lnTo>
                    <a:lnTo>
                      <a:pt x="4622" y="905"/>
                    </a:lnTo>
                    <a:lnTo>
                      <a:pt x="3135" y="141"/>
                    </a:lnTo>
                    <a:cubicBezTo>
                      <a:pt x="2934" y="41"/>
                      <a:pt x="2733" y="1"/>
                      <a:pt x="24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4423680" y="3858674"/>
                <a:ext cx="49220" cy="27019"/>
              </a:xfrm>
              <a:custGeom>
                <a:rect b="b" l="l" r="r" t="t"/>
                <a:pathLst>
                  <a:path extrusionOk="0" h="2030" w="3698">
                    <a:moveTo>
                      <a:pt x="1588" y="0"/>
                    </a:moveTo>
                    <a:cubicBezTo>
                      <a:pt x="1427" y="0"/>
                      <a:pt x="1246" y="20"/>
                      <a:pt x="1065" y="60"/>
                    </a:cubicBezTo>
                    <a:cubicBezTo>
                      <a:pt x="864" y="101"/>
                      <a:pt x="684" y="161"/>
                      <a:pt x="503" y="281"/>
                    </a:cubicBezTo>
                    <a:cubicBezTo>
                      <a:pt x="201" y="442"/>
                      <a:pt x="41" y="663"/>
                      <a:pt x="0" y="904"/>
                    </a:cubicBezTo>
                    <a:lnTo>
                      <a:pt x="422" y="904"/>
                    </a:lnTo>
                    <a:cubicBezTo>
                      <a:pt x="442" y="804"/>
                      <a:pt x="463" y="724"/>
                      <a:pt x="523" y="643"/>
                    </a:cubicBezTo>
                    <a:cubicBezTo>
                      <a:pt x="583" y="563"/>
                      <a:pt x="664" y="503"/>
                      <a:pt x="784" y="442"/>
                    </a:cubicBezTo>
                    <a:cubicBezTo>
                      <a:pt x="925" y="342"/>
                      <a:pt x="1086" y="302"/>
                      <a:pt x="1246" y="281"/>
                    </a:cubicBezTo>
                    <a:cubicBezTo>
                      <a:pt x="1407" y="281"/>
                      <a:pt x="1528" y="302"/>
                      <a:pt x="1668" y="362"/>
                    </a:cubicBezTo>
                    <a:cubicBezTo>
                      <a:pt x="1809" y="442"/>
                      <a:pt x="1869" y="523"/>
                      <a:pt x="1849" y="623"/>
                    </a:cubicBezTo>
                    <a:cubicBezTo>
                      <a:pt x="1829" y="724"/>
                      <a:pt x="1749" y="824"/>
                      <a:pt x="1608" y="904"/>
                    </a:cubicBezTo>
                    <a:lnTo>
                      <a:pt x="1447" y="985"/>
                    </a:lnTo>
                    <a:lnTo>
                      <a:pt x="1688" y="1166"/>
                    </a:lnTo>
                    <a:lnTo>
                      <a:pt x="1909" y="1045"/>
                    </a:lnTo>
                    <a:cubicBezTo>
                      <a:pt x="2090" y="925"/>
                      <a:pt x="2271" y="864"/>
                      <a:pt x="2432" y="844"/>
                    </a:cubicBezTo>
                    <a:cubicBezTo>
                      <a:pt x="2459" y="841"/>
                      <a:pt x="2488" y="839"/>
                      <a:pt x="2516" y="839"/>
                    </a:cubicBezTo>
                    <a:cubicBezTo>
                      <a:pt x="2655" y="839"/>
                      <a:pt x="2805" y="878"/>
                      <a:pt x="2954" y="945"/>
                    </a:cubicBezTo>
                    <a:cubicBezTo>
                      <a:pt x="3095" y="1025"/>
                      <a:pt x="3175" y="1125"/>
                      <a:pt x="3175" y="1226"/>
                    </a:cubicBezTo>
                    <a:cubicBezTo>
                      <a:pt x="3155" y="1347"/>
                      <a:pt x="3055" y="1447"/>
                      <a:pt x="2874" y="1547"/>
                    </a:cubicBezTo>
                    <a:cubicBezTo>
                      <a:pt x="2753" y="1628"/>
                      <a:pt x="2633" y="1668"/>
                      <a:pt x="2492" y="1708"/>
                    </a:cubicBezTo>
                    <a:cubicBezTo>
                      <a:pt x="2351" y="1748"/>
                      <a:pt x="2191" y="1769"/>
                      <a:pt x="1990" y="1769"/>
                    </a:cubicBezTo>
                    <a:lnTo>
                      <a:pt x="1970" y="2030"/>
                    </a:lnTo>
                    <a:cubicBezTo>
                      <a:pt x="2191" y="2010"/>
                      <a:pt x="2412" y="1990"/>
                      <a:pt x="2613" y="1929"/>
                    </a:cubicBezTo>
                    <a:cubicBezTo>
                      <a:pt x="2814" y="1869"/>
                      <a:pt x="3015" y="1809"/>
                      <a:pt x="3175" y="1688"/>
                    </a:cubicBezTo>
                    <a:cubicBezTo>
                      <a:pt x="3376" y="1588"/>
                      <a:pt x="3517" y="1467"/>
                      <a:pt x="3597" y="1347"/>
                    </a:cubicBezTo>
                    <a:cubicBezTo>
                      <a:pt x="3678" y="1226"/>
                      <a:pt x="3698" y="1105"/>
                      <a:pt x="3658" y="985"/>
                    </a:cubicBezTo>
                    <a:cubicBezTo>
                      <a:pt x="3617" y="884"/>
                      <a:pt x="3517" y="784"/>
                      <a:pt x="3356" y="703"/>
                    </a:cubicBezTo>
                    <a:cubicBezTo>
                      <a:pt x="3206" y="620"/>
                      <a:pt x="3041" y="578"/>
                      <a:pt x="2851" y="578"/>
                    </a:cubicBezTo>
                    <a:cubicBezTo>
                      <a:pt x="2813" y="578"/>
                      <a:pt x="2773" y="580"/>
                      <a:pt x="2733" y="583"/>
                    </a:cubicBezTo>
                    <a:cubicBezTo>
                      <a:pt x="2512" y="603"/>
                      <a:pt x="2291" y="663"/>
                      <a:pt x="2070" y="764"/>
                    </a:cubicBezTo>
                    <a:cubicBezTo>
                      <a:pt x="2211" y="643"/>
                      <a:pt x="2271" y="523"/>
                      <a:pt x="2271" y="422"/>
                    </a:cubicBezTo>
                    <a:cubicBezTo>
                      <a:pt x="2271" y="302"/>
                      <a:pt x="2191" y="201"/>
                      <a:pt x="2030" y="121"/>
                    </a:cubicBezTo>
                    <a:cubicBezTo>
                      <a:pt x="1909" y="60"/>
                      <a:pt x="1769" y="20"/>
                      <a:pt x="15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4456306" y="3840611"/>
                <a:ext cx="47889" cy="25156"/>
              </a:xfrm>
              <a:custGeom>
                <a:rect b="b" l="l" r="r" t="t"/>
                <a:pathLst>
                  <a:path extrusionOk="0" h="1890" w="3598">
                    <a:moveTo>
                      <a:pt x="1213" y="277"/>
                    </a:moveTo>
                    <a:cubicBezTo>
                      <a:pt x="1275" y="277"/>
                      <a:pt x="1340" y="282"/>
                      <a:pt x="1408" y="292"/>
                    </a:cubicBezTo>
                    <a:cubicBezTo>
                      <a:pt x="1669" y="312"/>
                      <a:pt x="1970" y="433"/>
                      <a:pt x="2352" y="614"/>
                    </a:cubicBezTo>
                    <a:cubicBezTo>
                      <a:pt x="2734" y="815"/>
                      <a:pt x="2955" y="975"/>
                      <a:pt x="3035" y="1136"/>
                    </a:cubicBezTo>
                    <a:cubicBezTo>
                      <a:pt x="3116" y="1277"/>
                      <a:pt x="3055" y="1397"/>
                      <a:pt x="2875" y="1498"/>
                    </a:cubicBezTo>
                    <a:cubicBezTo>
                      <a:pt x="2707" y="1582"/>
                      <a:pt x="2526" y="1623"/>
                      <a:pt x="2319" y="1623"/>
                    </a:cubicBezTo>
                    <a:cubicBezTo>
                      <a:pt x="2277" y="1623"/>
                      <a:pt x="2235" y="1622"/>
                      <a:pt x="2191" y="1618"/>
                    </a:cubicBezTo>
                    <a:cubicBezTo>
                      <a:pt x="1930" y="1578"/>
                      <a:pt x="1629" y="1458"/>
                      <a:pt x="1247" y="1257"/>
                    </a:cubicBezTo>
                    <a:cubicBezTo>
                      <a:pt x="865" y="1076"/>
                      <a:pt x="644" y="895"/>
                      <a:pt x="564" y="774"/>
                    </a:cubicBezTo>
                    <a:cubicBezTo>
                      <a:pt x="483" y="634"/>
                      <a:pt x="544" y="493"/>
                      <a:pt x="724" y="393"/>
                    </a:cubicBezTo>
                    <a:cubicBezTo>
                      <a:pt x="873" y="318"/>
                      <a:pt x="1034" y="277"/>
                      <a:pt x="1213" y="277"/>
                    </a:cubicBezTo>
                    <a:close/>
                    <a:moveTo>
                      <a:pt x="1319" y="1"/>
                    </a:moveTo>
                    <a:cubicBezTo>
                      <a:pt x="1007" y="1"/>
                      <a:pt x="711" y="84"/>
                      <a:pt x="443" y="252"/>
                    </a:cubicBezTo>
                    <a:cubicBezTo>
                      <a:pt x="122" y="433"/>
                      <a:pt x="1" y="634"/>
                      <a:pt x="61" y="855"/>
                    </a:cubicBezTo>
                    <a:cubicBezTo>
                      <a:pt x="142" y="1056"/>
                      <a:pt x="383" y="1277"/>
                      <a:pt x="825" y="1498"/>
                    </a:cubicBezTo>
                    <a:cubicBezTo>
                      <a:pt x="1267" y="1739"/>
                      <a:pt x="1689" y="1860"/>
                      <a:pt x="2071" y="1880"/>
                    </a:cubicBezTo>
                    <a:cubicBezTo>
                      <a:pt x="2138" y="1886"/>
                      <a:pt x="2204" y="1890"/>
                      <a:pt x="2268" y="1890"/>
                    </a:cubicBezTo>
                    <a:cubicBezTo>
                      <a:pt x="2592" y="1890"/>
                      <a:pt x="2888" y="1806"/>
                      <a:pt x="3156" y="1638"/>
                    </a:cubicBezTo>
                    <a:cubicBezTo>
                      <a:pt x="3477" y="1458"/>
                      <a:pt x="3598" y="1257"/>
                      <a:pt x="3518" y="1056"/>
                    </a:cubicBezTo>
                    <a:cubicBezTo>
                      <a:pt x="3457" y="835"/>
                      <a:pt x="3196" y="614"/>
                      <a:pt x="2774" y="373"/>
                    </a:cubicBezTo>
                    <a:cubicBezTo>
                      <a:pt x="2332" y="151"/>
                      <a:pt x="1910" y="31"/>
                      <a:pt x="1508" y="11"/>
                    </a:cubicBezTo>
                    <a:cubicBezTo>
                      <a:pt x="1444" y="4"/>
                      <a:pt x="1381" y="1"/>
                      <a:pt x="13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4491620" y="3815067"/>
                <a:ext cx="66071" cy="34513"/>
              </a:xfrm>
              <a:custGeom>
                <a:rect b="b" l="l" r="r" t="t"/>
                <a:pathLst>
                  <a:path extrusionOk="0" h="2593" w="4964">
                    <a:moveTo>
                      <a:pt x="2854" y="1"/>
                    </a:moveTo>
                    <a:cubicBezTo>
                      <a:pt x="2633" y="21"/>
                      <a:pt x="2432" y="61"/>
                      <a:pt x="2251" y="182"/>
                    </a:cubicBezTo>
                    <a:cubicBezTo>
                      <a:pt x="2090" y="262"/>
                      <a:pt x="2010" y="362"/>
                      <a:pt x="1950" y="443"/>
                    </a:cubicBezTo>
                    <a:cubicBezTo>
                      <a:pt x="1910" y="543"/>
                      <a:pt x="1910" y="644"/>
                      <a:pt x="1930" y="764"/>
                    </a:cubicBezTo>
                    <a:cubicBezTo>
                      <a:pt x="1835" y="741"/>
                      <a:pt x="1741" y="731"/>
                      <a:pt x="1647" y="731"/>
                    </a:cubicBezTo>
                    <a:cubicBezTo>
                      <a:pt x="1581" y="731"/>
                      <a:pt x="1514" y="736"/>
                      <a:pt x="1447" y="744"/>
                    </a:cubicBezTo>
                    <a:cubicBezTo>
                      <a:pt x="1287" y="764"/>
                      <a:pt x="1126" y="825"/>
                      <a:pt x="985" y="905"/>
                    </a:cubicBezTo>
                    <a:cubicBezTo>
                      <a:pt x="724" y="1066"/>
                      <a:pt x="623" y="1247"/>
                      <a:pt x="684" y="1468"/>
                    </a:cubicBezTo>
                    <a:lnTo>
                      <a:pt x="342" y="1327"/>
                    </a:lnTo>
                    <a:lnTo>
                      <a:pt x="0" y="1528"/>
                    </a:lnTo>
                    <a:lnTo>
                      <a:pt x="2070" y="2593"/>
                    </a:lnTo>
                    <a:lnTo>
                      <a:pt x="2472" y="2372"/>
                    </a:lnTo>
                    <a:lnTo>
                      <a:pt x="1005" y="1608"/>
                    </a:lnTo>
                    <a:cubicBezTo>
                      <a:pt x="965" y="1488"/>
                      <a:pt x="965" y="1407"/>
                      <a:pt x="965" y="1327"/>
                    </a:cubicBezTo>
                    <a:cubicBezTo>
                      <a:pt x="985" y="1247"/>
                      <a:pt x="1066" y="1186"/>
                      <a:pt x="1166" y="1106"/>
                    </a:cubicBezTo>
                    <a:cubicBezTo>
                      <a:pt x="1272" y="1048"/>
                      <a:pt x="1383" y="1018"/>
                      <a:pt x="1499" y="1018"/>
                    </a:cubicBezTo>
                    <a:cubicBezTo>
                      <a:pt x="1624" y="1018"/>
                      <a:pt x="1754" y="1053"/>
                      <a:pt x="1889" y="1126"/>
                    </a:cubicBezTo>
                    <a:lnTo>
                      <a:pt x="3316" y="1870"/>
                    </a:lnTo>
                    <a:lnTo>
                      <a:pt x="3718" y="1648"/>
                    </a:lnTo>
                    <a:lnTo>
                      <a:pt x="2251" y="885"/>
                    </a:lnTo>
                    <a:cubicBezTo>
                      <a:pt x="2211" y="764"/>
                      <a:pt x="2211" y="664"/>
                      <a:pt x="2231" y="604"/>
                    </a:cubicBezTo>
                    <a:cubicBezTo>
                      <a:pt x="2251" y="523"/>
                      <a:pt x="2311" y="443"/>
                      <a:pt x="2432" y="382"/>
                    </a:cubicBezTo>
                    <a:cubicBezTo>
                      <a:pt x="2529" y="325"/>
                      <a:pt x="2634" y="294"/>
                      <a:pt x="2747" y="294"/>
                    </a:cubicBezTo>
                    <a:cubicBezTo>
                      <a:pt x="2869" y="294"/>
                      <a:pt x="3000" y="330"/>
                      <a:pt x="3135" y="403"/>
                    </a:cubicBezTo>
                    <a:lnTo>
                      <a:pt x="4582" y="1146"/>
                    </a:lnTo>
                    <a:lnTo>
                      <a:pt x="4964" y="905"/>
                    </a:lnTo>
                    <a:lnTo>
                      <a:pt x="3497" y="141"/>
                    </a:lnTo>
                    <a:cubicBezTo>
                      <a:pt x="3296" y="41"/>
                      <a:pt x="3095" y="1"/>
                      <a:pt x="28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4528531" y="3797416"/>
                <a:ext cx="45214" cy="23545"/>
              </a:xfrm>
              <a:custGeom>
                <a:rect b="b" l="l" r="r" t="t"/>
                <a:pathLst>
                  <a:path extrusionOk="0" h="1769" w="3397">
                    <a:moveTo>
                      <a:pt x="402" y="0"/>
                    </a:moveTo>
                    <a:cubicBezTo>
                      <a:pt x="302" y="0"/>
                      <a:pt x="222" y="21"/>
                      <a:pt x="141" y="81"/>
                    </a:cubicBezTo>
                    <a:cubicBezTo>
                      <a:pt x="61" y="121"/>
                      <a:pt x="21" y="181"/>
                      <a:pt x="1" y="221"/>
                    </a:cubicBezTo>
                    <a:cubicBezTo>
                      <a:pt x="1" y="282"/>
                      <a:pt x="41" y="322"/>
                      <a:pt x="101" y="362"/>
                    </a:cubicBezTo>
                    <a:cubicBezTo>
                      <a:pt x="181" y="402"/>
                      <a:pt x="262" y="422"/>
                      <a:pt x="362" y="422"/>
                    </a:cubicBezTo>
                    <a:cubicBezTo>
                      <a:pt x="463" y="402"/>
                      <a:pt x="543" y="382"/>
                      <a:pt x="624" y="322"/>
                    </a:cubicBezTo>
                    <a:cubicBezTo>
                      <a:pt x="704" y="282"/>
                      <a:pt x="764" y="242"/>
                      <a:pt x="764" y="181"/>
                    </a:cubicBezTo>
                    <a:cubicBezTo>
                      <a:pt x="764" y="121"/>
                      <a:pt x="744" y="81"/>
                      <a:pt x="664" y="41"/>
                    </a:cubicBezTo>
                    <a:cubicBezTo>
                      <a:pt x="603" y="0"/>
                      <a:pt x="503" y="0"/>
                      <a:pt x="402" y="0"/>
                    </a:cubicBezTo>
                    <a:close/>
                    <a:moveTo>
                      <a:pt x="1327" y="483"/>
                    </a:moveTo>
                    <a:lnTo>
                      <a:pt x="925" y="704"/>
                    </a:lnTo>
                    <a:lnTo>
                      <a:pt x="2995" y="1769"/>
                    </a:lnTo>
                    <a:lnTo>
                      <a:pt x="3397" y="1548"/>
                    </a:lnTo>
                    <a:lnTo>
                      <a:pt x="1327" y="4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4557150" y="3786128"/>
                <a:ext cx="50565" cy="25475"/>
              </a:xfrm>
              <a:custGeom>
                <a:rect b="b" l="l" r="r" t="t"/>
                <a:pathLst>
                  <a:path extrusionOk="0" h="1914" w="3799">
                    <a:moveTo>
                      <a:pt x="1760" y="1"/>
                    </a:moveTo>
                    <a:cubicBezTo>
                      <a:pt x="1730" y="1"/>
                      <a:pt x="1700" y="2"/>
                      <a:pt x="1669" y="4"/>
                    </a:cubicBezTo>
                    <a:cubicBezTo>
                      <a:pt x="1448" y="4"/>
                      <a:pt x="1227" y="85"/>
                      <a:pt x="1026" y="205"/>
                    </a:cubicBezTo>
                    <a:cubicBezTo>
                      <a:pt x="885" y="286"/>
                      <a:pt x="784" y="366"/>
                      <a:pt x="724" y="487"/>
                    </a:cubicBezTo>
                    <a:cubicBezTo>
                      <a:pt x="664" y="587"/>
                      <a:pt x="644" y="688"/>
                      <a:pt x="684" y="788"/>
                    </a:cubicBezTo>
                    <a:lnTo>
                      <a:pt x="342" y="647"/>
                    </a:lnTo>
                    <a:lnTo>
                      <a:pt x="1" y="848"/>
                    </a:lnTo>
                    <a:lnTo>
                      <a:pt x="2071" y="1913"/>
                    </a:lnTo>
                    <a:lnTo>
                      <a:pt x="2472" y="1692"/>
                    </a:lnTo>
                    <a:lnTo>
                      <a:pt x="1005" y="929"/>
                    </a:lnTo>
                    <a:cubicBezTo>
                      <a:pt x="965" y="808"/>
                      <a:pt x="945" y="728"/>
                      <a:pt x="985" y="627"/>
                    </a:cubicBezTo>
                    <a:cubicBezTo>
                      <a:pt x="1005" y="547"/>
                      <a:pt x="1086" y="467"/>
                      <a:pt x="1206" y="406"/>
                    </a:cubicBezTo>
                    <a:cubicBezTo>
                      <a:pt x="1327" y="326"/>
                      <a:pt x="1448" y="286"/>
                      <a:pt x="1568" y="286"/>
                    </a:cubicBezTo>
                    <a:cubicBezTo>
                      <a:pt x="1689" y="286"/>
                      <a:pt x="1829" y="326"/>
                      <a:pt x="1970" y="406"/>
                    </a:cubicBezTo>
                    <a:lnTo>
                      <a:pt x="3397" y="1130"/>
                    </a:lnTo>
                    <a:lnTo>
                      <a:pt x="3799" y="909"/>
                    </a:lnTo>
                    <a:lnTo>
                      <a:pt x="2312" y="145"/>
                    </a:lnTo>
                    <a:cubicBezTo>
                      <a:pt x="2137" y="58"/>
                      <a:pt x="1962" y="1"/>
                      <a:pt x="1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4752144" y="3840744"/>
                <a:ext cx="44948" cy="21150"/>
              </a:xfrm>
              <a:custGeom>
                <a:rect b="b" l="l" r="r" t="t"/>
                <a:pathLst>
                  <a:path extrusionOk="0" h="1589" w="3377">
                    <a:moveTo>
                      <a:pt x="744" y="1"/>
                    </a:moveTo>
                    <a:lnTo>
                      <a:pt x="403" y="202"/>
                    </a:lnTo>
                    <a:lnTo>
                      <a:pt x="1" y="985"/>
                    </a:lnTo>
                    <a:lnTo>
                      <a:pt x="423" y="1026"/>
                    </a:lnTo>
                    <a:lnTo>
                      <a:pt x="724" y="443"/>
                    </a:lnTo>
                    <a:lnTo>
                      <a:pt x="2975" y="1588"/>
                    </a:lnTo>
                    <a:lnTo>
                      <a:pt x="3377" y="1367"/>
                    </a:lnTo>
                    <a:lnTo>
                      <a:pt x="74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4772483" y="3822561"/>
                <a:ext cx="51097" cy="29695"/>
              </a:xfrm>
              <a:custGeom>
                <a:rect b="b" l="l" r="r" t="t"/>
                <a:pathLst>
                  <a:path extrusionOk="0" h="2231" w="3839">
                    <a:moveTo>
                      <a:pt x="1568" y="0"/>
                    </a:moveTo>
                    <a:lnTo>
                      <a:pt x="0" y="905"/>
                    </a:lnTo>
                    <a:lnTo>
                      <a:pt x="1326" y="1588"/>
                    </a:lnTo>
                    <a:lnTo>
                      <a:pt x="1628" y="1407"/>
                    </a:lnTo>
                    <a:cubicBezTo>
                      <a:pt x="1668" y="1367"/>
                      <a:pt x="1728" y="1307"/>
                      <a:pt x="1769" y="1266"/>
                    </a:cubicBezTo>
                    <a:cubicBezTo>
                      <a:pt x="1809" y="1226"/>
                      <a:pt x="1869" y="1166"/>
                      <a:pt x="1949" y="1126"/>
                    </a:cubicBezTo>
                    <a:cubicBezTo>
                      <a:pt x="2110" y="1045"/>
                      <a:pt x="2291" y="985"/>
                      <a:pt x="2472" y="965"/>
                    </a:cubicBezTo>
                    <a:cubicBezTo>
                      <a:pt x="2653" y="965"/>
                      <a:pt x="2834" y="1005"/>
                      <a:pt x="3014" y="1106"/>
                    </a:cubicBezTo>
                    <a:cubicBezTo>
                      <a:pt x="3215" y="1206"/>
                      <a:pt x="3316" y="1307"/>
                      <a:pt x="3316" y="1427"/>
                    </a:cubicBezTo>
                    <a:cubicBezTo>
                      <a:pt x="3316" y="1548"/>
                      <a:pt x="3215" y="1648"/>
                      <a:pt x="3035" y="1769"/>
                    </a:cubicBezTo>
                    <a:cubicBezTo>
                      <a:pt x="2914" y="1829"/>
                      <a:pt x="2773" y="1889"/>
                      <a:pt x="2633" y="1929"/>
                    </a:cubicBezTo>
                    <a:cubicBezTo>
                      <a:pt x="2492" y="1950"/>
                      <a:pt x="2351" y="1990"/>
                      <a:pt x="2170" y="1990"/>
                    </a:cubicBezTo>
                    <a:lnTo>
                      <a:pt x="2150" y="2231"/>
                    </a:lnTo>
                    <a:cubicBezTo>
                      <a:pt x="2371" y="2231"/>
                      <a:pt x="2592" y="2191"/>
                      <a:pt x="2773" y="2150"/>
                    </a:cubicBezTo>
                    <a:cubicBezTo>
                      <a:pt x="2974" y="2090"/>
                      <a:pt x="3155" y="2010"/>
                      <a:pt x="3336" y="1909"/>
                    </a:cubicBezTo>
                    <a:cubicBezTo>
                      <a:pt x="3537" y="1789"/>
                      <a:pt x="3657" y="1668"/>
                      <a:pt x="3738" y="1548"/>
                    </a:cubicBezTo>
                    <a:cubicBezTo>
                      <a:pt x="3818" y="1427"/>
                      <a:pt x="3838" y="1307"/>
                      <a:pt x="3778" y="1186"/>
                    </a:cubicBezTo>
                    <a:cubicBezTo>
                      <a:pt x="3738" y="1065"/>
                      <a:pt x="3617" y="965"/>
                      <a:pt x="3457" y="864"/>
                    </a:cubicBezTo>
                    <a:cubicBezTo>
                      <a:pt x="3195" y="744"/>
                      <a:pt x="2914" y="684"/>
                      <a:pt x="2613" y="684"/>
                    </a:cubicBezTo>
                    <a:cubicBezTo>
                      <a:pt x="2311" y="704"/>
                      <a:pt x="2050" y="764"/>
                      <a:pt x="1789" y="925"/>
                    </a:cubicBezTo>
                    <a:cubicBezTo>
                      <a:pt x="1628" y="1005"/>
                      <a:pt x="1507" y="1126"/>
                      <a:pt x="1427" y="1246"/>
                    </a:cubicBezTo>
                    <a:lnTo>
                      <a:pt x="663" y="844"/>
                    </a:lnTo>
                    <a:lnTo>
                      <a:pt x="1789" y="181"/>
                    </a:lnTo>
                    <a:lnTo>
                      <a:pt x="15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4810193" y="3800624"/>
                <a:ext cx="66071" cy="34513"/>
              </a:xfrm>
              <a:custGeom>
                <a:rect b="b" l="l" r="r" t="t"/>
                <a:pathLst>
                  <a:path extrusionOk="0" h="2593" w="4964">
                    <a:moveTo>
                      <a:pt x="2854" y="1"/>
                    </a:moveTo>
                    <a:cubicBezTo>
                      <a:pt x="2633" y="1"/>
                      <a:pt x="2412" y="61"/>
                      <a:pt x="2231" y="181"/>
                    </a:cubicBezTo>
                    <a:cubicBezTo>
                      <a:pt x="2090" y="262"/>
                      <a:pt x="1990" y="362"/>
                      <a:pt x="1950" y="443"/>
                    </a:cubicBezTo>
                    <a:cubicBezTo>
                      <a:pt x="1910" y="543"/>
                      <a:pt x="1889" y="644"/>
                      <a:pt x="1930" y="764"/>
                    </a:cubicBezTo>
                    <a:cubicBezTo>
                      <a:pt x="1836" y="741"/>
                      <a:pt x="1741" y="731"/>
                      <a:pt x="1643" y="731"/>
                    </a:cubicBezTo>
                    <a:cubicBezTo>
                      <a:pt x="1574" y="731"/>
                      <a:pt x="1502" y="736"/>
                      <a:pt x="1427" y="744"/>
                    </a:cubicBezTo>
                    <a:cubicBezTo>
                      <a:pt x="1267" y="764"/>
                      <a:pt x="1126" y="824"/>
                      <a:pt x="985" y="905"/>
                    </a:cubicBezTo>
                    <a:cubicBezTo>
                      <a:pt x="704" y="1066"/>
                      <a:pt x="603" y="1246"/>
                      <a:pt x="664" y="1467"/>
                    </a:cubicBezTo>
                    <a:lnTo>
                      <a:pt x="342" y="1327"/>
                    </a:lnTo>
                    <a:lnTo>
                      <a:pt x="1" y="1528"/>
                    </a:lnTo>
                    <a:lnTo>
                      <a:pt x="2070" y="2593"/>
                    </a:lnTo>
                    <a:lnTo>
                      <a:pt x="2452" y="2372"/>
                    </a:lnTo>
                    <a:lnTo>
                      <a:pt x="985" y="1608"/>
                    </a:lnTo>
                    <a:cubicBezTo>
                      <a:pt x="965" y="1488"/>
                      <a:pt x="945" y="1407"/>
                      <a:pt x="965" y="1327"/>
                    </a:cubicBezTo>
                    <a:cubicBezTo>
                      <a:pt x="985" y="1246"/>
                      <a:pt x="1045" y="1166"/>
                      <a:pt x="1166" y="1106"/>
                    </a:cubicBezTo>
                    <a:cubicBezTo>
                      <a:pt x="1263" y="1048"/>
                      <a:pt x="1369" y="1018"/>
                      <a:pt x="1484" y="1018"/>
                    </a:cubicBezTo>
                    <a:cubicBezTo>
                      <a:pt x="1608" y="1018"/>
                      <a:pt x="1743" y="1053"/>
                      <a:pt x="1889" y="1126"/>
                    </a:cubicBezTo>
                    <a:lnTo>
                      <a:pt x="3316" y="1869"/>
                    </a:lnTo>
                    <a:lnTo>
                      <a:pt x="3718" y="1628"/>
                    </a:lnTo>
                    <a:lnTo>
                      <a:pt x="2251" y="885"/>
                    </a:lnTo>
                    <a:cubicBezTo>
                      <a:pt x="2211" y="764"/>
                      <a:pt x="2191" y="664"/>
                      <a:pt x="2211" y="583"/>
                    </a:cubicBezTo>
                    <a:cubicBezTo>
                      <a:pt x="2231" y="523"/>
                      <a:pt x="2311" y="443"/>
                      <a:pt x="2412" y="382"/>
                    </a:cubicBezTo>
                    <a:cubicBezTo>
                      <a:pt x="2518" y="324"/>
                      <a:pt x="2629" y="294"/>
                      <a:pt x="2745" y="294"/>
                    </a:cubicBezTo>
                    <a:cubicBezTo>
                      <a:pt x="2869" y="294"/>
                      <a:pt x="3000" y="329"/>
                      <a:pt x="3135" y="402"/>
                    </a:cubicBezTo>
                    <a:lnTo>
                      <a:pt x="4562" y="1146"/>
                    </a:lnTo>
                    <a:lnTo>
                      <a:pt x="4964" y="905"/>
                    </a:lnTo>
                    <a:lnTo>
                      <a:pt x="3477" y="141"/>
                    </a:lnTo>
                    <a:cubicBezTo>
                      <a:pt x="3296" y="41"/>
                      <a:pt x="3075" y="1"/>
                      <a:pt x="28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4847105" y="3782867"/>
                <a:ext cx="45214" cy="23652"/>
              </a:xfrm>
              <a:custGeom>
                <a:rect b="b" l="l" r="r" t="t"/>
                <a:pathLst>
                  <a:path extrusionOk="0" h="1777" w="3397">
                    <a:moveTo>
                      <a:pt x="479" y="0"/>
                    </a:moveTo>
                    <a:cubicBezTo>
                      <a:pt x="455" y="0"/>
                      <a:pt x="429" y="3"/>
                      <a:pt x="403" y="8"/>
                    </a:cubicBezTo>
                    <a:cubicBezTo>
                      <a:pt x="302" y="8"/>
                      <a:pt x="202" y="28"/>
                      <a:pt x="121" y="89"/>
                    </a:cubicBezTo>
                    <a:cubicBezTo>
                      <a:pt x="41" y="129"/>
                      <a:pt x="1" y="189"/>
                      <a:pt x="1" y="229"/>
                    </a:cubicBezTo>
                    <a:cubicBezTo>
                      <a:pt x="1" y="290"/>
                      <a:pt x="21" y="330"/>
                      <a:pt x="101" y="370"/>
                    </a:cubicBezTo>
                    <a:cubicBezTo>
                      <a:pt x="145" y="399"/>
                      <a:pt x="211" y="418"/>
                      <a:pt x="274" y="418"/>
                    </a:cubicBezTo>
                    <a:cubicBezTo>
                      <a:pt x="298" y="418"/>
                      <a:pt x="321" y="416"/>
                      <a:pt x="342" y="410"/>
                    </a:cubicBezTo>
                    <a:cubicBezTo>
                      <a:pt x="443" y="410"/>
                      <a:pt x="543" y="390"/>
                      <a:pt x="624" y="330"/>
                    </a:cubicBezTo>
                    <a:cubicBezTo>
                      <a:pt x="704" y="290"/>
                      <a:pt x="744" y="229"/>
                      <a:pt x="744" y="189"/>
                    </a:cubicBezTo>
                    <a:cubicBezTo>
                      <a:pt x="764" y="129"/>
                      <a:pt x="724" y="89"/>
                      <a:pt x="664" y="48"/>
                    </a:cubicBezTo>
                    <a:cubicBezTo>
                      <a:pt x="605" y="19"/>
                      <a:pt x="546" y="0"/>
                      <a:pt x="479" y="0"/>
                    </a:cubicBezTo>
                    <a:close/>
                    <a:moveTo>
                      <a:pt x="1327" y="470"/>
                    </a:moveTo>
                    <a:lnTo>
                      <a:pt x="925" y="712"/>
                    </a:lnTo>
                    <a:lnTo>
                      <a:pt x="2995" y="1777"/>
                    </a:lnTo>
                    <a:lnTo>
                      <a:pt x="3397" y="1556"/>
                    </a:lnTo>
                    <a:lnTo>
                      <a:pt x="1327" y="4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4875457" y="3771685"/>
                <a:ext cx="50565" cy="25475"/>
              </a:xfrm>
              <a:custGeom>
                <a:rect b="b" l="l" r="r" t="t"/>
                <a:pathLst>
                  <a:path extrusionOk="0" h="1914" w="3799">
                    <a:moveTo>
                      <a:pt x="1774" y="0"/>
                    </a:moveTo>
                    <a:cubicBezTo>
                      <a:pt x="1746" y="0"/>
                      <a:pt x="1717" y="2"/>
                      <a:pt x="1689" y="4"/>
                    </a:cubicBezTo>
                    <a:cubicBezTo>
                      <a:pt x="1448" y="4"/>
                      <a:pt x="1247" y="85"/>
                      <a:pt x="1026" y="205"/>
                    </a:cubicBezTo>
                    <a:cubicBezTo>
                      <a:pt x="885" y="286"/>
                      <a:pt x="784" y="366"/>
                      <a:pt x="724" y="466"/>
                    </a:cubicBezTo>
                    <a:cubicBezTo>
                      <a:pt x="664" y="587"/>
                      <a:pt x="664" y="688"/>
                      <a:pt x="684" y="788"/>
                    </a:cubicBezTo>
                    <a:lnTo>
                      <a:pt x="342" y="647"/>
                    </a:lnTo>
                    <a:lnTo>
                      <a:pt x="1" y="848"/>
                    </a:lnTo>
                    <a:lnTo>
                      <a:pt x="2071" y="1913"/>
                    </a:lnTo>
                    <a:lnTo>
                      <a:pt x="2472" y="1672"/>
                    </a:lnTo>
                    <a:lnTo>
                      <a:pt x="1005" y="929"/>
                    </a:lnTo>
                    <a:cubicBezTo>
                      <a:pt x="965" y="808"/>
                      <a:pt x="965" y="728"/>
                      <a:pt x="985" y="627"/>
                    </a:cubicBezTo>
                    <a:cubicBezTo>
                      <a:pt x="1026" y="547"/>
                      <a:pt x="1106" y="466"/>
                      <a:pt x="1227" y="406"/>
                    </a:cubicBezTo>
                    <a:cubicBezTo>
                      <a:pt x="1347" y="326"/>
                      <a:pt x="1448" y="286"/>
                      <a:pt x="1568" y="286"/>
                    </a:cubicBezTo>
                    <a:cubicBezTo>
                      <a:pt x="1689" y="286"/>
                      <a:pt x="1829" y="326"/>
                      <a:pt x="1970" y="386"/>
                    </a:cubicBezTo>
                    <a:lnTo>
                      <a:pt x="3417" y="1130"/>
                    </a:lnTo>
                    <a:lnTo>
                      <a:pt x="3799" y="909"/>
                    </a:lnTo>
                    <a:lnTo>
                      <a:pt x="2332" y="145"/>
                    </a:lnTo>
                    <a:cubicBezTo>
                      <a:pt x="2157" y="57"/>
                      <a:pt x="1967" y="0"/>
                      <a:pt x="17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4708018" y="4136478"/>
                <a:ext cx="54039" cy="28204"/>
              </a:xfrm>
              <a:custGeom>
                <a:rect b="b" l="l" r="r" t="t"/>
                <a:pathLst>
                  <a:path extrusionOk="0" h="2119" w="4060">
                    <a:moveTo>
                      <a:pt x="1462" y="1"/>
                    </a:moveTo>
                    <a:cubicBezTo>
                      <a:pt x="1329" y="1"/>
                      <a:pt x="1192" y="20"/>
                      <a:pt x="1045" y="49"/>
                    </a:cubicBezTo>
                    <a:cubicBezTo>
                      <a:pt x="864" y="89"/>
                      <a:pt x="684" y="170"/>
                      <a:pt x="503" y="270"/>
                    </a:cubicBezTo>
                    <a:cubicBezTo>
                      <a:pt x="322" y="370"/>
                      <a:pt x="201" y="471"/>
                      <a:pt x="121" y="592"/>
                    </a:cubicBezTo>
                    <a:cubicBezTo>
                      <a:pt x="40" y="712"/>
                      <a:pt x="0" y="833"/>
                      <a:pt x="20" y="973"/>
                    </a:cubicBezTo>
                    <a:lnTo>
                      <a:pt x="462" y="933"/>
                    </a:lnTo>
                    <a:cubicBezTo>
                      <a:pt x="462" y="813"/>
                      <a:pt x="483" y="712"/>
                      <a:pt x="543" y="652"/>
                    </a:cubicBezTo>
                    <a:cubicBezTo>
                      <a:pt x="583" y="571"/>
                      <a:pt x="663" y="491"/>
                      <a:pt x="784" y="431"/>
                    </a:cubicBezTo>
                    <a:cubicBezTo>
                      <a:pt x="925" y="350"/>
                      <a:pt x="1085" y="290"/>
                      <a:pt x="1246" y="290"/>
                    </a:cubicBezTo>
                    <a:cubicBezTo>
                      <a:pt x="1275" y="287"/>
                      <a:pt x="1302" y="285"/>
                      <a:pt x="1330" y="285"/>
                    </a:cubicBezTo>
                    <a:cubicBezTo>
                      <a:pt x="1457" y="285"/>
                      <a:pt x="1573" y="321"/>
                      <a:pt x="1688" y="370"/>
                    </a:cubicBezTo>
                    <a:cubicBezTo>
                      <a:pt x="1829" y="451"/>
                      <a:pt x="1929" y="551"/>
                      <a:pt x="1990" y="652"/>
                    </a:cubicBezTo>
                    <a:cubicBezTo>
                      <a:pt x="2050" y="752"/>
                      <a:pt x="2070" y="893"/>
                      <a:pt x="2090" y="1074"/>
                    </a:cubicBezTo>
                    <a:cubicBezTo>
                      <a:pt x="2090" y="1255"/>
                      <a:pt x="2090" y="1556"/>
                      <a:pt x="2070" y="1958"/>
                    </a:cubicBezTo>
                    <a:lnTo>
                      <a:pt x="2351" y="2119"/>
                    </a:lnTo>
                    <a:lnTo>
                      <a:pt x="4059" y="1114"/>
                    </a:lnTo>
                    <a:lnTo>
                      <a:pt x="3798" y="933"/>
                    </a:lnTo>
                    <a:lnTo>
                      <a:pt x="2492" y="1697"/>
                    </a:lnTo>
                    <a:cubicBezTo>
                      <a:pt x="2532" y="1335"/>
                      <a:pt x="2552" y="1074"/>
                      <a:pt x="2532" y="893"/>
                    </a:cubicBezTo>
                    <a:cubicBezTo>
                      <a:pt x="2532" y="712"/>
                      <a:pt x="2492" y="551"/>
                      <a:pt x="2432" y="431"/>
                    </a:cubicBezTo>
                    <a:cubicBezTo>
                      <a:pt x="2351" y="310"/>
                      <a:pt x="2251" y="210"/>
                      <a:pt x="2090" y="129"/>
                    </a:cubicBezTo>
                    <a:cubicBezTo>
                      <a:pt x="1950" y="49"/>
                      <a:pt x="1789" y="9"/>
                      <a:pt x="1608" y="9"/>
                    </a:cubicBezTo>
                    <a:cubicBezTo>
                      <a:pt x="1559" y="3"/>
                      <a:pt x="1511" y="1"/>
                      <a:pt x="14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4740111" y="4118534"/>
                <a:ext cx="47889" cy="25063"/>
              </a:xfrm>
              <a:custGeom>
                <a:rect b="b" l="l" r="r" t="t"/>
                <a:pathLst>
                  <a:path extrusionOk="0" h="1883" w="3598">
                    <a:moveTo>
                      <a:pt x="1280" y="267"/>
                    </a:moveTo>
                    <a:cubicBezTo>
                      <a:pt x="1321" y="267"/>
                      <a:pt x="1364" y="268"/>
                      <a:pt x="1407" y="272"/>
                    </a:cubicBezTo>
                    <a:cubicBezTo>
                      <a:pt x="1669" y="312"/>
                      <a:pt x="1970" y="432"/>
                      <a:pt x="2352" y="613"/>
                    </a:cubicBezTo>
                    <a:cubicBezTo>
                      <a:pt x="2734" y="814"/>
                      <a:pt x="2955" y="975"/>
                      <a:pt x="3035" y="1116"/>
                    </a:cubicBezTo>
                    <a:cubicBezTo>
                      <a:pt x="3115" y="1256"/>
                      <a:pt x="3055" y="1397"/>
                      <a:pt x="2874" y="1497"/>
                    </a:cubicBezTo>
                    <a:cubicBezTo>
                      <a:pt x="2707" y="1581"/>
                      <a:pt x="2525" y="1623"/>
                      <a:pt x="2318" y="1623"/>
                    </a:cubicBezTo>
                    <a:cubicBezTo>
                      <a:pt x="2277" y="1623"/>
                      <a:pt x="2235" y="1621"/>
                      <a:pt x="2191" y="1618"/>
                    </a:cubicBezTo>
                    <a:cubicBezTo>
                      <a:pt x="1930" y="1578"/>
                      <a:pt x="1628" y="1457"/>
                      <a:pt x="1247" y="1256"/>
                    </a:cubicBezTo>
                    <a:cubicBezTo>
                      <a:pt x="865" y="1075"/>
                      <a:pt x="644" y="895"/>
                      <a:pt x="563" y="754"/>
                    </a:cubicBezTo>
                    <a:cubicBezTo>
                      <a:pt x="483" y="613"/>
                      <a:pt x="543" y="493"/>
                      <a:pt x="724" y="392"/>
                    </a:cubicBezTo>
                    <a:cubicBezTo>
                      <a:pt x="892" y="308"/>
                      <a:pt x="1073" y="267"/>
                      <a:pt x="1280" y="267"/>
                    </a:cubicBezTo>
                    <a:close/>
                    <a:moveTo>
                      <a:pt x="1319" y="0"/>
                    </a:moveTo>
                    <a:cubicBezTo>
                      <a:pt x="1007" y="0"/>
                      <a:pt x="711" y="84"/>
                      <a:pt x="443" y="252"/>
                    </a:cubicBezTo>
                    <a:cubicBezTo>
                      <a:pt x="121" y="432"/>
                      <a:pt x="1" y="633"/>
                      <a:pt x="61" y="834"/>
                    </a:cubicBezTo>
                    <a:cubicBezTo>
                      <a:pt x="141" y="1055"/>
                      <a:pt x="382" y="1276"/>
                      <a:pt x="825" y="1497"/>
                    </a:cubicBezTo>
                    <a:cubicBezTo>
                      <a:pt x="1267" y="1739"/>
                      <a:pt x="1689" y="1859"/>
                      <a:pt x="2070" y="1879"/>
                    </a:cubicBezTo>
                    <a:cubicBezTo>
                      <a:pt x="2111" y="1881"/>
                      <a:pt x="2150" y="1882"/>
                      <a:pt x="2190" y="1882"/>
                    </a:cubicBezTo>
                    <a:cubicBezTo>
                      <a:pt x="2544" y="1882"/>
                      <a:pt x="2866" y="1801"/>
                      <a:pt x="3156" y="1638"/>
                    </a:cubicBezTo>
                    <a:cubicBezTo>
                      <a:pt x="3477" y="1457"/>
                      <a:pt x="3598" y="1256"/>
                      <a:pt x="3517" y="1035"/>
                    </a:cubicBezTo>
                    <a:cubicBezTo>
                      <a:pt x="3457" y="834"/>
                      <a:pt x="3196" y="613"/>
                      <a:pt x="2774" y="372"/>
                    </a:cubicBezTo>
                    <a:cubicBezTo>
                      <a:pt x="2332" y="151"/>
                      <a:pt x="1910" y="30"/>
                      <a:pt x="1508" y="10"/>
                    </a:cubicBezTo>
                    <a:cubicBezTo>
                      <a:pt x="1444" y="4"/>
                      <a:pt x="1381" y="0"/>
                      <a:pt x="13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4775425" y="4092990"/>
                <a:ext cx="66071" cy="34513"/>
              </a:xfrm>
              <a:custGeom>
                <a:rect b="b" l="l" r="r" t="t"/>
                <a:pathLst>
                  <a:path extrusionOk="0" h="2593" w="4964">
                    <a:moveTo>
                      <a:pt x="2874" y="0"/>
                    </a:moveTo>
                    <a:cubicBezTo>
                      <a:pt x="2633" y="0"/>
                      <a:pt x="2432" y="61"/>
                      <a:pt x="2251" y="181"/>
                    </a:cubicBezTo>
                    <a:cubicBezTo>
                      <a:pt x="2090" y="262"/>
                      <a:pt x="2010" y="362"/>
                      <a:pt x="1949" y="442"/>
                    </a:cubicBezTo>
                    <a:cubicBezTo>
                      <a:pt x="1909" y="543"/>
                      <a:pt x="1909" y="643"/>
                      <a:pt x="1929" y="764"/>
                    </a:cubicBezTo>
                    <a:cubicBezTo>
                      <a:pt x="1835" y="740"/>
                      <a:pt x="1741" y="731"/>
                      <a:pt x="1647" y="731"/>
                    </a:cubicBezTo>
                    <a:cubicBezTo>
                      <a:pt x="1580" y="731"/>
                      <a:pt x="1514" y="735"/>
                      <a:pt x="1447" y="744"/>
                    </a:cubicBezTo>
                    <a:cubicBezTo>
                      <a:pt x="1286" y="764"/>
                      <a:pt x="1126" y="824"/>
                      <a:pt x="985" y="905"/>
                    </a:cubicBezTo>
                    <a:cubicBezTo>
                      <a:pt x="724" y="1065"/>
                      <a:pt x="623" y="1246"/>
                      <a:pt x="683" y="1467"/>
                    </a:cubicBezTo>
                    <a:lnTo>
                      <a:pt x="342" y="1327"/>
                    </a:lnTo>
                    <a:lnTo>
                      <a:pt x="0" y="1527"/>
                    </a:lnTo>
                    <a:lnTo>
                      <a:pt x="2070" y="2593"/>
                    </a:lnTo>
                    <a:lnTo>
                      <a:pt x="2472" y="2371"/>
                    </a:lnTo>
                    <a:lnTo>
                      <a:pt x="1005" y="1608"/>
                    </a:lnTo>
                    <a:cubicBezTo>
                      <a:pt x="965" y="1487"/>
                      <a:pt x="965" y="1407"/>
                      <a:pt x="965" y="1327"/>
                    </a:cubicBezTo>
                    <a:cubicBezTo>
                      <a:pt x="985" y="1246"/>
                      <a:pt x="1065" y="1166"/>
                      <a:pt x="1166" y="1106"/>
                    </a:cubicBezTo>
                    <a:cubicBezTo>
                      <a:pt x="1272" y="1048"/>
                      <a:pt x="1383" y="1017"/>
                      <a:pt x="1498" y="1017"/>
                    </a:cubicBezTo>
                    <a:cubicBezTo>
                      <a:pt x="1623" y="1017"/>
                      <a:pt x="1753" y="1053"/>
                      <a:pt x="1889" y="1126"/>
                    </a:cubicBezTo>
                    <a:lnTo>
                      <a:pt x="3316" y="1869"/>
                    </a:lnTo>
                    <a:lnTo>
                      <a:pt x="3718" y="1628"/>
                    </a:lnTo>
                    <a:lnTo>
                      <a:pt x="2251" y="884"/>
                    </a:lnTo>
                    <a:cubicBezTo>
                      <a:pt x="2211" y="764"/>
                      <a:pt x="2211" y="663"/>
                      <a:pt x="2231" y="583"/>
                    </a:cubicBezTo>
                    <a:cubicBezTo>
                      <a:pt x="2251" y="523"/>
                      <a:pt x="2311" y="442"/>
                      <a:pt x="2432" y="382"/>
                    </a:cubicBezTo>
                    <a:cubicBezTo>
                      <a:pt x="2528" y="324"/>
                      <a:pt x="2634" y="294"/>
                      <a:pt x="2749" y="294"/>
                    </a:cubicBezTo>
                    <a:cubicBezTo>
                      <a:pt x="2874" y="294"/>
                      <a:pt x="3009" y="329"/>
                      <a:pt x="3155" y="402"/>
                    </a:cubicBezTo>
                    <a:lnTo>
                      <a:pt x="4582" y="1146"/>
                    </a:lnTo>
                    <a:lnTo>
                      <a:pt x="4964" y="905"/>
                    </a:lnTo>
                    <a:lnTo>
                      <a:pt x="3497" y="141"/>
                    </a:lnTo>
                    <a:cubicBezTo>
                      <a:pt x="3296" y="40"/>
                      <a:pt x="3095" y="0"/>
                      <a:pt x="28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4812336" y="4075233"/>
                <a:ext cx="45214" cy="23652"/>
              </a:xfrm>
              <a:custGeom>
                <a:rect b="b" l="l" r="r" t="t"/>
                <a:pathLst>
                  <a:path extrusionOk="0" h="1777" w="3397">
                    <a:moveTo>
                      <a:pt x="482" y="0"/>
                    </a:moveTo>
                    <a:cubicBezTo>
                      <a:pt x="456" y="0"/>
                      <a:pt x="429" y="3"/>
                      <a:pt x="402" y="8"/>
                    </a:cubicBezTo>
                    <a:cubicBezTo>
                      <a:pt x="302" y="8"/>
                      <a:pt x="221" y="28"/>
                      <a:pt x="141" y="88"/>
                    </a:cubicBezTo>
                    <a:cubicBezTo>
                      <a:pt x="61" y="129"/>
                      <a:pt x="20" y="189"/>
                      <a:pt x="0" y="229"/>
                    </a:cubicBezTo>
                    <a:cubicBezTo>
                      <a:pt x="0" y="289"/>
                      <a:pt x="41" y="330"/>
                      <a:pt x="101" y="370"/>
                    </a:cubicBezTo>
                    <a:cubicBezTo>
                      <a:pt x="160" y="399"/>
                      <a:pt x="218" y="418"/>
                      <a:pt x="285" y="418"/>
                    </a:cubicBezTo>
                    <a:cubicBezTo>
                      <a:pt x="310" y="418"/>
                      <a:pt x="335" y="415"/>
                      <a:pt x="362" y="410"/>
                    </a:cubicBezTo>
                    <a:cubicBezTo>
                      <a:pt x="463" y="410"/>
                      <a:pt x="543" y="390"/>
                      <a:pt x="623" y="330"/>
                    </a:cubicBezTo>
                    <a:cubicBezTo>
                      <a:pt x="704" y="289"/>
                      <a:pt x="764" y="229"/>
                      <a:pt x="764" y="189"/>
                    </a:cubicBezTo>
                    <a:cubicBezTo>
                      <a:pt x="764" y="129"/>
                      <a:pt x="744" y="88"/>
                      <a:pt x="663" y="48"/>
                    </a:cubicBezTo>
                    <a:cubicBezTo>
                      <a:pt x="619" y="19"/>
                      <a:pt x="554" y="0"/>
                      <a:pt x="482" y="0"/>
                    </a:cubicBezTo>
                    <a:close/>
                    <a:moveTo>
                      <a:pt x="1327" y="470"/>
                    </a:moveTo>
                    <a:lnTo>
                      <a:pt x="945" y="711"/>
                    </a:lnTo>
                    <a:lnTo>
                      <a:pt x="2994" y="1776"/>
                    </a:lnTo>
                    <a:lnTo>
                      <a:pt x="3396" y="1555"/>
                    </a:lnTo>
                    <a:lnTo>
                      <a:pt x="1327" y="4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4840955" y="4064052"/>
                <a:ext cx="50565" cy="25475"/>
              </a:xfrm>
              <a:custGeom>
                <a:rect b="b" l="l" r="r" t="t"/>
                <a:pathLst>
                  <a:path extrusionOk="0" h="1914" w="3799">
                    <a:moveTo>
                      <a:pt x="1760" y="0"/>
                    </a:moveTo>
                    <a:cubicBezTo>
                      <a:pt x="1730" y="0"/>
                      <a:pt x="1700" y="1"/>
                      <a:pt x="1668" y="4"/>
                    </a:cubicBezTo>
                    <a:cubicBezTo>
                      <a:pt x="1447" y="4"/>
                      <a:pt x="1226" y="84"/>
                      <a:pt x="1025" y="205"/>
                    </a:cubicBezTo>
                    <a:cubicBezTo>
                      <a:pt x="885" y="285"/>
                      <a:pt x="784" y="366"/>
                      <a:pt x="724" y="466"/>
                    </a:cubicBezTo>
                    <a:cubicBezTo>
                      <a:pt x="664" y="567"/>
                      <a:pt x="644" y="687"/>
                      <a:pt x="684" y="788"/>
                    </a:cubicBezTo>
                    <a:lnTo>
                      <a:pt x="342" y="647"/>
                    </a:lnTo>
                    <a:lnTo>
                      <a:pt x="0" y="848"/>
                    </a:lnTo>
                    <a:lnTo>
                      <a:pt x="2070" y="1913"/>
                    </a:lnTo>
                    <a:lnTo>
                      <a:pt x="2472" y="1672"/>
                    </a:lnTo>
                    <a:lnTo>
                      <a:pt x="1005" y="928"/>
                    </a:lnTo>
                    <a:cubicBezTo>
                      <a:pt x="965" y="808"/>
                      <a:pt x="965" y="707"/>
                      <a:pt x="985" y="627"/>
                    </a:cubicBezTo>
                    <a:cubicBezTo>
                      <a:pt x="1005" y="547"/>
                      <a:pt x="1086" y="466"/>
                      <a:pt x="1206" y="406"/>
                    </a:cubicBezTo>
                    <a:cubicBezTo>
                      <a:pt x="1327" y="326"/>
                      <a:pt x="1447" y="285"/>
                      <a:pt x="1568" y="285"/>
                    </a:cubicBezTo>
                    <a:cubicBezTo>
                      <a:pt x="1688" y="285"/>
                      <a:pt x="1829" y="326"/>
                      <a:pt x="1970" y="386"/>
                    </a:cubicBezTo>
                    <a:lnTo>
                      <a:pt x="3397" y="1129"/>
                    </a:lnTo>
                    <a:lnTo>
                      <a:pt x="3798" y="908"/>
                    </a:lnTo>
                    <a:lnTo>
                      <a:pt x="2311" y="145"/>
                    </a:lnTo>
                    <a:cubicBezTo>
                      <a:pt x="2136" y="57"/>
                      <a:pt x="1961" y="0"/>
                      <a:pt x="1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5012681" y="3682128"/>
                <a:ext cx="44682" cy="21150"/>
              </a:xfrm>
              <a:custGeom>
                <a:rect b="b" l="l" r="r" t="t"/>
                <a:pathLst>
                  <a:path extrusionOk="0" h="1589" w="3357">
                    <a:moveTo>
                      <a:pt x="724" y="1"/>
                    </a:moveTo>
                    <a:lnTo>
                      <a:pt x="382" y="201"/>
                    </a:lnTo>
                    <a:lnTo>
                      <a:pt x="0" y="985"/>
                    </a:lnTo>
                    <a:lnTo>
                      <a:pt x="422" y="1025"/>
                    </a:lnTo>
                    <a:lnTo>
                      <a:pt x="724" y="443"/>
                    </a:lnTo>
                    <a:lnTo>
                      <a:pt x="2954" y="1588"/>
                    </a:lnTo>
                    <a:lnTo>
                      <a:pt x="3356" y="1367"/>
                    </a:lnTo>
                    <a:lnTo>
                      <a:pt x="7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5038358" y="3665675"/>
                <a:ext cx="47889" cy="25156"/>
              </a:xfrm>
              <a:custGeom>
                <a:rect b="b" l="l" r="r" t="t"/>
                <a:pathLst>
                  <a:path extrusionOk="0" h="1890" w="3598">
                    <a:moveTo>
                      <a:pt x="1212" y="277"/>
                    </a:moveTo>
                    <a:cubicBezTo>
                      <a:pt x="1275" y="277"/>
                      <a:pt x="1340" y="282"/>
                      <a:pt x="1407" y="292"/>
                    </a:cubicBezTo>
                    <a:cubicBezTo>
                      <a:pt x="1668" y="312"/>
                      <a:pt x="1970" y="433"/>
                      <a:pt x="2352" y="614"/>
                    </a:cubicBezTo>
                    <a:cubicBezTo>
                      <a:pt x="2733" y="815"/>
                      <a:pt x="2955" y="975"/>
                      <a:pt x="3035" y="1116"/>
                    </a:cubicBezTo>
                    <a:cubicBezTo>
                      <a:pt x="3115" y="1257"/>
                      <a:pt x="3055" y="1397"/>
                      <a:pt x="2874" y="1498"/>
                    </a:cubicBezTo>
                    <a:cubicBezTo>
                      <a:pt x="2723" y="1581"/>
                      <a:pt x="2531" y="1623"/>
                      <a:pt x="2331" y="1623"/>
                    </a:cubicBezTo>
                    <a:cubicBezTo>
                      <a:pt x="2291" y="1623"/>
                      <a:pt x="2251" y="1622"/>
                      <a:pt x="2211" y="1618"/>
                    </a:cubicBezTo>
                    <a:cubicBezTo>
                      <a:pt x="1950" y="1578"/>
                      <a:pt x="1628" y="1458"/>
                      <a:pt x="1246" y="1257"/>
                    </a:cubicBezTo>
                    <a:cubicBezTo>
                      <a:pt x="865" y="1076"/>
                      <a:pt x="644" y="895"/>
                      <a:pt x="563" y="774"/>
                    </a:cubicBezTo>
                    <a:cubicBezTo>
                      <a:pt x="483" y="634"/>
                      <a:pt x="543" y="493"/>
                      <a:pt x="724" y="393"/>
                    </a:cubicBezTo>
                    <a:cubicBezTo>
                      <a:pt x="873" y="318"/>
                      <a:pt x="1033" y="277"/>
                      <a:pt x="1212" y="277"/>
                    </a:cubicBezTo>
                    <a:close/>
                    <a:moveTo>
                      <a:pt x="1319" y="1"/>
                    </a:moveTo>
                    <a:cubicBezTo>
                      <a:pt x="1006" y="1"/>
                      <a:pt x="711" y="84"/>
                      <a:pt x="443" y="252"/>
                    </a:cubicBezTo>
                    <a:cubicBezTo>
                      <a:pt x="121" y="433"/>
                      <a:pt x="1" y="634"/>
                      <a:pt x="81" y="855"/>
                    </a:cubicBezTo>
                    <a:cubicBezTo>
                      <a:pt x="141" y="1056"/>
                      <a:pt x="402" y="1277"/>
                      <a:pt x="824" y="1498"/>
                    </a:cubicBezTo>
                    <a:cubicBezTo>
                      <a:pt x="1267" y="1739"/>
                      <a:pt x="1689" y="1859"/>
                      <a:pt x="2090" y="1880"/>
                    </a:cubicBezTo>
                    <a:cubicBezTo>
                      <a:pt x="2154" y="1886"/>
                      <a:pt x="2217" y="1890"/>
                      <a:pt x="2280" y="1890"/>
                    </a:cubicBezTo>
                    <a:cubicBezTo>
                      <a:pt x="2592" y="1890"/>
                      <a:pt x="2888" y="1806"/>
                      <a:pt x="3155" y="1638"/>
                    </a:cubicBezTo>
                    <a:cubicBezTo>
                      <a:pt x="3477" y="1458"/>
                      <a:pt x="3598" y="1257"/>
                      <a:pt x="3537" y="1036"/>
                    </a:cubicBezTo>
                    <a:cubicBezTo>
                      <a:pt x="3457" y="835"/>
                      <a:pt x="3216" y="614"/>
                      <a:pt x="2774" y="372"/>
                    </a:cubicBezTo>
                    <a:cubicBezTo>
                      <a:pt x="2332" y="151"/>
                      <a:pt x="1910" y="31"/>
                      <a:pt x="1508" y="11"/>
                    </a:cubicBezTo>
                    <a:cubicBezTo>
                      <a:pt x="1444" y="4"/>
                      <a:pt x="1381" y="1"/>
                      <a:pt x="13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5073672" y="3640131"/>
                <a:ext cx="66337" cy="34513"/>
              </a:xfrm>
              <a:custGeom>
                <a:rect b="b" l="l" r="r" t="t"/>
                <a:pathLst>
                  <a:path extrusionOk="0" h="2593" w="4984">
                    <a:moveTo>
                      <a:pt x="2874" y="1"/>
                    </a:moveTo>
                    <a:cubicBezTo>
                      <a:pt x="2633" y="21"/>
                      <a:pt x="2432" y="61"/>
                      <a:pt x="2251" y="181"/>
                    </a:cubicBezTo>
                    <a:cubicBezTo>
                      <a:pt x="2090" y="262"/>
                      <a:pt x="2010" y="362"/>
                      <a:pt x="1949" y="443"/>
                    </a:cubicBezTo>
                    <a:cubicBezTo>
                      <a:pt x="1909" y="543"/>
                      <a:pt x="1909" y="644"/>
                      <a:pt x="1949" y="764"/>
                    </a:cubicBezTo>
                    <a:cubicBezTo>
                      <a:pt x="1855" y="741"/>
                      <a:pt x="1754" y="731"/>
                      <a:pt x="1654" y="731"/>
                    </a:cubicBezTo>
                    <a:cubicBezTo>
                      <a:pt x="1584" y="731"/>
                      <a:pt x="1514" y="736"/>
                      <a:pt x="1447" y="744"/>
                    </a:cubicBezTo>
                    <a:cubicBezTo>
                      <a:pt x="1286" y="764"/>
                      <a:pt x="1125" y="825"/>
                      <a:pt x="985" y="905"/>
                    </a:cubicBezTo>
                    <a:cubicBezTo>
                      <a:pt x="723" y="1066"/>
                      <a:pt x="623" y="1247"/>
                      <a:pt x="683" y="1468"/>
                    </a:cubicBezTo>
                    <a:lnTo>
                      <a:pt x="342" y="1327"/>
                    </a:lnTo>
                    <a:lnTo>
                      <a:pt x="0" y="1528"/>
                    </a:lnTo>
                    <a:lnTo>
                      <a:pt x="2070" y="2593"/>
                    </a:lnTo>
                    <a:lnTo>
                      <a:pt x="2472" y="2372"/>
                    </a:lnTo>
                    <a:lnTo>
                      <a:pt x="1005" y="1608"/>
                    </a:lnTo>
                    <a:cubicBezTo>
                      <a:pt x="965" y="1488"/>
                      <a:pt x="965" y="1407"/>
                      <a:pt x="985" y="1327"/>
                    </a:cubicBezTo>
                    <a:cubicBezTo>
                      <a:pt x="985" y="1247"/>
                      <a:pt x="1065" y="1166"/>
                      <a:pt x="1186" y="1106"/>
                    </a:cubicBezTo>
                    <a:cubicBezTo>
                      <a:pt x="1282" y="1048"/>
                      <a:pt x="1388" y="1018"/>
                      <a:pt x="1501" y="1018"/>
                    </a:cubicBezTo>
                    <a:cubicBezTo>
                      <a:pt x="1623" y="1018"/>
                      <a:pt x="1753" y="1053"/>
                      <a:pt x="1889" y="1126"/>
                    </a:cubicBezTo>
                    <a:lnTo>
                      <a:pt x="3336" y="1869"/>
                    </a:lnTo>
                    <a:lnTo>
                      <a:pt x="3718" y="1648"/>
                    </a:lnTo>
                    <a:lnTo>
                      <a:pt x="2251" y="885"/>
                    </a:lnTo>
                    <a:cubicBezTo>
                      <a:pt x="2231" y="764"/>
                      <a:pt x="2211" y="664"/>
                      <a:pt x="2231" y="583"/>
                    </a:cubicBezTo>
                    <a:cubicBezTo>
                      <a:pt x="2251" y="523"/>
                      <a:pt x="2311" y="443"/>
                      <a:pt x="2432" y="382"/>
                    </a:cubicBezTo>
                    <a:cubicBezTo>
                      <a:pt x="2528" y="324"/>
                      <a:pt x="2634" y="294"/>
                      <a:pt x="2749" y="294"/>
                    </a:cubicBezTo>
                    <a:cubicBezTo>
                      <a:pt x="2874" y="294"/>
                      <a:pt x="3009" y="329"/>
                      <a:pt x="3155" y="403"/>
                    </a:cubicBezTo>
                    <a:lnTo>
                      <a:pt x="4582" y="1146"/>
                    </a:lnTo>
                    <a:lnTo>
                      <a:pt x="4984" y="905"/>
                    </a:lnTo>
                    <a:lnTo>
                      <a:pt x="3497" y="141"/>
                    </a:lnTo>
                    <a:cubicBezTo>
                      <a:pt x="3296" y="41"/>
                      <a:pt x="3095" y="1"/>
                      <a:pt x="28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5110584" y="3622374"/>
                <a:ext cx="45214" cy="23652"/>
              </a:xfrm>
              <a:custGeom>
                <a:rect b="b" l="l" r="r" t="t"/>
                <a:pathLst>
                  <a:path extrusionOk="0" h="1777" w="3397">
                    <a:moveTo>
                      <a:pt x="490" y="0"/>
                    </a:moveTo>
                    <a:cubicBezTo>
                      <a:pt x="467" y="0"/>
                      <a:pt x="444" y="3"/>
                      <a:pt x="422" y="8"/>
                    </a:cubicBezTo>
                    <a:cubicBezTo>
                      <a:pt x="322" y="8"/>
                      <a:pt x="221" y="28"/>
                      <a:pt x="141" y="89"/>
                    </a:cubicBezTo>
                    <a:cubicBezTo>
                      <a:pt x="60" y="129"/>
                      <a:pt x="20" y="189"/>
                      <a:pt x="20" y="229"/>
                    </a:cubicBezTo>
                    <a:cubicBezTo>
                      <a:pt x="0" y="290"/>
                      <a:pt x="40" y="330"/>
                      <a:pt x="101" y="370"/>
                    </a:cubicBezTo>
                    <a:cubicBezTo>
                      <a:pt x="159" y="399"/>
                      <a:pt x="218" y="418"/>
                      <a:pt x="285" y="418"/>
                    </a:cubicBezTo>
                    <a:cubicBezTo>
                      <a:pt x="309" y="418"/>
                      <a:pt x="335" y="416"/>
                      <a:pt x="362" y="410"/>
                    </a:cubicBezTo>
                    <a:cubicBezTo>
                      <a:pt x="462" y="410"/>
                      <a:pt x="543" y="390"/>
                      <a:pt x="623" y="330"/>
                    </a:cubicBezTo>
                    <a:cubicBezTo>
                      <a:pt x="704" y="290"/>
                      <a:pt x="764" y="229"/>
                      <a:pt x="764" y="189"/>
                    </a:cubicBezTo>
                    <a:cubicBezTo>
                      <a:pt x="764" y="129"/>
                      <a:pt x="744" y="89"/>
                      <a:pt x="663" y="49"/>
                    </a:cubicBezTo>
                    <a:cubicBezTo>
                      <a:pt x="619" y="19"/>
                      <a:pt x="554" y="0"/>
                      <a:pt x="490" y="0"/>
                    </a:cubicBezTo>
                    <a:close/>
                    <a:moveTo>
                      <a:pt x="1326" y="471"/>
                    </a:moveTo>
                    <a:lnTo>
                      <a:pt x="945" y="712"/>
                    </a:lnTo>
                    <a:lnTo>
                      <a:pt x="2994" y="1777"/>
                    </a:lnTo>
                    <a:lnTo>
                      <a:pt x="3396" y="1556"/>
                    </a:lnTo>
                    <a:lnTo>
                      <a:pt x="1326" y="4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5139202" y="3611193"/>
                <a:ext cx="50565" cy="25475"/>
              </a:xfrm>
              <a:custGeom>
                <a:rect b="b" l="l" r="r" t="t"/>
                <a:pathLst>
                  <a:path extrusionOk="0" h="1914" w="3799">
                    <a:moveTo>
                      <a:pt x="1761" y="1"/>
                    </a:moveTo>
                    <a:cubicBezTo>
                      <a:pt x="1730" y="1"/>
                      <a:pt x="1699" y="2"/>
                      <a:pt x="1668" y="4"/>
                    </a:cubicBezTo>
                    <a:cubicBezTo>
                      <a:pt x="1447" y="4"/>
                      <a:pt x="1226" y="85"/>
                      <a:pt x="1025" y="205"/>
                    </a:cubicBezTo>
                    <a:cubicBezTo>
                      <a:pt x="885" y="286"/>
                      <a:pt x="784" y="366"/>
                      <a:pt x="724" y="487"/>
                    </a:cubicBezTo>
                    <a:cubicBezTo>
                      <a:pt x="663" y="587"/>
                      <a:pt x="663" y="688"/>
                      <a:pt x="684" y="788"/>
                    </a:cubicBezTo>
                    <a:lnTo>
                      <a:pt x="342" y="647"/>
                    </a:lnTo>
                    <a:lnTo>
                      <a:pt x="0" y="848"/>
                    </a:lnTo>
                    <a:lnTo>
                      <a:pt x="2070" y="1913"/>
                    </a:lnTo>
                    <a:lnTo>
                      <a:pt x="2472" y="1672"/>
                    </a:lnTo>
                    <a:lnTo>
                      <a:pt x="1005" y="929"/>
                    </a:lnTo>
                    <a:cubicBezTo>
                      <a:pt x="965" y="808"/>
                      <a:pt x="965" y="728"/>
                      <a:pt x="985" y="627"/>
                    </a:cubicBezTo>
                    <a:cubicBezTo>
                      <a:pt x="1025" y="547"/>
                      <a:pt x="1085" y="467"/>
                      <a:pt x="1206" y="406"/>
                    </a:cubicBezTo>
                    <a:cubicBezTo>
                      <a:pt x="1327" y="326"/>
                      <a:pt x="1447" y="286"/>
                      <a:pt x="1568" y="286"/>
                    </a:cubicBezTo>
                    <a:cubicBezTo>
                      <a:pt x="1688" y="286"/>
                      <a:pt x="1829" y="326"/>
                      <a:pt x="1970" y="406"/>
                    </a:cubicBezTo>
                    <a:lnTo>
                      <a:pt x="3396" y="1130"/>
                    </a:lnTo>
                    <a:lnTo>
                      <a:pt x="3798" y="909"/>
                    </a:lnTo>
                    <a:lnTo>
                      <a:pt x="2311" y="145"/>
                    </a:lnTo>
                    <a:cubicBezTo>
                      <a:pt x="2154" y="58"/>
                      <a:pt x="1966" y="1"/>
                      <a:pt x="1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3874267" y="4125882"/>
                <a:ext cx="239394" cy="145784"/>
              </a:xfrm>
              <a:custGeom>
                <a:rect b="b" l="l" r="r" t="t"/>
                <a:pathLst>
                  <a:path extrusionOk="0" h="10953" w="17986">
                    <a:moveTo>
                      <a:pt x="3015" y="1"/>
                    </a:moveTo>
                    <a:lnTo>
                      <a:pt x="0" y="10953"/>
                    </a:lnTo>
                    <a:lnTo>
                      <a:pt x="17985" y="9305"/>
                    </a:lnTo>
                    <a:lnTo>
                      <a:pt x="14971" y="7436"/>
                    </a:lnTo>
                    <a:lnTo>
                      <a:pt x="2954" y="8541"/>
                    </a:lnTo>
                    <a:lnTo>
                      <a:pt x="2954" y="8541"/>
                    </a:lnTo>
                    <a:lnTo>
                      <a:pt x="4944" y="1207"/>
                    </a:lnTo>
                    <a:lnTo>
                      <a:pt x="30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5379666" y="3793396"/>
                <a:ext cx="53506" cy="28097"/>
              </a:xfrm>
              <a:custGeom>
                <a:rect b="b" l="l" r="r" t="t"/>
                <a:pathLst>
                  <a:path extrusionOk="0" h="2111" w="4020">
                    <a:moveTo>
                      <a:pt x="2013" y="1"/>
                    </a:moveTo>
                    <a:cubicBezTo>
                      <a:pt x="1568" y="1"/>
                      <a:pt x="1126" y="101"/>
                      <a:pt x="724" y="302"/>
                    </a:cubicBezTo>
                    <a:cubicBezTo>
                      <a:pt x="1" y="724"/>
                      <a:pt x="1" y="1388"/>
                      <a:pt x="724" y="1810"/>
                    </a:cubicBezTo>
                    <a:cubicBezTo>
                      <a:pt x="1126" y="2010"/>
                      <a:pt x="1568" y="2111"/>
                      <a:pt x="2013" y="2111"/>
                    </a:cubicBezTo>
                    <a:cubicBezTo>
                      <a:pt x="2457" y="2111"/>
                      <a:pt x="2904" y="2010"/>
                      <a:pt x="3316" y="1810"/>
                    </a:cubicBezTo>
                    <a:cubicBezTo>
                      <a:pt x="4020" y="1367"/>
                      <a:pt x="4020" y="704"/>
                      <a:pt x="3316" y="302"/>
                    </a:cubicBezTo>
                    <a:cubicBezTo>
                      <a:pt x="2904" y="101"/>
                      <a:pt x="2457" y="1"/>
                      <a:pt x="20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5121006" y="3674168"/>
                <a:ext cx="53506" cy="28031"/>
              </a:xfrm>
              <a:custGeom>
                <a:rect b="b" l="l" r="r" t="t"/>
                <a:pathLst>
                  <a:path extrusionOk="0" h="2106" w="4020">
                    <a:moveTo>
                      <a:pt x="2010" y="1"/>
                    </a:moveTo>
                    <a:cubicBezTo>
                      <a:pt x="1568" y="1"/>
                      <a:pt x="1126" y="106"/>
                      <a:pt x="724" y="317"/>
                    </a:cubicBezTo>
                    <a:cubicBezTo>
                      <a:pt x="1" y="719"/>
                      <a:pt x="1" y="1402"/>
                      <a:pt x="724" y="1804"/>
                    </a:cubicBezTo>
                    <a:cubicBezTo>
                      <a:pt x="1126" y="2005"/>
                      <a:pt x="1568" y="2106"/>
                      <a:pt x="2010" y="2106"/>
                    </a:cubicBezTo>
                    <a:cubicBezTo>
                      <a:pt x="2452" y="2106"/>
                      <a:pt x="2895" y="2005"/>
                      <a:pt x="3296" y="1804"/>
                    </a:cubicBezTo>
                    <a:cubicBezTo>
                      <a:pt x="4020" y="1402"/>
                      <a:pt x="4020" y="719"/>
                      <a:pt x="3296" y="317"/>
                    </a:cubicBezTo>
                    <a:cubicBezTo>
                      <a:pt x="2895" y="106"/>
                      <a:pt x="2452" y="1"/>
                      <a:pt x="20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4699991" y="3806308"/>
                <a:ext cx="53506" cy="28031"/>
              </a:xfrm>
              <a:custGeom>
                <a:rect b="b" l="l" r="r" t="t"/>
                <a:pathLst>
                  <a:path extrusionOk="0" h="2106" w="4020">
                    <a:moveTo>
                      <a:pt x="2012" y="1"/>
                    </a:moveTo>
                    <a:cubicBezTo>
                      <a:pt x="1568" y="1"/>
                      <a:pt x="1126" y="106"/>
                      <a:pt x="724" y="317"/>
                    </a:cubicBezTo>
                    <a:cubicBezTo>
                      <a:pt x="0" y="719"/>
                      <a:pt x="0" y="1402"/>
                      <a:pt x="724" y="1804"/>
                    </a:cubicBezTo>
                    <a:cubicBezTo>
                      <a:pt x="1126" y="2005"/>
                      <a:pt x="1568" y="2106"/>
                      <a:pt x="2012" y="2106"/>
                    </a:cubicBezTo>
                    <a:cubicBezTo>
                      <a:pt x="2457" y="2106"/>
                      <a:pt x="2904" y="2005"/>
                      <a:pt x="3316" y="1804"/>
                    </a:cubicBezTo>
                    <a:cubicBezTo>
                      <a:pt x="4019" y="1402"/>
                      <a:pt x="4019" y="719"/>
                      <a:pt x="3316" y="317"/>
                    </a:cubicBezTo>
                    <a:cubicBezTo>
                      <a:pt x="2904" y="106"/>
                      <a:pt x="2457" y="1"/>
                      <a:pt x="20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4729408" y="4057409"/>
                <a:ext cx="53506" cy="28097"/>
              </a:xfrm>
              <a:custGeom>
                <a:rect b="b" l="l" r="r" t="t"/>
                <a:pathLst>
                  <a:path extrusionOk="0" h="2111" w="4020">
                    <a:moveTo>
                      <a:pt x="2010" y="1"/>
                    </a:moveTo>
                    <a:cubicBezTo>
                      <a:pt x="1568" y="1"/>
                      <a:pt x="1126" y="101"/>
                      <a:pt x="724" y="302"/>
                    </a:cubicBezTo>
                    <a:cubicBezTo>
                      <a:pt x="1" y="724"/>
                      <a:pt x="1" y="1387"/>
                      <a:pt x="724" y="1809"/>
                    </a:cubicBezTo>
                    <a:cubicBezTo>
                      <a:pt x="1126" y="2010"/>
                      <a:pt x="1568" y="2111"/>
                      <a:pt x="2010" y="2111"/>
                    </a:cubicBezTo>
                    <a:cubicBezTo>
                      <a:pt x="2452" y="2111"/>
                      <a:pt x="2895" y="2010"/>
                      <a:pt x="3296" y="1809"/>
                    </a:cubicBezTo>
                    <a:cubicBezTo>
                      <a:pt x="4020" y="1407"/>
                      <a:pt x="4020" y="744"/>
                      <a:pt x="3296" y="302"/>
                    </a:cubicBezTo>
                    <a:cubicBezTo>
                      <a:pt x="2895" y="101"/>
                      <a:pt x="2452" y="1"/>
                      <a:pt x="20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4351455" y="3868364"/>
                <a:ext cx="53506" cy="28231"/>
              </a:xfrm>
              <a:custGeom>
                <a:rect b="b" l="l" r="r" t="t"/>
                <a:pathLst>
                  <a:path extrusionOk="0" h="2121" w="4020">
                    <a:moveTo>
                      <a:pt x="2013" y="1"/>
                    </a:moveTo>
                    <a:cubicBezTo>
                      <a:pt x="1568" y="1"/>
                      <a:pt x="1126" y="106"/>
                      <a:pt x="724" y="317"/>
                    </a:cubicBezTo>
                    <a:cubicBezTo>
                      <a:pt x="1" y="719"/>
                      <a:pt x="1" y="1402"/>
                      <a:pt x="724" y="1804"/>
                    </a:cubicBezTo>
                    <a:cubicBezTo>
                      <a:pt x="1126" y="2015"/>
                      <a:pt x="1568" y="2121"/>
                      <a:pt x="2013" y="2121"/>
                    </a:cubicBezTo>
                    <a:cubicBezTo>
                      <a:pt x="2457" y="2121"/>
                      <a:pt x="2904" y="2015"/>
                      <a:pt x="3316" y="1804"/>
                    </a:cubicBezTo>
                    <a:cubicBezTo>
                      <a:pt x="4020" y="1402"/>
                      <a:pt x="4020" y="719"/>
                      <a:pt x="3316" y="317"/>
                    </a:cubicBezTo>
                    <a:cubicBezTo>
                      <a:pt x="2904" y="106"/>
                      <a:pt x="2457" y="1"/>
                      <a:pt x="20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4204873" y="3704597"/>
                <a:ext cx="53506" cy="28031"/>
              </a:xfrm>
              <a:custGeom>
                <a:rect b="b" l="l" r="r" t="t"/>
                <a:pathLst>
                  <a:path extrusionOk="0" h="2106" w="4020">
                    <a:moveTo>
                      <a:pt x="2013" y="0"/>
                    </a:moveTo>
                    <a:cubicBezTo>
                      <a:pt x="1568" y="0"/>
                      <a:pt x="1126" y="101"/>
                      <a:pt x="724" y="302"/>
                    </a:cubicBezTo>
                    <a:cubicBezTo>
                      <a:pt x="1" y="724"/>
                      <a:pt x="1" y="1387"/>
                      <a:pt x="724" y="1789"/>
                    </a:cubicBezTo>
                    <a:cubicBezTo>
                      <a:pt x="1126" y="2000"/>
                      <a:pt x="1568" y="2105"/>
                      <a:pt x="2013" y="2105"/>
                    </a:cubicBezTo>
                    <a:cubicBezTo>
                      <a:pt x="2457" y="2105"/>
                      <a:pt x="2904" y="2000"/>
                      <a:pt x="3316" y="1789"/>
                    </a:cubicBezTo>
                    <a:cubicBezTo>
                      <a:pt x="4020" y="1387"/>
                      <a:pt x="4020" y="724"/>
                      <a:pt x="3316" y="302"/>
                    </a:cubicBezTo>
                    <a:cubicBezTo>
                      <a:pt x="2904" y="101"/>
                      <a:pt x="2457" y="0"/>
                      <a:pt x="20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3777163" y="3984983"/>
                <a:ext cx="53506" cy="28231"/>
              </a:xfrm>
              <a:custGeom>
                <a:rect b="b" l="l" r="r" t="t"/>
                <a:pathLst>
                  <a:path extrusionOk="0" h="2121" w="4020">
                    <a:moveTo>
                      <a:pt x="2008" y="1"/>
                    </a:moveTo>
                    <a:cubicBezTo>
                      <a:pt x="1563" y="1"/>
                      <a:pt x="1116" y="106"/>
                      <a:pt x="704" y="317"/>
                    </a:cubicBezTo>
                    <a:cubicBezTo>
                      <a:pt x="1" y="739"/>
                      <a:pt x="1" y="1403"/>
                      <a:pt x="704" y="1804"/>
                    </a:cubicBezTo>
                    <a:cubicBezTo>
                      <a:pt x="1116" y="2015"/>
                      <a:pt x="1563" y="2121"/>
                      <a:pt x="2008" y="2121"/>
                    </a:cubicBezTo>
                    <a:cubicBezTo>
                      <a:pt x="2452" y="2121"/>
                      <a:pt x="2895" y="2015"/>
                      <a:pt x="3296" y="1804"/>
                    </a:cubicBezTo>
                    <a:cubicBezTo>
                      <a:pt x="4020" y="1403"/>
                      <a:pt x="4020" y="719"/>
                      <a:pt x="3296" y="317"/>
                    </a:cubicBezTo>
                    <a:cubicBezTo>
                      <a:pt x="2895" y="106"/>
                      <a:pt x="2452" y="1"/>
                      <a:pt x="20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3739186" y="3797682"/>
                <a:ext cx="129200" cy="202485"/>
              </a:xfrm>
              <a:custGeom>
                <a:rect b="b" l="l" r="r" t="t"/>
                <a:pathLst>
                  <a:path extrusionOk="0" h="15213" w="9707">
                    <a:moveTo>
                      <a:pt x="4863" y="1"/>
                    </a:moveTo>
                    <a:cubicBezTo>
                      <a:pt x="2171" y="1"/>
                      <a:pt x="0" y="2171"/>
                      <a:pt x="0" y="4843"/>
                    </a:cubicBezTo>
                    <a:cubicBezTo>
                      <a:pt x="0" y="7536"/>
                      <a:pt x="4863" y="15212"/>
                      <a:pt x="4863" y="15212"/>
                    </a:cubicBezTo>
                    <a:cubicBezTo>
                      <a:pt x="4863" y="15212"/>
                      <a:pt x="9706" y="7536"/>
                      <a:pt x="9706" y="4843"/>
                    </a:cubicBezTo>
                    <a:cubicBezTo>
                      <a:pt x="9706" y="2171"/>
                      <a:pt x="7536" y="1"/>
                      <a:pt x="48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3739985" y="3816145"/>
                <a:ext cx="111551" cy="95552"/>
              </a:xfrm>
              <a:custGeom>
                <a:rect b="b" l="l" r="r" t="t"/>
                <a:pathLst>
                  <a:path extrusionOk="0" h="7179" w="8381">
                    <a:moveTo>
                      <a:pt x="4803" y="0"/>
                    </a:moveTo>
                    <a:cubicBezTo>
                      <a:pt x="1608" y="0"/>
                      <a:pt x="1" y="3858"/>
                      <a:pt x="2271" y="6129"/>
                    </a:cubicBezTo>
                    <a:cubicBezTo>
                      <a:pt x="2997" y="6854"/>
                      <a:pt x="3889" y="7179"/>
                      <a:pt x="4765" y="7179"/>
                    </a:cubicBezTo>
                    <a:cubicBezTo>
                      <a:pt x="6608" y="7179"/>
                      <a:pt x="8380" y="5743"/>
                      <a:pt x="8380" y="3577"/>
                    </a:cubicBezTo>
                    <a:cubicBezTo>
                      <a:pt x="8380" y="1608"/>
                      <a:pt x="6773" y="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5368964" y="3690155"/>
                <a:ext cx="76519" cy="119031"/>
              </a:xfrm>
              <a:custGeom>
                <a:rect b="b" l="l" r="r" t="t"/>
                <a:pathLst>
                  <a:path extrusionOk="0" h="8943" w="5749">
                    <a:moveTo>
                      <a:pt x="2874" y="0"/>
                    </a:moveTo>
                    <a:cubicBezTo>
                      <a:pt x="1327" y="0"/>
                      <a:pt x="41" y="1246"/>
                      <a:pt x="1" y="2794"/>
                    </a:cubicBezTo>
                    <a:cubicBezTo>
                      <a:pt x="1" y="4381"/>
                      <a:pt x="2874" y="8943"/>
                      <a:pt x="2874" y="8943"/>
                    </a:cubicBezTo>
                    <a:cubicBezTo>
                      <a:pt x="2874" y="8943"/>
                      <a:pt x="5748" y="4381"/>
                      <a:pt x="5748" y="2794"/>
                    </a:cubicBezTo>
                    <a:cubicBezTo>
                      <a:pt x="5708" y="1246"/>
                      <a:pt x="4422" y="0"/>
                      <a:pt x="2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5369510" y="3700045"/>
                <a:ext cx="66071" cy="56674"/>
              </a:xfrm>
              <a:custGeom>
                <a:rect b="b" l="l" r="r" t="t"/>
                <a:pathLst>
                  <a:path extrusionOk="0" h="4258" w="4964">
                    <a:moveTo>
                      <a:pt x="2833" y="1"/>
                    </a:moveTo>
                    <a:cubicBezTo>
                      <a:pt x="945" y="1"/>
                      <a:pt x="0" y="2292"/>
                      <a:pt x="1326" y="3638"/>
                    </a:cubicBezTo>
                    <a:cubicBezTo>
                      <a:pt x="1760" y="4066"/>
                      <a:pt x="2293" y="4257"/>
                      <a:pt x="2815" y="4257"/>
                    </a:cubicBezTo>
                    <a:cubicBezTo>
                      <a:pt x="3912" y="4257"/>
                      <a:pt x="4964" y="3411"/>
                      <a:pt x="4964" y="2131"/>
                    </a:cubicBezTo>
                    <a:cubicBezTo>
                      <a:pt x="4964" y="965"/>
                      <a:pt x="3999" y="1"/>
                      <a:pt x="28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" name="Google Shape;313;p19"/>
            <p:cNvGrpSpPr/>
            <p:nvPr/>
          </p:nvGrpSpPr>
          <p:grpSpPr>
            <a:xfrm>
              <a:off x="6039515" y="1263737"/>
              <a:ext cx="1595882" cy="2020747"/>
              <a:chOff x="6039515" y="1263737"/>
              <a:chExt cx="1595882" cy="2020747"/>
            </a:xfrm>
          </p:grpSpPr>
          <p:grpSp>
            <p:nvGrpSpPr>
              <p:cNvPr id="314" name="Google Shape;314;p19"/>
              <p:cNvGrpSpPr/>
              <p:nvPr/>
            </p:nvGrpSpPr>
            <p:grpSpPr>
              <a:xfrm>
                <a:off x="6039515" y="1263737"/>
                <a:ext cx="1577856" cy="2020747"/>
                <a:chOff x="3190325" y="2069800"/>
                <a:chExt cx="1225900" cy="1570000"/>
              </a:xfrm>
            </p:grpSpPr>
            <p:sp>
              <p:nvSpPr>
                <p:cNvPr id="315" name="Google Shape;315;p19"/>
                <p:cNvSpPr/>
                <p:nvPr/>
              </p:nvSpPr>
              <p:spPr>
                <a:xfrm>
                  <a:off x="3692100" y="3332425"/>
                  <a:ext cx="243225" cy="276525"/>
                </a:xfrm>
                <a:custGeom>
                  <a:rect b="b" l="l" r="r" t="t"/>
                  <a:pathLst>
                    <a:path extrusionOk="0" h="11061" w="9729">
                      <a:moveTo>
                        <a:pt x="8316" y="1"/>
                      </a:moveTo>
                      <a:cubicBezTo>
                        <a:pt x="6247" y="1751"/>
                        <a:pt x="3920" y="3144"/>
                        <a:pt x="1413" y="4178"/>
                      </a:cubicBezTo>
                      <a:lnTo>
                        <a:pt x="1" y="11061"/>
                      </a:lnTo>
                      <a:cubicBezTo>
                        <a:pt x="3224" y="9887"/>
                        <a:pt x="6526" y="7918"/>
                        <a:pt x="9728" y="5252"/>
                      </a:cubicBezTo>
                      <a:lnTo>
                        <a:pt x="831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19"/>
                <p:cNvSpPr/>
                <p:nvPr/>
              </p:nvSpPr>
              <p:spPr>
                <a:xfrm>
                  <a:off x="3970600" y="2069800"/>
                  <a:ext cx="249675" cy="199375"/>
                </a:xfrm>
                <a:custGeom>
                  <a:rect b="b" l="l" r="r" t="t"/>
                  <a:pathLst>
                    <a:path extrusionOk="0" h="7975" w="9987">
                      <a:moveTo>
                        <a:pt x="4170" y="0"/>
                      </a:moveTo>
                      <a:cubicBezTo>
                        <a:pt x="3271" y="0"/>
                        <a:pt x="2350" y="80"/>
                        <a:pt x="1413" y="237"/>
                      </a:cubicBezTo>
                      <a:lnTo>
                        <a:pt x="1" y="7139"/>
                      </a:lnTo>
                      <a:cubicBezTo>
                        <a:pt x="619" y="7051"/>
                        <a:pt x="1227" y="7006"/>
                        <a:pt x="1821" y="7006"/>
                      </a:cubicBezTo>
                      <a:cubicBezTo>
                        <a:pt x="3368" y="7006"/>
                        <a:pt x="4825" y="7314"/>
                        <a:pt x="6148" y="7975"/>
                      </a:cubicBezTo>
                      <a:lnTo>
                        <a:pt x="9987" y="1331"/>
                      </a:lnTo>
                      <a:cubicBezTo>
                        <a:pt x="8209" y="428"/>
                        <a:pt x="6248" y="0"/>
                        <a:pt x="417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19"/>
                <p:cNvSpPr/>
                <p:nvPr/>
              </p:nvSpPr>
              <p:spPr>
                <a:xfrm>
                  <a:off x="3965625" y="3088250"/>
                  <a:ext cx="243225" cy="316800"/>
                </a:xfrm>
                <a:custGeom>
                  <a:rect b="b" l="l" r="r" t="t"/>
                  <a:pathLst>
                    <a:path extrusionOk="0" h="12672" w="9729">
                      <a:moveTo>
                        <a:pt x="5889" y="0"/>
                      </a:moveTo>
                      <a:cubicBezTo>
                        <a:pt x="4198" y="2686"/>
                        <a:pt x="2229" y="5172"/>
                        <a:pt x="1" y="7420"/>
                      </a:cubicBezTo>
                      <a:lnTo>
                        <a:pt x="1413" y="12672"/>
                      </a:lnTo>
                      <a:cubicBezTo>
                        <a:pt x="4596" y="9549"/>
                        <a:pt x="7381" y="6028"/>
                        <a:pt x="9728" y="2228"/>
                      </a:cubicBezTo>
                      <a:lnTo>
                        <a:pt x="588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19"/>
                <p:cNvSpPr/>
                <p:nvPr/>
              </p:nvSpPr>
              <p:spPr>
                <a:xfrm>
                  <a:off x="3687150" y="2091625"/>
                  <a:ext cx="254150" cy="273050"/>
                </a:xfrm>
                <a:custGeom>
                  <a:rect b="b" l="l" r="r" t="t"/>
                  <a:pathLst>
                    <a:path extrusionOk="0" h="10922" w="10166">
                      <a:moveTo>
                        <a:pt x="10165" y="0"/>
                      </a:moveTo>
                      <a:lnTo>
                        <a:pt x="10165" y="0"/>
                      </a:lnTo>
                      <a:cubicBezTo>
                        <a:pt x="6823" y="1035"/>
                        <a:pt x="3362" y="2964"/>
                        <a:pt x="0" y="5650"/>
                      </a:cubicBezTo>
                      <a:lnTo>
                        <a:pt x="1412" y="10921"/>
                      </a:lnTo>
                      <a:cubicBezTo>
                        <a:pt x="3819" y="9032"/>
                        <a:pt x="6326" y="7659"/>
                        <a:pt x="8753" y="6863"/>
                      </a:cubicBezTo>
                      <a:lnTo>
                        <a:pt x="1016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19"/>
                <p:cNvSpPr/>
                <p:nvPr/>
              </p:nvSpPr>
              <p:spPr>
                <a:xfrm>
                  <a:off x="4265525" y="2381050"/>
                  <a:ext cx="150700" cy="318325"/>
                </a:xfrm>
                <a:custGeom>
                  <a:rect b="b" l="l" r="r" t="t"/>
                  <a:pathLst>
                    <a:path extrusionOk="0" h="12733" w="6028">
                      <a:moveTo>
                        <a:pt x="5431" y="1"/>
                      </a:moveTo>
                      <a:lnTo>
                        <a:pt x="159" y="4676"/>
                      </a:lnTo>
                      <a:cubicBezTo>
                        <a:pt x="517" y="7361"/>
                        <a:pt x="478" y="10066"/>
                        <a:pt x="0" y="12732"/>
                      </a:cubicBezTo>
                      <a:lnTo>
                        <a:pt x="5252" y="11340"/>
                      </a:lnTo>
                      <a:cubicBezTo>
                        <a:pt x="5968" y="7242"/>
                        <a:pt x="6028" y="3383"/>
                        <a:pt x="54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19"/>
                <p:cNvSpPr/>
                <p:nvPr/>
              </p:nvSpPr>
              <p:spPr>
                <a:xfrm>
                  <a:off x="4170525" y="2132900"/>
                  <a:ext cx="214875" cy="297925"/>
                </a:xfrm>
                <a:custGeom>
                  <a:rect b="b" l="l" r="r" t="t"/>
                  <a:pathLst>
                    <a:path extrusionOk="0" h="11917" w="8595">
                      <a:moveTo>
                        <a:pt x="3860" y="0"/>
                      </a:moveTo>
                      <a:lnTo>
                        <a:pt x="1" y="6664"/>
                      </a:lnTo>
                      <a:cubicBezTo>
                        <a:pt x="1532" y="7957"/>
                        <a:pt x="2646" y="9748"/>
                        <a:pt x="3343" y="11916"/>
                      </a:cubicBezTo>
                      <a:lnTo>
                        <a:pt x="8594" y="7261"/>
                      </a:lnTo>
                      <a:cubicBezTo>
                        <a:pt x="7639" y="4218"/>
                        <a:pt x="6068" y="1711"/>
                        <a:pt x="386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19"/>
                <p:cNvSpPr/>
                <p:nvPr/>
              </p:nvSpPr>
              <p:spPr>
                <a:xfrm>
                  <a:off x="3398200" y="2290550"/>
                  <a:ext cx="258125" cy="330250"/>
                </a:xfrm>
                <a:custGeom>
                  <a:rect b="b" l="l" r="r" t="t"/>
                  <a:pathLst>
                    <a:path extrusionOk="0" h="13210" w="10325">
                      <a:moveTo>
                        <a:pt x="8912" y="0"/>
                      </a:moveTo>
                      <a:cubicBezTo>
                        <a:pt x="5471" y="3263"/>
                        <a:pt x="2467" y="6943"/>
                        <a:pt x="0" y="10981"/>
                      </a:cubicBezTo>
                      <a:lnTo>
                        <a:pt x="3840" y="13209"/>
                      </a:lnTo>
                      <a:cubicBezTo>
                        <a:pt x="5670" y="10305"/>
                        <a:pt x="7838" y="7619"/>
                        <a:pt x="10325" y="5252"/>
                      </a:cubicBezTo>
                      <a:lnTo>
                        <a:pt x="89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19"/>
                <p:cNvSpPr/>
                <p:nvPr/>
              </p:nvSpPr>
              <p:spPr>
                <a:xfrm>
                  <a:off x="4161075" y="2750075"/>
                  <a:ext cx="217850" cy="310850"/>
                </a:xfrm>
                <a:custGeom>
                  <a:rect b="b" l="l" r="r" t="t"/>
                  <a:pathLst>
                    <a:path extrusionOk="0" h="12434" w="8714">
                      <a:moveTo>
                        <a:pt x="8714" y="0"/>
                      </a:moveTo>
                      <a:lnTo>
                        <a:pt x="3462" y="1413"/>
                      </a:lnTo>
                      <a:cubicBezTo>
                        <a:pt x="2627" y="4476"/>
                        <a:pt x="1473" y="7420"/>
                        <a:pt x="1" y="10225"/>
                      </a:cubicBezTo>
                      <a:lnTo>
                        <a:pt x="3840" y="12433"/>
                      </a:lnTo>
                      <a:cubicBezTo>
                        <a:pt x="5969" y="8514"/>
                        <a:pt x="7600" y="4337"/>
                        <a:pt x="87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19"/>
                <p:cNvSpPr/>
                <p:nvPr/>
              </p:nvSpPr>
              <p:spPr>
                <a:xfrm>
                  <a:off x="3409625" y="3450300"/>
                  <a:ext cx="251675" cy="189500"/>
                </a:xfrm>
                <a:custGeom>
                  <a:rect b="b" l="l" r="r" t="t"/>
                  <a:pathLst>
                    <a:path extrusionOk="0" h="7580" w="10067">
                      <a:moveTo>
                        <a:pt x="3860" y="0"/>
                      </a:moveTo>
                      <a:lnTo>
                        <a:pt x="1" y="6684"/>
                      </a:lnTo>
                      <a:cubicBezTo>
                        <a:pt x="1522" y="7288"/>
                        <a:pt x="3158" y="7580"/>
                        <a:pt x="4878" y="7580"/>
                      </a:cubicBezTo>
                      <a:cubicBezTo>
                        <a:pt x="6105" y="7580"/>
                        <a:pt x="7374" y="7431"/>
                        <a:pt x="8674" y="7142"/>
                      </a:cubicBezTo>
                      <a:lnTo>
                        <a:pt x="10067" y="259"/>
                      </a:lnTo>
                      <a:lnTo>
                        <a:pt x="10067" y="259"/>
                      </a:lnTo>
                      <a:cubicBezTo>
                        <a:pt x="9116" y="464"/>
                        <a:pt x="8183" y="570"/>
                        <a:pt x="7278" y="570"/>
                      </a:cubicBezTo>
                      <a:cubicBezTo>
                        <a:pt x="6083" y="570"/>
                        <a:pt x="4936" y="385"/>
                        <a:pt x="386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19"/>
                <p:cNvSpPr/>
                <p:nvPr/>
              </p:nvSpPr>
              <p:spPr>
                <a:xfrm>
                  <a:off x="3190325" y="3029550"/>
                  <a:ext cx="152200" cy="325775"/>
                </a:xfrm>
                <a:custGeom>
                  <a:rect b="b" l="l" r="r" t="t"/>
                  <a:pathLst>
                    <a:path extrusionOk="0" h="13031" w="6088">
                      <a:moveTo>
                        <a:pt x="5928" y="1"/>
                      </a:moveTo>
                      <a:lnTo>
                        <a:pt x="657" y="1413"/>
                      </a:lnTo>
                      <a:cubicBezTo>
                        <a:pt x="0" y="5650"/>
                        <a:pt x="60" y="9629"/>
                        <a:pt x="836" y="13031"/>
                      </a:cubicBezTo>
                      <a:lnTo>
                        <a:pt x="6087" y="8376"/>
                      </a:lnTo>
                      <a:cubicBezTo>
                        <a:pt x="5550" y="5889"/>
                        <a:pt x="5510" y="3044"/>
                        <a:pt x="592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19"/>
                <p:cNvSpPr/>
                <p:nvPr/>
              </p:nvSpPr>
              <p:spPr>
                <a:xfrm>
                  <a:off x="3223650" y="2648625"/>
                  <a:ext cx="222800" cy="330225"/>
                </a:xfrm>
                <a:custGeom>
                  <a:rect b="b" l="l" r="r" t="t"/>
                  <a:pathLst>
                    <a:path extrusionOk="0" h="13209" w="8912">
                      <a:moveTo>
                        <a:pt x="5053" y="0"/>
                      </a:moveTo>
                      <a:cubicBezTo>
                        <a:pt x="2805" y="4158"/>
                        <a:pt x="1094" y="8594"/>
                        <a:pt x="0" y="13209"/>
                      </a:cubicBezTo>
                      <a:lnTo>
                        <a:pt x="5252" y="11796"/>
                      </a:lnTo>
                      <a:cubicBezTo>
                        <a:pt x="6067" y="8474"/>
                        <a:pt x="7301" y="5252"/>
                        <a:pt x="8912" y="2208"/>
                      </a:cubicBezTo>
                      <a:lnTo>
                        <a:pt x="505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19"/>
                <p:cNvSpPr/>
                <p:nvPr/>
              </p:nvSpPr>
              <p:spPr>
                <a:xfrm>
                  <a:off x="3230100" y="3303075"/>
                  <a:ext cx="226300" cy="288475"/>
                </a:xfrm>
                <a:custGeom>
                  <a:rect b="b" l="l" r="r" t="t"/>
                  <a:pathLst>
                    <a:path extrusionOk="0" h="11539" w="9052">
                      <a:moveTo>
                        <a:pt x="5272" y="1"/>
                      </a:moveTo>
                      <a:lnTo>
                        <a:pt x="1" y="4676"/>
                      </a:lnTo>
                      <a:cubicBezTo>
                        <a:pt x="1095" y="7620"/>
                        <a:pt x="2825" y="9987"/>
                        <a:pt x="5213" y="11539"/>
                      </a:cubicBezTo>
                      <a:lnTo>
                        <a:pt x="9052" y="4895"/>
                      </a:lnTo>
                      <a:cubicBezTo>
                        <a:pt x="7361" y="3761"/>
                        <a:pt x="6108" y="2070"/>
                        <a:pt x="527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7" name="Google Shape;327;p19"/>
              <p:cNvGrpSpPr/>
              <p:nvPr/>
            </p:nvGrpSpPr>
            <p:grpSpPr>
              <a:xfrm>
                <a:off x="6057541" y="1263737"/>
                <a:ext cx="1577856" cy="2020747"/>
                <a:chOff x="3190325" y="2069800"/>
                <a:chExt cx="1225900" cy="1570000"/>
              </a:xfrm>
            </p:grpSpPr>
            <p:sp>
              <p:nvSpPr>
                <p:cNvPr id="328" name="Google Shape;328;p19"/>
                <p:cNvSpPr/>
                <p:nvPr/>
              </p:nvSpPr>
              <p:spPr>
                <a:xfrm>
                  <a:off x="3692100" y="3332425"/>
                  <a:ext cx="243225" cy="276525"/>
                </a:xfrm>
                <a:custGeom>
                  <a:rect b="b" l="l" r="r" t="t"/>
                  <a:pathLst>
                    <a:path extrusionOk="0" h="11061" w="9729">
                      <a:moveTo>
                        <a:pt x="8316" y="1"/>
                      </a:moveTo>
                      <a:cubicBezTo>
                        <a:pt x="6247" y="1751"/>
                        <a:pt x="3920" y="3144"/>
                        <a:pt x="1413" y="4178"/>
                      </a:cubicBezTo>
                      <a:lnTo>
                        <a:pt x="1" y="11061"/>
                      </a:lnTo>
                      <a:cubicBezTo>
                        <a:pt x="3224" y="9887"/>
                        <a:pt x="6526" y="7918"/>
                        <a:pt x="9728" y="5252"/>
                      </a:cubicBezTo>
                      <a:lnTo>
                        <a:pt x="831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19"/>
                <p:cNvSpPr/>
                <p:nvPr/>
              </p:nvSpPr>
              <p:spPr>
                <a:xfrm>
                  <a:off x="3970600" y="2069800"/>
                  <a:ext cx="249675" cy="199375"/>
                </a:xfrm>
                <a:custGeom>
                  <a:rect b="b" l="l" r="r" t="t"/>
                  <a:pathLst>
                    <a:path extrusionOk="0" h="7975" w="9987">
                      <a:moveTo>
                        <a:pt x="4170" y="0"/>
                      </a:moveTo>
                      <a:cubicBezTo>
                        <a:pt x="3271" y="0"/>
                        <a:pt x="2350" y="80"/>
                        <a:pt x="1413" y="237"/>
                      </a:cubicBezTo>
                      <a:lnTo>
                        <a:pt x="1" y="7139"/>
                      </a:lnTo>
                      <a:cubicBezTo>
                        <a:pt x="619" y="7051"/>
                        <a:pt x="1227" y="7006"/>
                        <a:pt x="1821" y="7006"/>
                      </a:cubicBezTo>
                      <a:cubicBezTo>
                        <a:pt x="3368" y="7006"/>
                        <a:pt x="4825" y="7314"/>
                        <a:pt x="6148" y="7975"/>
                      </a:cubicBezTo>
                      <a:lnTo>
                        <a:pt x="9987" y="1331"/>
                      </a:lnTo>
                      <a:cubicBezTo>
                        <a:pt x="8209" y="428"/>
                        <a:pt x="6248" y="0"/>
                        <a:pt x="417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19"/>
                <p:cNvSpPr/>
                <p:nvPr/>
              </p:nvSpPr>
              <p:spPr>
                <a:xfrm>
                  <a:off x="3965625" y="3088250"/>
                  <a:ext cx="243225" cy="316800"/>
                </a:xfrm>
                <a:custGeom>
                  <a:rect b="b" l="l" r="r" t="t"/>
                  <a:pathLst>
                    <a:path extrusionOk="0" h="12672" w="9729">
                      <a:moveTo>
                        <a:pt x="5889" y="0"/>
                      </a:moveTo>
                      <a:cubicBezTo>
                        <a:pt x="4198" y="2686"/>
                        <a:pt x="2229" y="5172"/>
                        <a:pt x="1" y="7420"/>
                      </a:cubicBezTo>
                      <a:lnTo>
                        <a:pt x="1413" y="12672"/>
                      </a:lnTo>
                      <a:cubicBezTo>
                        <a:pt x="4596" y="9549"/>
                        <a:pt x="7381" y="6028"/>
                        <a:pt x="9728" y="2228"/>
                      </a:cubicBezTo>
                      <a:lnTo>
                        <a:pt x="588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19"/>
                <p:cNvSpPr/>
                <p:nvPr/>
              </p:nvSpPr>
              <p:spPr>
                <a:xfrm>
                  <a:off x="3687150" y="2091625"/>
                  <a:ext cx="254150" cy="273050"/>
                </a:xfrm>
                <a:custGeom>
                  <a:rect b="b" l="l" r="r" t="t"/>
                  <a:pathLst>
                    <a:path extrusionOk="0" h="10922" w="10166">
                      <a:moveTo>
                        <a:pt x="10165" y="0"/>
                      </a:moveTo>
                      <a:lnTo>
                        <a:pt x="10165" y="0"/>
                      </a:lnTo>
                      <a:cubicBezTo>
                        <a:pt x="6823" y="1035"/>
                        <a:pt x="3362" y="2964"/>
                        <a:pt x="0" y="5650"/>
                      </a:cubicBezTo>
                      <a:lnTo>
                        <a:pt x="1412" y="10921"/>
                      </a:lnTo>
                      <a:cubicBezTo>
                        <a:pt x="3819" y="9032"/>
                        <a:pt x="6326" y="7659"/>
                        <a:pt x="8753" y="6863"/>
                      </a:cubicBezTo>
                      <a:lnTo>
                        <a:pt x="101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19"/>
                <p:cNvSpPr/>
                <p:nvPr/>
              </p:nvSpPr>
              <p:spPr>
                <a:xfrm>
                  <a:off x="4265525" y="2381050"/>
                  <a:ext cx="150700" cy="318325"/>
                </a:xfrm>
                <a:custGeom>
                  <a:rect b="b" l="l" r="r" t="t"/>
                  <a:pathLst>
                    <a:path extrusionOk="0" h="12733" w="6028">
                      <a:moveTo>
                        <a:pt x="5431" y="1"/>
                      </a:moveTo>
                      <a:lnTo>
                        <a:pt x="159" y="4676"/>
                      </a:lnTo>
                      <a:cubicBezTo>
                        <a:pt x="517" y="7361"/>
                        <a:pt x="478" y="10066"/>
                        <a:pt x="0" y="12732"/>
                      </a:cubicBezTo>
                      <a:lnTo>
                        <a:pt x="5252" y="11340"/>
                      </a:lnTo>
                      <a:cubicBezTo>
                        <a:pt x="5968" y="7242"/>
                        <a:pt x="6028" y="3383"/>
                        <a:pt x="54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19"/>
                <p:cNvSpPr/>
                <p:nvPr/>
              </p:nvSpPr>
              <p:spPr>
                <a:xfrm>
                  <a:off x="4170525" y="2132900"/>
                  <a:ext cx="214875" cy="297925"/>
                </a:xfrm>
                <a:custGeom>
                  <a:rect b="b" l="l" r="r" t="t"/>
                  <a:pathLst>
                    <a:path extrusionOk="0" h="11917" w="8595">
                      <a:moveTo>
                        <a:pt x="3860" y="0"/>
                      </a:moveTo>
                      <a:lnTo>
                        <a:pt x="1" y="6664"/>
                      </a:lnTo>
                      <a:cubicBezTo>
                        <a:pt x="1532" y="7957"/>
                        <a:pt x="2646" y="9748"/>
                        <a:pt x="3343" y="11916"/>
                      </a:cubicBezTo>
                      <a:lnTo>
                        <a:pt x="8594" y="7261"/>
                      </a:lnTo>
                      <a:cubicBezTo>
                        <a:pt x="7639" y="4218"/>
                        <a:pt x="6068" y="1711"/>
                        <a:pt x="386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19"/>
                <p:cNvSpPr/>
                <p:nvPr/>
              </p:nvSpPr>
              <p:spPr>
                <a:xfrm>
                  <a:off x="3398200" y="2290550"/>
                  <a:ext cx="258125" cy="330250"/>
                </a:xfrm>
                <a:custGeom>
                  <a:rect b="b" l="l" r="r" t="t"/>
                  <a:pathLst>
                    <a:path extrusionOk="0" h="13210" w="10325">
                      <a:moveTo>
                        <a:pt x="8912" y="0"/>
                      </a:moveTo>
                      <a:cubicBezTo>
                        <a:pt x="5471" y="3263"/>
                        <a:pt x="2467" y="6943"/>
                        <a:pt x="0" y="10981"/>
                      </a:cubicBezTo>
                      <a:lnTo>
                        <a:pt x="3840" y="13209"/>
                      </a:lnTo>
                      <a:cubicBezTo>
                        <a:pt x="5670" y="10305"/>
                        <a:pt x="7838" y="7619"/>
                        <a:pt x="10325" y="5252"/>
                      </a:cubicBezTo>
                      <a:lnTo>
                        <a:pt x="891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19"/>
                <p:cNvSpPr/>
                <p:nvPr/>
              </p:nvSpPr>
              <p:spPr>
                <a:xfrm>
                  <a:off x="4161075" y="2750075"/>
                  <a:ext cx="217850" cy="310850"/>
                </a:xfrm>
                <a:custGeom>
                  <a:rect b="b" l="l" r="r" t="t"/>
                  <a:pathLst>
                    <a:path extrusionOk="0" h="12434" w="8714">
                      <a:moveTo>
                        <a:pt x="8714" y="0"/>
                      </a:moveTo>
                      <a:lnTo>
                        <a:pt x="3462" y="1413"/>
                      </a:lnTo>
                      <a:cubicBezTo>
                        <a:pt x="2627" y="4476"/>
                        <a:pt x="1473" y="7420"/>
                        <a:pt x="1" y="10225"/>
                      </a:cubicBezTo>
                      <a:lnTo>
                        <a:pt x="3840" y="12433"/>
                      </a:lnTo>
                      <a:cubicBezTo>
                        <a:pt x="5969" y="8514"/>
                        <a:pt x="7600" y="4337"/>
                        <a:pt x="871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19"/>
                <p:cNvSpPr/>
                <p:nvPr/>
              </p:nvSpPr>
              <p:spPr>
                <a:xfrm>
                  <a:off x="3409625" y="3450300"/>
                  <a:ext cx="251675" cy="189500"/>
                </a:xfrm>
                <a:custGeom>
                  <a:rect b="b" l="l" r="r" t="t"/>
                  <a:pathLst>
                    <a:path extrusionOk="0" h="7580" w="10067">
                      <a:moveTo>
                        <a:pt x="3860" y="0"/>
                      </a:moveTo>
                      <a:lnTo>
                        <a:pt x="1" y="6684"/>
                      </a:lnTo>
                      <a:cubicBezTo>
                        <a:pt x="1522" y="7288"/>
                        <a:pt x="3158" y="7580"/>
                        <a:pt x="4878" y="7580"/>
                      </a:cubicBezTo>
                      <a:cubicBezTo>
                        <a:pt x="6105" y="7580"/>
                        <a:pt x="7374" y="7431"/>
                        <a:pt x="8674" y="7142"/>
                      </a:cubicBezTo>
                      <a:lnTo>
                        <a:pt x="10067" y="259"/>
                      </a:lnTo>
                      <a:lnTo>
                        <a:pt x="10067" y="259"/>
                      </a:lnTo>
                      <a:cubicBezTo>
                        <a:pt x="9116" y="464"/>
                        <a:pt x="8183" y="570"/>
                        <a:pt x="7278" y="570"/>
                      </a:cubicBezTo>
                      <a:cubicBezTo>
                        <a:pt x="6083" y="570"/>
                        <a:pt x="4936" y="385"/>
                        <a:pt x="386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19"/>
                <p:cNvSpPr/>
                <p:nvPr/>
              </p:nvSpPr>
              <p:spPr>
                <a:xfrm>
                  <a:off x="3190325" y="3029550"/>
                  <a:ext cx="152200" cy="325775"/>
                </a:xfrm>
                <a:custGeom>
                  <a:rect b="b" l="l" r="r" t="t"/>
                  <a:pathLst>
                    <a:path extrusionOk="0" h="13031" w="6088">
                      <a:moveTo>
                        <a:pt x="5928" y="1"/>
                      </a:moveTo>
                      <a:lnTo>
                        <a:pt x="657" y="1413"/>
                      </a:lnTo>
                      <a:cubicBezTo>
                        <a:pt x="0" y="5650"/>
                        <a:pt x="60" y="9629"/>
                        <a:pt x="836" y="13031"/>
                      </a:cubicBezTo>
                      <a:lnTo>
                        <a:pt x="6087" y="8376"/>
                      </a:lnTo>
                      <a:cubicBezTo>
                        <a:pt x="5550" y="5889"/>
                        <a:pt x="5510" y="3044"/>
                        <a:pt x="59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19"/>
                <p:cNvSpPr/>
                <p:nvPr/>
              </p:nvSpPr>
              <p:spPr>
                <a:xfrm>
                  <a:off x="3223650" y="2648625"/>
                  <a:ext cx="222800" cy="330225"/>
                </a:xfrm>
                <a:custGeom>
                  <a:rect b="b" l="l" r="r" t="t"/>
                  <a:pathLst>
                    <a:path extrusionOk="0" h="13209" w="8912">
                      <a:moveTo>
                        <a:pt x="5053" y="0"/>
                      </a:moveTo>
                      <a:cubicBezTo>
                        <a:pt x="2805" y="4158"/>
                        <a:pt x="1094" y="8594"/>
                        <a:pt x="0" y="13209"/>
                      </a:cubicBezTo>
                      <a:lnTo>
                        <a:pt x="5252" y="11796"/>
                      </a:lnTo>
                      <a:cubicBezTo>
                        <a:pt x="6067" y="8474"/>
                        <a:pt x="7301" y="5252"/>
                        <a:pt x="8912" y="2208"/>
                      </a:cubicBezTo>
                      <a:lnTo>
                        <a:pt x="505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19"/>
                <p:cNvSpPr/>
                <p:nvPr/>
              </p:nvSpPr>
              <p:spPr>
                <a:xfrm>
                  <a:off x="3230100" y="3303075"/>
                  <a:ext cx="226300" cy="288475"/>
                </a:xfrm>
                <a:custGeom>
                  <a:rect b="b" l="l" r="r" t="t"/>
                  <a:pathLst>
                    <a:path extrusionOk="0" h="11539" w="9052">
                      <a:moveTo>
                        <a:pt x="5272" y="1"/>
                      </a:moveTo>
                      <a:lnTo>
                        <a:pt x="1" y="4676"/>
                      </a:lnTo>
                      <a:cubicBezTo>
                        <a:pt x="1095" y="7620"/>
                        <a:pt x="2825" y="9987"/>
                        <a:pt x="5213" y="11539"/>
                      </a:cubicBezTo>
                      <a:lnTo>
                        <a:pt x="9052" y="4895"/>
                      </a:lnTo>
                      <a:cubicBezTo>
                        <a:pt x="7361" y="3761"/>
                        <a:pt x="6108" y="2070"/>
                        <a:pt x="527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40" name="Google Shape;340;p19"/>
            <p:cNvGrpSpPr/>
            <p:nvPr/>
          </p:nvGrpSpPr>
          <p:grpSpPr>
            <a:xfrm>
              <a:off x="462675" y="1442100"/>
              <a:ext cx="5942675" cy="3290050"/>
              <a:chOff x="462675" y="1442100"/>
              <a:chExt cx="5942675" cy="3290050"/>
            </a:xfrm>
          </p:grpSpPr>
          <p:sp>
            <p:nvSpPr>
              <p:cNvPr id="341" name="Google Shape;341;p19"/>
              <p:cNvSpPr/>
              <p:nvPr/>
            </p:nvSpPr>
            <p:spPr>
              <a:xfrm>
                <a:off x="3232550" y="1454125"/>
                <a:ext cx="3172800" cy="3278025"/>
              </a:xfrm>
              <a:custGeom>
                <a:rect b="b" l="l" r="r" t="t"/>
                <a:pathLst>
                  <a:path extrusionOk="0" h="131121" w="126912">
                    <a:moveTo>
                      <a:pt x="126912" y="110321"/>
                    </a:moveTo>
                    <a:lnTo>
                      <a:pt x="86844" y="131097"/>
                    </a:lnTo>
                    <a:lnTo>
                      <a:pt x="0" y="131121"/>
                    </a:lnTo>
                    <a:lnTo>
                      <a:pt x="7" y="0"/>
                    </a:lnTo>
                  </a:path>
                </a:pathLst>
              </a:custGeom>
              <a:noFill/>
              <a:ln cap="flat" cmpd="sng" w="9525">
                <a:solidFill>
                  <a:schemeClr val="accent6"/>
                </a:solidFill>
                <a:prstDash val="dash"/>
                <a:round/>
                <a:headEnd len="med" w="med" type="none"/>
                <a:tailEnd len="med" w="med" type="none"/>
              </a:ln>
            </p:spPr>
          </p:sp>
          <p:sp>
            <p:nvSpPr>
              <p:cNvPr id="342" name="Google Shape;342;p19"/>
              <p:cNvSpPr/>
              <p:nvPr/>
            </p:nvSpPr>
            <p:spPr>
              <a:xfrm>
                <a:off x="462675" y="1442100"/>
                <a:ext cx="2697925" cy="3289918"/>
              </a:xfrm>
              <a:custGeom>
                <a:rect b="b" l="l" r="r" t="t"/>
                <a:pathLst>
                  <a:path extrusionOk="0" h="131953" w="107917">
                    <a:moveTo>
                      <a:pt x="107917" y="131953"/>
                    </a:moveTo>
                    <a:lnTo>
                      <a:pt x="0" y="131953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6"/>
                </a:solidFill>
                <a:prstDash val="dash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343" name="Google Shape;343;p19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30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Responsibilities</a:t>
            </a:r>
            <a:endParaRPr b="1" sz="24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396150" y="1260760"/>
            <a:ext cx="2506725" cy="1123995"/>
            <a:chOff x="396150" y="1260700"/>
            <a:chExt cx="2506725" cy="856377"/>
          </a:xfrm>
        </p:grpSpPr>
        <p:sp>
          <p:nvSpPr>
            <p:cNvPr id="345" name="Google Shape;345;p19"/>
            <p:cNvSpPr/>
            <p:nvPr/>
          </p:nvSpPr>
          <p:spPr>
            <a:xfrm>
              <a:off x="396150" y="1358525"/>
              <a:ext cx="122100" cy="12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6" name="Google Shape;346;p19"/>
            <p:cNvGrpSpPr/>
            <p:nvPr/>
          </p:nvGrpSpPr>
          <p:grpSpPr>
            <a:xfrm>
              <a:off x="534075" y="1260700"/>
              <a:ext cx="2368800" cy="856377"/>
              <a:chOff x="534075" y="1260700"/>
              <a:chExt cx="2368800" cy="856377"/>
            </a:xfrm>
          </p:grpSpPr>
          <p:sp>
            <p:nvSpPr>
              <p:cNvPr id="347" name="Google Shape;347;p19"/>
              <p:cNvSpPr txBox="1"/>
              <p:nvPr/>
            </p:nvSpPr>
            <p:spPr>
              <a:xfrm>
                <a:off x="534075" y="1730077"/>
                <a:ext cx="23688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Lead the team, keep the teams on tracks to final goal</a:t>
                </a:r>
                <a:br>
                  <a:rPr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</a:br>
                <a:br>
                  <a:rPr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</a:br>
                <a:endParaRPr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48" name="Google Shape;348;p19"/>
              <p:cNvSpPr txBox="1"/>
              <p:nvPr/>
            </p:nvSpPr>
            <p:spPr>
              <a:xfrm>
                <a:off x="534075" y="1260700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Khôi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349" name="Google Shape;349;p19"/>
          <p:cNvGrpSpPr/>
          <p:nvPr/>
        </p:nvGrpSpPr>
        <p:grpSpPr>
          <a:xfrm>
            <a:off x="396150" y="2384811"/>
            <a:ext cx="2506725" cy="856488"/>
            <a:chOff x="396150" y="2384811"/>
            <a:chExt cx="2506725" cy="856488"/>
          </a:xfrm>
        </p:grpSpPr>
        <p:sp>
          <p:nvSpPr>
            <p:cNvPr id="350" name="Google Shape;350;p19"/>
            <p:cNvSpPr/>
            <p:nvPr/>
          </p:nvSpPr>
          <p:spPr>
            <a:xfrm>
              <a:off x="396150" y="2480647"/>
              <a:ext cx="122100" cy="122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1" name="Google Shape;351;p19"/>
            <p:cNvGrpSpPr/>
            <p:nvPr/>
          </p:nvGrpSpPr>
          <p:grpSpPr>
            <a:xfrm>
              <a:off x="534075" y="2384811"/>
              <a:ext cx="2368800" cy="856488"/>
              <a:chOff x="534075" y="2384811"/>
              <a:chExt cx="2368800" cy="856488"/>
            </a:xfrm>
          </p:grpSpPr>
          <p:sp>
            <p:nvSpPr>
              <p:cNvPr id="352" name="Google Shape;352;p19"/>
              <p:cNvSpPr txBox="1"/>
              <p:nvPr/>
            </p:nvSpPr>
            <p:spPr>
              <a:xfrm>
                <a:off x="534075" y="2722599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Design, create, control and maintain databases</a:t>
                </a:r>
                <a:endParaRPr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53" name="Google Shape;353;p19"/>
              <p:cNvSpPr txBox="1"/>
              <p:nvPr/>
            </p:nvSpPr>
            <p:spPr>
              <a:xfrm>
                <a:off x="534075" y="2384811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Khoa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354" name="Google Shape;354;p19"/>
          <p:cNvGrpSpPr/>
          <p:nvPr/>
        </p:nvGrpSpPr>
        <p:grpSpPr>
          <a:xfrm>
            <a:off x="396150" y="3507848"/>
            <a:ext cx="2506725" cy="856488"/>
            <a:chOff x="396150" y="3507848"/>
            <a:chExt cx="2506725" cy="856488"/>
          </a:xfrm>
        </p:grpSpPr>
        <p:sp>
          <p:nvSpPr>
            <p:cNvPr id="355" name="Google Shape;355;p19"/>
            <p:cNvSpPr/>
            <p:nvPr/>
          </p:nvSpPr>
          <p:spPr>
            <a:xfrm>
              <a:off x="396150" y="3602770"/>
              <a:ext cx="122100" cy="122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6" name="Google Shape;356;p19"/>
            <p:cNvGrpSpPr/>
            <p:nvPr/>
          </p:nvGrpSpPr>
          <p:grpSpPr>
            <a:xfrm>
              <a:off x="534075" y="3507848"/>
              <a:ext cx="2368800" cy="856488"/>
              <a:chOff x="534075" y="3507848"/>
              <a:chExt cx="2368800" cy="856488"/>
            </a:xfrm>
          </p:grpSpPr>
          <p:sp>
            <p:nvSpPr>
              <p:cNvPr id="357" name="Google Shape;357;p19"/>
              <p:cNvSpPr txBox="1"/>
              <p:nvPr/>
            </p:nvSpPr>
            <p:spPr>
              <a:xfrm>
                <a:off x="534075" y="3845637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Create API to connect between databases and UI</a:t>
                </a:r>
                <a:endParaRPr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58" name="Google Shape;358;p19"/>
              <p:cNvSpPr txBox="1"/>
              <p:nvPr/>
            </p:nvSpPr>
            <p:spPr>
              <a:xfrm>
                <a:off x="534075" y="3507848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Trọng Đạt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359" name="Google Shape;359;p19"/>
          <p:cNvGrpSpPr/>
          <p:nvPr/>
        </p:nvGrpSpPr>
        <p:grpSpPr>
          <a:xfrm>
            <a:off x="3166609" y="1260700"/>
            <a:ext cx="2489002" cy="856488"/>
            <a:chOff x="3166609" y="1260700"/>
            <a:chExt cx="2489002" cy="856488"/>
          </a:xfrm>
        </p:grpSpPr>
        <p:sp>
          <p:nvSpPr>
            <p:cNvPr id="360" name="Google Shape;360;p19"/>
            <p:cNvSpPr/>
            <p:nvPr/>
          </p:nvSpPr>
          <p:spPr>
            <a:xfrm>
              <a:off x="3166609" y="1358525"/>
              <a:ext cx="122100" cy="122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1" name="Google Shape;361;p19"/>
            <p:cNvGrpSpPr/>
            <p:nvPr/>
          </p:nvGrpSpPr>
          <p:grpSpPr>
            <a:xfrm>
              <a:off x="3286811" y="1260700"/>
              <a:ext cx="2368800" cy="856488"/>
              <a:chOff x="3286811" y="1260700"/>
              <a:chExt cx="2368800" cy="856488"/>
            </a:xfrm>
          </p:grpSpPr>
          <p:sp>
            <p:nvSpPr>
              <p:cNvPr id="362" name="Google Shape;362;p19"/>
              <p:cNvSpPr txBox="1"/>
              <p:nvPr/>
            </p:nvSpPr>
            <p:spPr>
              <a:xfrm>
                <a:off x="3286811" y="1598488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Create friendly UX/UI and call API</a:t>
                </a:r>
                <a:endParaRPr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63" name="Google Shape;363;p19"/>
              <p:cNvSpPr txBox="1"/>
              <p:nvPr/>
            </p:nvSpPr>
            <p:spPr>
              <a:xfrm>
                <a:off x="3286811" y="1260700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Tiến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364" name="Google Shape;364;p19"/>
          <p:cNvGrpSpPr/>
          <p:nvPr/>
        </p:nvGrpSpPr>
        <p:grpSpPr>
          <a:xfrm>
            <a:off x="3166603" y="2384742"/>
            <a:ext cx="2489002" cy="1054080"/>
            <a:chOff x="3166609" y="2384811"/>
            <a:chExt cx="2489002" cy="856488"/>
          </a:xfrm>
        </p:grpSpPr>
        <p:sp>
          <p:nvSpPr>
            <p:cNvPr id="365" name="Google Shape;365;p19"/>
            <p:cNvSpPr/>
            <p:nvPr/>
          </p:nvSpPr>
          <p:spPr>
            <a:xfrm>
              <a:off x="3166609" y="2480647"/>
              <a:ext cx="122100" cy="122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6" name="Google Shape;366;p19"/>
            <p:cNvGrpSpPr/>
            <p:nvPr/>
          </p:nvGrpSpPr>
          <p:grpSpPr>
            <a:xfrm>
              <a:off x="3286811" y="2384811"/>
              <a:ext cx="2368800" cy="856488"/>
              <a:chOff x="3286811" y="2384811"/>
              <a:chExt cx="2368800" cy="856488"/>
            </a:xfrm>
          </p:grpSpPr>
          <p:sp>
            <p:nvSpPr>
              <p:cNvPr id="367" name="Google Shape;367;p19"/>
              <p:cNvSpPr txBox="1"/>
              <p:nvPr/>
            </p:nvSpPr>
            <p:spPr>
              <a:xfrm>
                <a:off x="3286811" y="2722599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Testing and analyze each components and database when finish</a:t>
                </a:r>
                <a:endParaRPr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68" name="Google Shape;368;p19"/>
              <p:cNvSpPr txBox="1"/>
              <p:nvPr/>
            </p:nvSpPr>
            <p:spPr>
              <a:xfrm>
                <a:off x="3286811" y="2384811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Everyone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369" name="Google Shape;369;p19"/>
          <p:cNvGrpSpPr/>
          <p:nvPr/>
        </p:nvGrpSpPr>
        <p:grpSpPr>
          <a:xfrm>
            <a:off x="3166609" y="3507848"/>
            <a:ext cx="2489002" cy="856488"/>
            <a:chOff x="3166609" y="3507848"/>
            <a:chExt cx="2489002" cy="856488"/>
          </a:xfrm>
        </p:grpSpPr>
        <p:sp>
          <p:nvSpPr>
            <p:cNvPr id="370" name="Google Shape;370;p19"/>
            <p:cNvSpPr/>
            <p:nvPr/>
          </p:nvSpPr>
          <p:spPr>
            <a:xfrm>
              <a:off x="3166609" y="3602770"/>
              <a:ext cx="122100" cy="122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1" name="Google Shape;371;p19"/>
            <p:cNvGrpSpPr/>
            <p:nvPr/>
          </p:nvGrpSpPr>
          <p:grpSpPr>
            <a:xfrm>
              <a:off x="3286811" y="3507848"/>
              <a:ext cx="2368800" cy="856488"/>
              <a:chOff x="3286811" y="3507848"/>
              <a:chExt cx="2368800" cy="856488"/>
            </a:xfrm>
          </p:grpSpPr>
          <p:sp>
            <p:nvSpPr>
              <p:cNvPr id="372" name="Google Shape;372;p19"/>
              <p:cNvSpPr txBox="1"/>
              <p:nvPr/>
            </p:nvSpPr>
            <p:spPr>
              <a:xfrm>
                <a:off x="3286811" y="3845637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Create friendly UX/UI and call API</a:t>
                </a:r>
                <a:endParaRPr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73" name="Google Shape;373;p19"/>
              <p:cNvSpPr txBox="1"/>
              <p:nvPr/>
            </p:nvSpPr>
            <p:spPr>
              <a:xfrm>
                <a:off x="3286811" y="3507848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Tiến Đạt</a:t>
                </a:r>
                <a:endParaRPr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0"/>
          <p:cNvSpPr txBox="1"/>
          <p:nvPr>
            <p:ph type="title"/>
          </p:nvPr>
        </p:nvSpPr>
        <p:spPr>
          <a:xfrm>
            <a:off x="2126150" y="17275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30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User-case model</a:t>
            </a:r>
            <a:endParaRPr b="1" sz="24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79" name="Google Shape;3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900" y="666225"/>
            <a:ext cx="3348896" cy="40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"/>
          <p:cNvSpPr txBox="1"/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grpSp>
        <p:nvGrpSpPr>
          <p:cNvPr id="385" name="Google Shape;385;p21"/>
          <p:cNvGrpSpPr/>
          <p:nvPr/>
        </p:nvGrpSpPr>
        <p:grpSpPr>
          <a:xfrm>
            <a:off x="3019391" y="1259673"/>
            <a:ext cx="3106200" cy="3105900"/>
            <a:chOff x="3019391" y="1259673"/>
            <a:chExt cx="3106200" cy="3105900"/>
          </a:xfrm>
        </p:grpSpPr>
        <p:sp>
          <p:nvSpPr>
            <p:cNvPr id="386" name="Google Shape;386;p21"/>
            <p:cNvSpPr/>
            <p:nvPr/>
          </p:nvSpPr>
          <p:spPr>
            <a:xfrm>
              <a:off x="3019391" y="1259673"/>
              <a:ext cx="3106200" cy="3105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7" name="Google Shape;387;p21"/>
            <p:cNvGrpSpPr/>
            <p:nvPr/>
          </p:nvGrpSpPr>
          <p:grpSpPr>
            <a:xfrm>
              <a:off x="3160213" y="1384087"/>
              <a:ext cx="2825472" cy="2857402"/>
              <a:chOff x="3297590" y="1557628"/>
              <a:chExt cx="2549145" cy="2577952"/>
            </a:xfrm>
          </p:grpSpPr>
          <p:grpSp>
            <p:nvGrpSpPr>
              <p:cNvPr id="388" name="Google Shape;388;p21"/>
              <p:cNvGrpSpPr/>
              <p:nvPr/>
            </p:nvGrpSpPr>
            <p:grpSpPr>
              <a:xfrm>
                <a:off x="3297590" y="1557628"/>
                <a:ext cx="2549145" cy="2577952"/>
                <a:chOff x="2692200" y="1721125"/>
                <a:chExt cx="2225550" cy="2250700"/>
              </a:xfrm>
            </p:grpSpPr>
            <p:sp>
              <p:nvSpPr>
                <p:cNvPr id="389" name="Google Shape;389;p21"/>
                <p:cNvSpPr/>
                <p:nvPr/>
              </p:nvSpPr>
              <p:spPr>
                <a:xfrm>
                  <a:off x="3828575" y="2098900"/>
                  <a:ext cx="223575" cy="511450"/>
                </a:xfrm>
                <a:custGeom>
                  <a:rect b="b" l="l" r="r" t="t"/>
                  <a:pathLst>
                    <a:path extrusionOk="0" h="20458" w="8943">
                      <a:moveTo>
                        <a:pt x="1" y="1"/>
                      </a:moveTo>
                      <a:lnTo>
                        <a:pt x="1" y="20457"/>
                      </a:lnTo>
                      <a:lnTo>
                        <a:pt x="5527" y="20457"/>
                      </a:lnTo>
                      <a:lnTo>
                        <a:pt x="8943" y="66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21"/>
                <p:cNvSpPr/>
                <p:nvPr/>
              </p:nvSpPr>
              <p:spPr>
                <a:xfrm>
                  <a:off x="2885125" y="3496000"/>
                  <a:ext cx="28150" cy="37700"/>
                </a:xfrm>
                <a:custGeom>
                  <a:rect b="b" l="l" r="r" t="t"/>
                  <a:pathLst>
                    <a:path extrusionOk="0" h="1508" w="112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62" y="503"/>
                        <a:pt x="744" y="1005"/>
                        <a:pt x="1126" y="1508"/>
                      </a:cubicBezTo>
                      <a:lnTo>
                        <a:pt x="1126" y="16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21"/>
                <p:cNvSpPr/>
                <p:nvPr/>
              </p:nvSpPr>
              <p:spPr>
                <a:xfrm>
                  <a:off x="4081775" y="3909950"/>
                  <a:ext cx="90950" cy="27150"/>
                </a:xfrm>
                <a:custGeom>
                  <a:rect b="b" l="l" r="r" t="t"/>
                  <a:pathLst>
                    <a:path extrusionOk="0" h="1086" w="3638">
                      <a:moveTo>
                        <a:pt x="3638" y="1"/>
                      </a:moveTo>
                      <a:lnTo>
                        <a:pt x="0" y="363"/>
                      </a:lnTo>
                      <a:lnTo>
                        <a:pt x="61" y="1086"/>
                      </a:lnTo>
                      <a:cubicBezTo>
                        <a:pt x="1286" y="764"/>
                        <a:pt x="2472" y="403"/>
                        <a:pt x="363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21"/>
                <p:cNvSpPr/>
                <p:nvPr/>
              </p:nvSpPr>
              <p:spPr>
                <a:xfrm>
                  <a:off x="3296050" y="2646500"/>
                  <a:ext cx="693300" cy="361225"/>
                </a:xfrm>
                <a:custGeom>
                  <a:rect b="b" l="l" r="r" t="t"/>
                  <a:pathLst>
                    <a:path extrusionOk="0" h="14449" w="27732">
                      <a:moveTo>
                        <a:pt x="1" y="0"/>
                      </a:moveTo>
                      <a:lnTo>
                        <a:pt x="744" y="14448"/>
                      </a:lnTo>
                      <a:lnTo>
                        <a:pt x="27732" y="11856"/>
                      </a:lnTo>
                      <a:lnTo>
                        <a:pt x="2676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21"/>
                <p:cNvSpPr/>
                <p:nvPr/>
              </p:nvSpPr>
              <p:spPr>
                <a:xfrm>
                  <a:off x="3316150" y="2967500"/>
                  <a:ext cx="721950" cy="567725"/>
                </a:xfrm>
                <a:custGeom>
                  <a:rect b="b" l="l" r="r" t="t"/>
                  <a:pathLst>
                    <a:path extrusionOk="0" h="22709" w="28878">
                      <a:moveTo>
                        <a:pt x="27008" y="1"/>
                      </a:moveTo>
                      <a:lnTo>
                        <a:pt x="1" y="2593"/>
                      </a:lnTo>
                      <a:lnTo>
                        <a:pt x="845" y="19051"/>
                      </a:lnTo>
                      <a:lnTo>
                        <a:pt x="28877" y="22708"/>
                      </a:lnTo>
                      <a:lnTo>
                        <a:pt x="2700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21"/>
                <p:cNvSpPr/>
                <p:nvPr/>
              </p:nvSpPr>
              <p:spPr>
                <a:xfrm>
                  <a:off x="2692200" y="2651525"/>
                  <a:ext cx="599875" cy="811850"/>
                </a:xfrm>
                <a:custGeom>
                  <a:rect b="b" l="l" r="r" t="t"/>
                  <a:pathLst>
                    <a:path extrusionOk="0" h="32474" w="23995">
                      <a:moveTo>
                        <a:pt x="22708" y="0"/>
                      </a:moveTo>
                      <a:lnTo>
                        <a:pt x="61" y="4140"/>
                      </a:lnTo>
                      <a:lnTo>
                        <a:pt x="1" y="14730"/>
                      </a:lnTo>
                      <a:cubicBezTo>
                        <a:pt x="945" y="20939"/>
                        <a:pt x="3216" y="26887"/>
                        <a:pt x="6632" y="32172"/>
                      </a:cubicBezTo>
                      <a:lnTo>
                        <a:pt x="8923" y="32473"/>
                      </a:lnTo>
                      <a:lnTo>
                        <a:pt x="23391" y="24034"/>
                      </a:lnTo>
                      <a:lnTo>
                        <a:pt x="23994" y="25058"/>
                      </a:lnTo>
                      <a:lnTo>
                        <a:pt x="23994" y="25058"/>
                      </a:lnTo>
                      <a:lnTo>
                        <a:pt x="2270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21"/>
                <p:cNvSpPr/>
                <p:nvPr/>
              </p:nvSpPr>
              <p:spPr>
                <a:xfrm>
                  <a:off x="2925300" y="3286000"/>
                  <a:ext cx="396900" cy="577775"/>
                </a:xfrm>
                <a:custGeom>
                  <a:rect b="b" l="l" r="r" t="t"/>
                  <a:pathLst>
                    <a:path extrusionOk="0" h="23111" w="15876">
                      <a:moveTo>
                        <a:pt x="14690" y="1"/>
                      </a:moveTo>
                      <a:lnTo>
                        <a:pt x="1" y="8561"/>
                      </a:lnTo>
                      <a:lnTo>
                        <a:pt x="1" y="10531"/>
                      </a:lnTo>
                      <a:cubicBezTo>
                        <a:pt x="503" y="11174"/>
                        <a:pt x="1026" y="11797"/>
                        <a:pt x="1568" y="12379"/>
                      </a:cubicBezTo>
                      <a:cubicBezTo>
                        <a:pt x="1568" y="10812"/>
                        <a:pt x="1548" y="9707"/>
                        <a:pt x="1528" y="9566"/>
                      </a:cubicBezTo>
                      <a:lnTo>
                        <a:pt x="13605" y="3136"/>
                      </a:lnTo>
                      <a:lnTo>
                        <a:pt x="14931" y="22648"/>
                      </a:lnTo>
                      <a:cubicBezTo>
                        <a:pt x="15233" y="22789"/>
                        <a:pt x="15554" y="22949"/>
                        <a:pt x="15876" y="23110"/>
                      </a:cubicBezTo>
                      <a:lnTo>
                        <a:pt x="1469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21"/>
                <p:cNvSpPr/>
                <p:nvPr/>
              </p:nvSpPr>
              <p:spPr>
                <a:xfrm>
                  <a:off x="3339275" y="3480925"/>
                  <a:ext cx="729450" cy="473775"/>
                </a:xfrm>
                <a:custGeom>
                  <a:rect b="b" l="l" r="r" t="t"/>
                  <a:pathLst>
                    <a:path extrusionOk="0" h="18951" w="29178">
                      <a:moveTo>
                        <a:pt x="0" y="1"/>
                      </a:moveTo>
                      <a:lnTo>
                        <a:pt x="824" y="15976"/>
                      </a:lnTo>
                      <a:cubicBezTo>
                        <a:pt x="3999" y="17363"/>
                        <a:pt x="7335" y="18347"/>
                        <a:pt x="10751" y="18950"/>
                      </a:cubicBezTo>
                      <a:lnTo>
                        <a:pt x="29178" y="17102"/>
                      </a:lnTo>
                      <a:lnTo>
                        <a:pt x="28073" y="367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21"/>
                <p:cNvSpPr/>
                <p:nvPr/>
              </p:nvSpPr>
              <p:spPr>
                <a:xfrm>
                  <a:off x="3265925" y="2057200"/>
                  <a:ext cx="550625" cy="553150"/>
                </a:xfrm>
                <a:custGeom>
                  <a:rect b="b" l="l" r="r" t="t"/>
                  <a:pathLst>
                    <a:path extrusionOk="0" h="22126" w="22025">
                      <a:moveTo>
                        <a:pt x="0" y="1"/>
                      </a:moveTo>
                      <a:lnTo>
                        <a:pt x="1126" y="22125"/>
                      </a:lnTo>
                      <a:lnTo>
                        <a:pt x="9646" y="22125"/>
                      </a:lnTo>
                      <a:lnTo>
                        <a:pt x="11093" y="15615"/>
                      </a:lnTo>
                      <a:lnTo>
                        <a:pt x="22024" y="15615"/>
                      </a:lnTo>
                      <a:lnTo>
                        <a:pt x="22024" y="162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21"/>
                <p:cNvSpPr/>
                <p:nvPr/>
              </p:nvSpPr>
              <p:spPr>
                <a:xfrm>
                  <a:off x="2786650" y="2144125"/>
                  <a:ext cx="138175" cy="220550"/>
                </a:xfrm>
                <a:custGeom>
                  <a:rect b="b" l="l" r="r" t="t"/>
                  <a:pathLst>
                    <a:path extrusionOk="0" h="8822" w="5527">
                      <a:moveTo>
                        <a:pt x="5527" y="0"/>
                      </a:moveTo>
                      <a:cubicBezTo>
                        <a:pt x="3356" y="2713"/>
                        <a:pt x="1508" y="5687"/>
                        <a:pt x="1" y="8822"/>
                      </a:cubicBezTo>
                      <a:lnTo>
                        <a:pt x="5527" y="7576"/>
                      </a:lnTo>
                      <a:lnTo>
                        <a:pt x="552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21"/>
                <p:cNvSpPr/>
                <p:nvPr/>
              </p:nvSpPr>
              <p:spPr>
                <a:xfrm>
                  <a:off x="3656250" y="3920500"/>
                  <a:ext cx="415000" cy="51325"/>
                </a:xfrm>
                <a:custGeom>
                  <a:rect b="b" l="l" r="r" t="t"/>
                  <a:pathLst>
                    <a:path extrusionOk="0" h="2053" w="16600">
                      <a:moveTo>
                        <a:pt x="16539" y="1"/>
                      </a:moveTo>
                      <a:lnTo>
                        <a:pt x="1" y="1669"/>
                      </a:lnTo>
                      <a:cubicBezTo>
                        <a:pt x="1965" y="1925"/>
                        <a:pt x="3940" y="2053"/>
                        <a:pt x="5912" y="2053"/>
                      </a:cubicBezTo>
                      <a:cubicBezTo>
                        <a:pt x="9507" y="2053"/>
                        <a:pt x="13095" y="1628"/>
                        <a:pt x="16599" y="785"/>
                      </a:cubicBezTo>
                      <a:lnTo>
                        <a:pt x="1653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21"/>
                <p:cNvSpPr/>
                <p:nvPr/>
              </p:nvSpPr>
              <p:spPr>
                <a:xfrm>
                  <a:off x="4053125" y="3504550"/>
                  <a:ext cx="654625" cy="402425"/>
                </a:xfrm>
                <a:custGeom>
                  <a:rect b="b" l="l" r="r" t="t"/>
                  <a:pathLst>
                    <a:path extrusionOk="0" h="16097" w="26185">
                      <a:moveTo>
                        <a:pt x="26124" y="0"/>
                      </a:moveTo>
                      <a:lnTo>
                        <a:pt x="1" y="2713"/>
                      </a:lnTo>
                      <a:lnTo>
                        <a:pt x="1106" y="16096"/>
                      </a:lnTo>
                      <a:lnTo>
                        <a:pt x="6612" y="15554"/>
                      </a:lnTo>
                      <a:cubicBezTo>
                        <a:pt x="8059" y="14971"/>
                        <a:pt x="9466" y="14328"/>
                        <a:pt x="10832" y="13625"/>
                      </a:cubicBezTo>
                      <a:lnTo>
                        <a:pt x="10832" y="13625"/>
                      </a:lnTo>
                      <a:lnTo>
                        <a:pt x="1910" y="14529"/>
                      </a:lnTo>
                      <a:lnTo>
                        <a:pt x="1187" y="4079"/>
                      </a:lnTo>
                      <a:lnTo>
                        <a:pt x="24597" y="1065"/>
                      </a:lnTo>
                      <a:lnTo>
                        <a:pt x="24597" y="2532"/>
                      </a:lnTo>
                      <a:cubicBezTo>
                        <a:pt x="25140" y="1869"/>
                        <a:pt x="25662" y="1206"/>
                        <a:pt x="26185" y="523"/>
                      </a:cubicBezTo>
                      <a:lnTo>
                        <a:pt x="2612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21"/>
                <p:cNvSpPr/>
                <p:nvPr/>
              </p:nvSpPr>
              <p:spPr>
                <a:xfrm>
                  <a:off x="3544725" y="2484225"/>
                  <a:ext cx="271825" cy="126125"/>
                </a:xfrm>
                <a:custGeom>
                  <a:rect b="b" l="l" r="r" t="t"/>
                  <a:pathLst>
                    <a:path extrusionOk="0" h="5045" w="10873">
                      <a:moveTo>
                        <a:pt x="1106" y="0"/>
                      </a:moveTo>
                      <a:lnTo>
                        <a:pt x="1" y="5044"/>
                      </a:lnTo>
                      <a:lnTo>
                        <a:pt x="10872" y="5044"/>
                      </a:lnTo>
                      <a:lnTo>
                        <a:pt x="1087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21"/>
                <p:cNvSpPr/>
                <p:nvPr/>
              </p:nvSpPr>
              <p:spPr>
                <a:xfrm>
                  <a:off x="3975775" y="2484225"/>
                  <a:ext cx="669675" cy="457675"/>
                </a:xfrm>
                <a:custGeom>
                  <a:rect b="b" l="l" r="r" t="t"/>
                  <a:pathLst>
                    <a:path extrusionOk="0" h="18307" w="26787">
                      <a:moveTo>
                        <a:pt x="3216" y="2131"/>
                      </a:moveTo>
                      <a:lnTo>
                        <a:pt x="24436" y="3457"/>
                      </a:lnTo>
                      <a:lnTo>
                        <a:pt x="25662" y="13886"/>
                      </a:lnTo>
                      <a:lnTo>
                        <a:pt x="2613" y="16619"/>
                      </a:lnTo>
                      <a:lnTo>
                        <a:pt x="1889" y="5768"/>
                      </a:lnTo>
                      <a:lnTo>
                        <a:pt x="3216" y="2131"/>
                      </a:lnTo>
                      <a:close/>
                      <a:moveTo>
                        <a:pt x="1005" y="0"/>
                      </a:moveTo>
                      <a:lnTo>
                        <a:pt x="0" y="5788"/>
                      </a:lnTo>
                      <a:lnTo>
                        <a:pt x="1025" y="18307"/>
                      </a:lnTo>
                      <a:lnTo>
                        <a:pt x="26787" y="15835"/>
                      </a:lnTo>
                      <a:lnTo>
                        <a:pt x="25441" y="1688"/>
                      </a:lnTo>
                      <a:lnTo>
                        <a:pt x="100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21"/>
                <p:cNvSpPr/>
                <p:nvPr/>
              </p:nvSpPr>
              <p:spPr>
                <a:xfrm>
                  <a:off x="4003400" y="2904200"/>
                  <a:ext cx="671700" cy="356725"/>
                </a:xfrm>
                <a:custGeom>
                  <a:rect b="b" l="l" r="r" t="t"/>
                  <a:pathLst>
                    <a:path extrusionOk="0" h="14269" w="26868">
                      <a:moveTo>
                        <a:pt x="25802" y="1"/>
                      </a:moveTo>
                      <a:lnTo>
                        <a:pt x="1" y="2473"/>
                      </a:lnTo>
                      <a:lnTo>
                        <a:pt x="985" y="14268"/>
                      </a:lnTo>
                      <a:lnTo>
                        <a:pt x="26867" y="11073"/>
                      </a:lnTo>
                      <a:lnTo>
                        <a:pt x="2580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21"/>
                <p:cNvSpPr/>
                <p:nvPr/>
              </p:nvSpPr>
              <p:spPr>
                <a:xfrm>
                  <a:off x="4031025" y="3268425"/>
                  <a:ext cx="290400" cy="267800"/>
                </a:xfrm>
                <a:custGeom>
                  <a:rect b="b" l="l" r="r" t="t"/>
                  <a:pathLst>
                    <a:path extrusionOk="0" h="10712" w="11616">
                      <a:moveTo>
                        <a:pt x="9486" y="1"/>
                      </a:moveTo>
                      <a:lnTo>
                        <a:pt x="1" y="1166"/>
                      </a:lnTo>
                      <a:lnTo>
                        <a:pt x="784" y="10711"/>
                      </a:lnTo>
                      <a:lnTo>
                        <a:pt x="11616" y="9566"/>
                      </a:lnTo>
                      <a:lnTo>
                        <a:pt x="948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21"/>
                <p:cNvSpPr/>
                <p:nvPr/>
              </p:nvSpPr>
              <p:spPr>
                <a:xfrm>
                  <a:off x="4006925" y="2116500"/>
                  <a:ext cx="646575" cy="373275"/>
                </a:xfrm>
                <a:custGeom>
                  <a:rect b="b" l="l" r="r" t="t"/>
                  <a:pathLst>
                    <a:path extrusionOk="0" h="14931" w="25863">
                      <a:moveTo>
                        <a:pt x="2291" y="0"/>
                      </a:moveTo>
                      <a:lnTo>
                        <a:pt x="0" y="13263"/>
                      </a:lnTo>
                      <a:lnTo>
                        <a:pt x="24054" y="14931"/>
                      </a:lnTo>
                      <a:lnTo>
                        <a:pt x="23491" y="9163"/>
                      </a:lnTo>
                      <a:lnTo>
                        <a:pt x="25862" y="643"/>
                      </a:lnTo>
                      <a:lnTo>
                        <a:pt x="24235" y="121"/>
                      </a:lnTo>
                      <a:lnTo>
                        <a:pt x="3979" y="121"/>
                      </a:lnTo>
                      <a:lnTo>
                        <a:pt x="229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21"/>
                <p:cNvSpPr/>
                <p:nvPr/>
              </p:nvSpPr>
              <p:spPr>
                <a:xfrm>
                  <a:off x="4134525" y="1770350"/>
                  <a:ext cx="465725" cy="288400"/>
                </a:xfrm>
                <a:custGeom>
                  <a:rect b="b" l="l" r="r" t="t"/>
                  <a:pathLst>
                    <a:path extrusionOk="0" h="11536" w="18629">
                      <a:moveTo>
                        <a:pt x="0" y="1"/>
                      </a:moveTo>
                      <a:lnTo>
                        <a:pt x="2814" y="11535"/>
                      </a:lnTo>
                      <a:lnTo>
                        <a:pt x="18628" y="11535"/>
                      </a:lnTo>
                      <a:lnTo>
                        <a:pt x="18628" y="11234"/>
                      </a:lnTo>
                      <a:cubicBezTo>
                        <a:pt x="17985" y="10591"/>
                        <a:pt x="17322" y="9968"/>
                        <a:pt x="16639" y="9365"/>
                      </a:cubicBezTo>
                      <a:lnTo>
                        <a:pt x="4180" y="8903"/>
                      </a:lnTo>
                      <a:lnTo>
                        <a:pt x="2251" y="764"/>
                      </a:lnTo>
                      <a:cubicBezTo>
                        <a:pt x="1507" y="483"/>
                        <a:pt x="764" y="242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21"/>
                <p:cNvSpPr/>
                <p:nvPr/>
              </p:nvSpPr>
              <p:spPr>
                <a:xfrm>
                  <a:off x="3083050" y="1817075"/>
                  <a:ext cx="265775" cy="185400"/>
                </a:xfrm>
                <a:custGeom>
                  <a:rect b="b" l="l" r="r" t="t"/>
                  <a:pathLst>
                    <a:path extrusionOk="0" h="7416" w="10631">
                      <a:moveTo>
                        <a:pt x="10611" y="0"/>
                      </a:moveTo>
                      <a:lnTo>
                        <a:pt x="10611" y="0"/>
                      </a:lnTo>
                      <a:cubicBezTo>
                        <a:pt x="6793" y="1709"/>
                        <a:pt x="3216" y="3939"/>
                        <a:pt x="1" y="6612"/>
                      </a:cubicBezTo>
                      <a:lnTo>
                        <a:pt x="10591" y="7415"/>
                      </a:lnTo>
                      <a:cubicBezTo>
                        <a:pt x="10611" y="5949"/>
                        <a:pt x="10631" y="3236"/>
                        <a:pt x="1061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21"/>
                <p:cNvSpPr/>
                <p:nvPr/>
              </p:nvSpPr>
              <p:spPr>
                <a:xfrm>
                  <a:off x="3823050" y="1721625"/>
                  <a:ext cx="356700" cy="337125"/>
                </a:xfrm>
                <a:custGeom>
                  <a:rect b="b" l="l" r="r" t="t"/>
                  <a:pathLst>
                    <a:path extrusionOk="0" h="13485" w="14268">
                      <a:moveTo>
                        <a:pt x="0" y="0"/>
                      </a:moveTo>
                      <a:lnTo>
                        <a:pt x="201" y="12660"/>
                      </a:lnTo>
                      <a:lnTo>
                        <a:pt x="11455" y="13484"/>
                      </a:lnTo>
                      <a:lnTo>
                        <a:pt x="14268" y="13484"/>
                      </a:lnTo>
                      <a:lnTo>
                        <a:pt x="11394" y="1648"/>
                      </a:lnTo>
                      <a:cubicBezTo>
                        <a:pt x="7677" y="603"/>
                        <a:pt x="3839" y="41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21"/>
                <p:cNvSpPr/>
                <p:nvPr/>
              </p:nvSpPr>
              <p:spPr>
                <a:xfrm>
                  <a:off x="3612050" y="1721125"/>
                  <a:ext cx="204000" cy="316025"/>
                </a:xfrm>
                <a:custGeom>
                  <a:rect b="b" l="l" r="r" t="t"/>
                  <a:pathLst>
                    <a:path extrusionOk="0" h="12641" w="8160">
                      <a:moveTo>
                        <a:pt x="7697" y="0"/>
                      </a:moveTo>
                      <a:cubicBezTo>
                        <a:pt x="5125" y="0"/>
                        <a:pt x="2553" y="221"/>
                        <a:pt x="1" y="663"/>
                      </a:cubicBezTo>
                      <a:lnTo>
                        <a:pt x="1" y="12037"/>
                      </a:lnTo>
                      <a:lnTo>
                        <a:pt x="8159" y="12640"/>
                      </a:lnTo>
                      <a:lnTo>
                        <a:pt x="793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21"/>
                <p:cNvSpPr/>
                <p:nvPr/>
              </p:nvSpPr>
              <p:spPr>
                <a:xfrm>
                  <a:off x="3359350" y="1744225"/>
                  <a:ext cx="216050" cy="274825"/>
                </a:xfrm>
                <a:custGeom>
                  <a:rect b="b" l="l" r="r" t="t"/>
                  <a:pathLst>
                    <a:path extrusionOk="0" h="10993" w="8642">
                      <a:moveTo>
                        <a:pt x="8642" y="1"/>
                      </a:moveTo>
                      <a:cubicBezTo>
                        <a:pt x="5688" y="624"/>
                        <a:pt x="2814" y="1528"/>
                        <a:pt x="61" y="2714"/>
                      </a:cubicBezTo>
                      <a:cubicBezTo>
                        <a:pt x="61" y="5909"/>
                        <a:pt x="61" y="8762"/>
                        <a:pt x="1" y="10350"/>
                      </a:cubicBezTo>
                      <a:lnTo>
                        <a:pt x="8642" y="10993"/>
                      </a:lnTo>
                      <a:lnTo>
                        <a:pt x="864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21"/>
                <p:cNvSpPr/>
                <p:nvPr/>
              </p:nvSpPr>
              <p:spPr>
                <a:xfrm>
                  <a:off x="4280200" y="3217700"/>
                  <a:ext cx="422525" cy="288875"/>
                </a:xfrm>
                <a:custGeom>
                  <a:rect b="b" l="l" r="r" t="t"/>
                  <a:pathLst>
                    <a:path extrusionOk="0" h="11555" w="16901">
                      <a:moveTo>
                        <a:pt x="15936" y="0"/>
                      </a:moveTo>
                      <a:lnTo>
                        <a:pt x="1" y="1969"/>
                      </a:lnTo>
                      <a:lnTo>
                        <a:pt x="2131" y="11555"/>
                      </a:lnTo>
                      <a:lnTo>
                        <a:pt x="16901" y="10007"/>
                      </a:lnTo>
                      <a:lnTo>
                        <a:pt x="1593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21"/>
                <p:cNvSpPr/>
                <p:nvPr/>
              </p:nvSpPr>
              <p:spPr>
                <a:xfrm>
                  <a:off x="4655975" y="2172250"/>
                  <a:ext cx="222075" cy="336125"/>
                </a:xfrm>
                <a:custGeom>
                  <a:rect b="b" l="l" r="r" t="t"/>
                  <a:pathLst>
                    <a:path extrusionOk="0" h="13445" w="8883">
                      <a:moveTo>
                        <a:pt x="1990" y="1"/>
                      </a:moveTo>
                      <a:lnTo>
                        <a:pt x="1" y="7154"/>
                      </a:lnTo>
                      <a:lnTo>
                        <a:pt x="564" y="12861"/>
                      </a:lnTo>
                      <a:lnTo>
                        <a:pt x="8883" y="13444"/>
                      </a:lnTo>
                      <a:cubicBezTo>
                        <a:pt x="7356" y="8601"/>
                        <a:pt x="5025" y="4060"/>
                        <a:pt x="199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21"/>
                <p:cNvSpPr/>
                <p:nvPr/>
              </p:nvSpPr>
              <p:spPr>
                <a:xfrm>
                  <a:off x="4709225" y="2878575"/>
                  <a:ext cx="208025" cy="560175"/>
                </a:xfrm>
                <a:custGeom>
                  <a:rect b="b" l="l" r="r" t="t"/>
                  <a:pathLst>
                    <a:path extrusionOk="0" h="22407" w="8321">
                      <a:moveTo>
                        <a:pt x="8320" y="1"/>
                      </a:moveTo>
                      <a:lnTo>
                        <a:pt x="1" y="785"/>
                      </a:lnTo>
                      <a:lnTo>
                        <a:pt x="2091" y="22407"/>
                      </a:lnTo>
                      <a:cubicBezTo>
                        <a:pt x="5266" y="17323"/>
                        <a:pt x="7356" y="11636"/>
                        <a:pt x="8280" y="5728"/>
                      </a:cubicBezTo>
                      <a:lnTo>
                        <a:pt x="83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21"/>
                <p:cNvSpPr/>
                <p:nvPr/>
              </p:nvSpPr>
              <p:spPr>
                <a:xfrm>
                  <a:off x="4673575" y="2530950"/>
                  <a:ext cx="244175" cy="343150"/>
                </a:xfrm>
                <a:custGeom>
                  <a:rect b="b" l="l" r="r" t="t"/>
                  <a:pathLst>
                    <a:path extrusionOk="0" h="13726" w="9767">
                      <a:moveTo>
                        <a:pt x="0" y="0"/>
                      </a:moveTo>
                      <a:lnTo>
                        <a:pt x="1326" y="13725"/>
                      </a:lnTo>
                      <a:lnTo>
                        <a:pt x="9726" y="12921"/>
                      </a:lnTo>
                      <a:lnTo>
                        <a:pt x="9766" y="5989"/>
                      </a:lnTo>
                      <a:cubicBezTo>
                        <a:pt x="9485" y="4180"/>
                        <a:pt x="9103" y="2372"/>
                        <a:pt x="8621" y="58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21"/>
                <p:cNvSpPr/>
                <p:nvPr/>
              </p:nvSpPr>
              <p:spPr>
                <a:xfrm>
                  <a:off x="2693725" y="2039125"/>
                  <a:ext cx="564175" cy="678725"/>
                </a:xfrm>
                <a:custGeom>
                  <a:rect b="b" l="l" r="r" t="t"/>
                  <a:pathLst>
                    <a:path extrusionOk="0" h="27149" w="22567">
                      <a:moveTo>
                        <a:pt x="13062" y="0"/>
                      </a:moveTo>
                      <a:cubicBezTo>
                        <a:pt x="12238" y="784"/>
                        <a:pt x="11454" y="1608"/>
                        <a:pt x="10711" y="2452"/>
                      </a:cubicBezTo>
                      <a:lnTo>
                        <a:pt x="10711" y="12942"/>
                      </a:lnTo>
                      <a:lnTo>
                        <a:pt x="2974" y="14710"/>
                      </a:lnTo>
                      <a:cubicBezTo>
                        <a:pt x="1567" y="18005"/>
                        <a:pt x="563" y="21462"/>
                        <a:pt x="0" y="25019"/>
                      </a:cubicBezTo>
                      <a:lnTo>
                        <a:pt x="0" y="27149"/>
                      </a:lnTo>
                      <a:lnTo>
                        <a:pt x="22567" y="23029"/>
                      </a:lnTo>
                      <a:lnTo>
                        <a:pt x="21401" y="623"/>
                      </a:lnTo>
                      <a:lnTo>
                        <a:pt x="1306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21"/>
                <p:cNvSpPr/>
                <p:nvPr/>
              </p:nvSpPr>
              <p:spPr>
                <a:xfrm>
                  <a:off x="3292050" y="3277975"/>
                  <a:ext cx="3525" cy="8050"/>
                </a:xfrm>
                <a:custGeom>
                  <a:rect b="b" l="l" r="r" t="t"/>
                  <a:pathLst>
                    <a:path extrusionOk="0" h="322" w="141">
                      <a:moveTo>
                        <a:pt x="0" y="0"/>
                      </a:moveTo>
                      <a:lnTo>
                        <a:pt x="20" y="322"/>
                      </a:lnTo>
                      <a:lnTo>
                        <a:pt x="141" y="2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7" name="Google Shape;417;p21"/>
              <p:cNvGrpSpPr/>
              <p:nvPr/>
            </p:nvGrpSpPr>
            <p:grpSpPr>
              <a:xfrm>
                <a:off x="3608337" y="1635887"/>
                <a:ext cx="1952420" cy="2380513"/>
                <a:chOff x="2963500" y="1789450"/>
                <a:chExt cx="1704575" cy="2078325"/>
              </a:xfrm>
            </p:grpSpPr>
            <p:sp>
              <p:nvSpPr>
                <p:cNvPr id="418" name="Google Shape;418;p21"/>
                <p:cNvSpPr/>
                <p:nvPr/>
              </p:nvSpPr>
              <p:spPr>
                <a:xfrm>
                  <a:off x="4023000" y="2537475"/>
                  <a:ext cx="594325" cy="362225"/>
                </a:xfrm>
                <a:custGeom>
                  <a:rect b="b" l="l" r="r" t="t"/>
                  <a:pathLst>
                    <a:path extrusionOk="0" h="14489" w="23773">
                      <a:moveTo>
                        <a:pt x="1327" y="1"/>
                      </a:moveTo>
                      <a:lnTo>
                        <a:pt x="0" y="3638"/>
                      </a:lnTo>
                      <a:lnTo>
                        <a:pt x="724" y="14489"/>
                      </a:lnTo>
                      <a:lnTo>
                        <a:pt x="23773" y="11756"/>
                      </a:lnTo>
                      <a:lnTo>
                        <a:pt x="22547" y="1327"/>
                      </a:lnTo>
                      <a:lnTo>
                        <a:pt x="1327" y="1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21"/>
                <p:cNvSpPr/>
                <p:nvPr/>
              </p:nvSpPr>
              <p:spPr>
                <a:xfrm>
                  <a:off x="4191300" y="1789450"/>
                  <a:ext cx="359725" cy="215025"/>
                </a:xfrm>
                <a:custGeom>
                  <a:rect b="b" l="l" r="r" t="t"/>
                  <a:pathLst>
                    <a:path extrusionOk="0" h="8601" w="14389">
                      <a:moveTo>
                        <a:pt x="0" y="0"/>
                      </a:moveTo>
                      <a:lnTo>
                        <a:pt x="1929" y="8139"/>
                      </a:lnTo>
                      <a:lnTo>
                        <a:pt x="14388" y="8601"/>
                      </a:lnTo>
                      <a:cubicBezTo>
                        <a:pt x="10168" y="4863"/>
                        <a:pt x="5285" y="1929"/>
                        <a:pt x="0" y="0"/>
                      </a:cubicBez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21"/>
                <p:cNvSpPr/>
                <p:nvPr/>
              </p:nvSpPr>
              <p:spPr>
                <a:xfrm>
                  <a:off x="2963500" y="3364375"/>
                  <a:ext cx="335100" cy="487825"/>
                </a:xfrm>
                <a:custGeom>
                  <a:rect b="b" l="l" r="r" t="t"/>
                  <a:pathLst>
                    <a:path extrusionOk="0" h="19513" w="13404">
                      <a:moveTo>
                        <a:pt x="12077" y="1"/>
                      </a:moveTo>
                      <a:lnTo>
                        <a:pt x="0" y="6431"/>
                      </a:lnTo>
                      <a:cubicBezTo>
                        <a:pt x="20" y="6572"/>
                        <a:pt x="40" y="7677"/>
                        <a:pt x="40" y="9244"/>
                      </a:cubicBezTo>
                      <a:cubicBezTo>
                        <a:pt x="3818" y="13464"/>
                        <a:pt x="8339" y="16941"/>
                        <a:pt x="13403" y="19513"/>
                      </a:cubicBezTo>
                      <a:lnTo>
                        <a:pt x="12077" y="1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21"/>
                <p:cNvSpPr/>
                <p:nvPr/>
              </p:nvSpPr>
              <p:spPr>
                <a:xfrm>
                  <a:off x="4082775" y="3531175"/>
                  <a:ext cx="585300" cy="336600"/>
                </a:xfrm>
                <a:custGeom>
                  <a:rect b="b" l="l" r="r" t="t"/>
                  <a:pathLst>
                    <a:path extrusionOk="0" h="13464" w="23412">
                      <a:moveTo>
                        <a:pt x="23411" y="0"/>
                      </a:moveTo>
                      <a:lnTo>
                        <a:pt x="1" y="3014"/>
                      </a:lnTo>
                      <a:lnTo>
                        <a:pt x="724" y="13464"/>
                      </a:lnTo>
                      <a:lnTo>
                        <a:pt x="9646" y="12560"/>
                      </a:lnTo>
                      <a:cubicBezTo>
                        <a:pt x="14911" y="9807"/>
                        <a:pt x="19593" y="6029"/>
                        <a:pt x="23411" y="1467"/>
                      </a:cubicBezTo>
                      <a:lnTo>
                        <a:pt x="23411" y="0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22" name="Google Shape;422;p21"/>
            <p:cNvSpPr/>
            <p:nvPr/>
          </p:nvSpPr>
          <p:spPr>
            <a:xfrm>
              <a:off x="4280588" y="2606460"/>
              <a:ext cx="492562" cy="413887"/>
            </a:xfrm>
            <a:custGeom>
              <a:rect b="b" l="l" r="r" t="t"/>
              <a:pathLst>
                <a:path extrusionOk="0" h="4803" w="5716">
                  <a:moveTo>
                    <a:pt x="3026" y="0"/>
                  </a:moveTo>
                  <a:cubicBezTo>
                    <a:pt x="2237" y="0"/>
                    <a:pt x="1445" y="379"/>
                    <a:pt x="973" y="1183"/>
                  </a:cubicBezTo>
                  <a:cubicBezTo>
                    <a:pt x="1" y="2840"/>
                    <a:pt x="1255" y="4803"/>
                    <a:pt x="3030" y="4803"/>
                  </a:cubicBezTo>
                  <a:cubicBezTo>
                    <a:pt x="3236" y="4803"/>
                    <a:pt x="3449" y="4776"/>
                    <a:pt x="3666" y="4720"/>
                  </a:cubicBezTo>
                  <a:cubicBezTo>
                    <a:pt x="4932" y="4399"/>
                    <a:pt x="5716" y="3072"/>
                    <a:pt x="5374" y="1806"/>
                  </a:cubicBezTo>
                  <a:cubicBezTo>
                    <a:pt x="5067" y="637"/>
                    <a:pt x="4050" y="0"/>
                    <a:pt x="3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4045959" y="2376479"/>
              <a:ext cx="1052769" cy="872238"/>
            </a:xfrm>
            <a:custGeom>
              <a:rect b="b" l="l" r="r" t="t"/>
              <a:pathLst>
                <a:path extrusionOk="0" h="10122" w="12217">
                  <a:moveTo>
                    <a:pt x="5766" y="517"/>
                  </a:moveTo>
                  <a:lnTo>
                    <a:pt x="5766" y="537"/>
                  </a:lnTo>
                  <a:cubicBezTo>
                    <a:pt x="5779" y="537"/>
                    <a:pt x="5793" y="537"/>
                    <a:pt x="5806" y="537"/>
                  </a:cubicBezTo>
                  <a:cubicBezTo>
                    <a:pt x="8079" y="537"/>
                    <a:pt x="9988" y="2238"/>
                    <a:pt x="10287" y="4495"/>
                  </a:cubicBezTo>
                  <a:cubicBezTo>
                    <a:pt x="10569" y="6766"/>
                    <a:pt x="9122" y="8896"/>
                    <a:pt x="6911" y="9479"/>
                  </a:cubicBezTo>
                  <a:cubicBezTo>
                    <a:pt x="6530" y="9577"/>
                    <a:pt x="6147" y="9623"/>
                    <a:pt x="5770" y="9623"/>
                  </a:cubicBezTo>
                  <a:cubicBezTo>
                    <a:pt x="3744" y="9623"/>
                    <a:pt x="1890" y="8273"/>
                    <a:pt x="1365" y="6224"/>
                  </a:cubicBezTo>
                  <a:cubicBezTo>
                    <a:pt x="622" y="3330"/>
                    <a:pt x="2792" y="517"/>
                    <a:pt x="5766" y="517"/>
                  </a:cubicBezTo>
                  <a:close/>
                  <a:moveTo>
                    <a:pt x="5777" y="1"/>
                  </a:moveTo>
                  <a:cubicBezTo>
                    <a:pt x="2700" y="1"/>
                    <a:pt x="1" y="2925"/>
                    <a:pt x="883" y="6344"/>
                  </a:cubicBezTo>
                  <a:cubicBezTo>
                    <a:pt x="1466" y="8555"/>
                    <a:pt x="3475" y="10122"/>
                    <a:pt x="5766" y="10122"/>
                  </a:cubicBezTo>
                  <a:cubicBezTo>
                    <a:pt x="6208" y="10122"/>
                    <a:pt x="6630" y="10062"/>
                    <a:pt x="7052" y="9961"/>
                  </a:cubicBezTo>
                  <a:cubicBezTo>
                    <a:pt x="11392" y="8836"/>
                    <a:pt x="12216" y="3008"/>
                    <a:pt x="8338" y="718"/>
                  </a:cubicBezTo>
                  <a:cubicBezTo>
                    <a:pt x="7500" y="223"/>
                    <a:pt x="6624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1"/>
          <p:cNvGrpSpPr/>
          <p:nvPr/>
        </p:nvGrpSpPr>
        <p:grpSpPr>
          <a:xfrm>
            <a:off x="534075" y="1260700"/>
            <a:ext cx="3055976" cy="990902"/>
            <a:chOff x="534075" y="1260700"/>
            <a:chExt cx="3055976" cy="990902"/>
          </a:xfrm>
        </p:grpSpPr>
        <p:grpSp>
          <p:nvGrpSpPr>
            <p:cNvPr id="425" name="Google Shape;425;p21"/>
            <p:cNvGrpSpPr/>
            <p:nvPr/>
          </p:nvGrpSpPr>
          <p:grpSpPr>
            <a:xfrm>
              <a:off x="534075" y="1260700"/>
              <a:ext cx="2368800" cy="990902"/>
              <a:chOff x="534075" y="1260700"/>
              <a:chExt cx="2368800" cy="990902"/>
            </a:xfrm>
          </p:grpSpPr>
          <p:sp>
            <p:nvSpPr>
              <p:cNvPr id="426" name="Google Shape;426;p21"/>
              <p:cNvSpPr txBox="1"/>
              <p:nvPr/>
            </p:nvSpPr>
            <p:spPr>
              <a:xfrm>
                <a:off x="534075" y="1598502"/>
                <a:ext cx="2368800" cy="65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highlight>
                      <a:srgbClr val="FFFFFF"/>
                    </a:highlight>
                    <a:latin typeface="Fira Sans"/>
                    <a:ea typeface="Fira Sans"/>
                    <a:cs typeface="Fira Sans"/>
                    <a:sym typeface="Fira Sans"/>
                  </a:rPr>
                  <a:t>Lightweight website</a:t>
                </a:r>
                <a:endParaRPr>
                  <a:solidFill>
                    <a:schemeClr val="dk1"/>
                  </a:solidFill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highlight>
                      <a:srgbClr val="FFFFFF"/>
                    </a:highlight>
                    <a:latin typeface="Fira Sans"/>
                    <a:ea typeface="Fira Sans"/>
                    <a:cs typeface="Fira Sans"/>
                    <a:sym typeface="Fira Sans"/>
                  </a:rPr>
                  <a:t>Responsive</a:t>
                </a:r>
                <a:endParaRPr>
                  <a:solidFill>
                    <a:schemeClr val="dk1"/>
                  </a:solidFill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highlight>
                      <a:srgbClr val="FFFFFF"/>
                    </a:highlight>
                    <a:latin typeface="Fira Sans"/>
                    <a:ea typeface="Fira Sans"/>
                    <a:cs typeface="Fira Sans"/>
                    <a:sym typeface="Fira Sans"/>
                  </a:rPr>
                  <a:t>Elegant, intuitive UI/UX</a:t>
                </a:r>
                <a:endParaRPr>
                  <a:solidFill>
                    <a:schemeClr val="dk1"/>
                  </a:solidFill>
                  <a:highlight>
                    <a:srgbClr val="FFFFFF"/>
                  </a:highlight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27" name="Google Shape;427;p21"/>
              <p:cNvSpPr txBox="1"/>
              <p:nvPr/>
            </p:nvSpPr>
            <p:spPr>
              <a:xfrm>
                <a:off x="534075" y="1260700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UI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428" name="Google Shape;428;p21"/>
            <p:cNvSpPr/>
            <p:nvPr/>
          </p:nvSpPr>
          <p:spPr>
            <a:xfrm>
              <a:off x="3435851" y="1611102"/>
              <a:ext cx="154200" cy="154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21"/>
          <p:cNvGrpSpPr/>
          <p:nvPr/>
        </p:nvGrpSpPr>
        <p:grpSpPr>
          <a:xfrm>
            <a:off x="534075" y="2384811"/>
            <a:ext cx="2563750" cy="856488"/>
            <a:chOff x="534075" y="2384811"/>
            <a:chExt cx="2563750" cy="856488"/>
          </a:xfrm>
        </p:grpSpPr>
        <p:grpSp>
          <p:nvGrpSpPr>
            <p:cNvPr id="430" name="Google Shape;430;p21"/>
            <p:cNvGrpSpPr/>
            <p:nvPr/>
          </p:nvGrpSpPr>
          <p:grpSpPr>
            <a:xfrm>
              <a:off x="534075" y="2384811"/>
              <a:ext cx="2368800" cy="856488"/>
              <a:chOff x="534075" y="2384811"/>
              <a:chExt cx="2368800" cy="856488"/>
            </a:xfrm>
          </p:grpSpPr>
          <p:sp>
            <p:nvSpPr>
              <p:cNvPr id="431" name="Google Shape;431;p21"/>
              <p:cNvSpPr txBox="1"/>
              <p:nvPr/>
            </p:nvSpPr>
            <p:spPr>
              <a:xfrm>
                <a:off x="534075" y="2722599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highlight>
                      <a:srgbClr val="FFFFFF"/>
                    </a:highlight>
                    <a:latin typeface="Fira Sans"/>
                    <a:ea typeface="Fira Sans"/>
                    <a:cs typeface="Fira Sans"/>
                    <a:sym typeface="Fira Sans"/>
                  </a:rPr>
                  <a:t>Diverse</a:t>
                </a:r>
                <a:endParaRPr sz="1000">
                  <a:solidFill>
                    <a:schemeClr val="dk1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highlight>
                      <a:srgbClr val="FFFFFF"/>
                    </a:highlight>
                    <a:latin typeface="Fira Sans"/>
                    <a:ea typeface="Fira Sans"/>
                    <a:cs typeface="Fira Sans"/>
                    <a:sym typeface="Fira Sans"/>
                  </a:rPr>
                  <a:t>Appropriate</a:t>
                </a:r>
                <a:r>
                  <a:rPr lang="en" sz="1000">
                    <a:solidFill>
                      <a:schemeClr val="dk1"/>
                    </a:solidFill>
                    <a:highlight>
                      <a:srgbClr val="FFFFFF"/>
                    </a:highlight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 sz="1000">
                  <a:solidFill>
                    <a:schemeClr val="dk1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2" name="Google Shape;432;p21"/>
              <p:cNvSpPr txBox="1"/>
              <p:nvPr/>
            </p:nvSpPr>
            <p:spPr>
              <a:xfrm>
                <a:off x="534075" y="2384811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Spots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433" name="Google Shape;433;p21"/>
            <p:cNvSpPr/>
            <p:nvPr/>
          </p:nvSpPr>
          <p:spPr>
            <a:xfrm>
              <a:off x="2943625" y="2735494"/>
              <a:ext cx="154200" cy="15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21"/>
          <p:cNvGrpSpPr/>
          <p:nvPr/>
        </p:nvGrpSpPr>
        <p:grpSpPr>
          <a:xfrm>
            <a:off x="534075" y="3507848"/>
            <a:ext cx="3055976" cy="856488"/>
            <a:chOff x="534075" y="3507848"/>
            <a:chExt cx="3055976" cy="856488"/>
          </a:xfrm>
        </p:grpSpPr>
        <p:grpSp>
          <p:nvGrpSpPr>
            <p:cNvPr id="435" name="Google Shape;435;p21"/>
            <p:cNvGrpSpPr/>
            <p:nvPr/>
          </p:nvGrpSpPr>
          <p:grpSpPr>
            <a:xfrm>
              <a:off x="534075" y="3507848"/>
              <a:ext cx="2368800" cy="856488"/>
              <a:chOff x="534075" y="3507848"/>
              <a:chExt cx="2368800" cy="856488"/>
            </a:xfrm>
          </p:grpSpPr>
          <p:sp>
            <p:nvSpPr>
              <p:cNvPr id="436" name="Google Shape;436;p21"/>
              <p:cNvSpPr txBox="1"/>
              <p:nvPr/>
            </p:nvSpPr>
            <p:spPr>
              <a:xfrm>
                <a:off x="534075" y="3845637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Able to user by any user</a:t>
                </a:r>
                <a:endParaRPr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37" name="Google Shape;437;p21"/>
              <p:cNvSpPr txBox="1"/>
              <p:nvPr/>
            </p:nvSpPr>
            <p:spPr>
              <a:xfrm>
                <a:off x="534075" y="3507848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Age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438" name="Google Shape;438;p21"/>
            <p:cNvSpPr/>
            <p:nvPr/>
          </p:nvSpPr>
          <p:spPr>
            <a:xfrm>
              <a:off x="3435851" y="3860797"/>
              <a:ext cx="154200" cy="1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21"/>
          <p:cNvGrpSpPr/>
          <p:nvPr/>
        </p:nvGrpSpPr>
        <p:grpSpPr>
          <a:xfrm>
            <a:off x="5555712" y="1260700"/>
            <a:ext cx="3054899" cy="856488"/>
            <a:chOff x="5555712" y="1260700"/>
            <a:chExt cx="3054899" cy="856488"/>
          </a:xfrm>
        </p:grpSpPr>
        <p:grpSp>
          <p:nvGrpSpPr>
            <p:cNvPr id="440" name="Google Shape;440;p21"/>
            <p:cNvGrpSpPr/>
            <p:nvPr/>
          </p:nvGrpSpPr>
          <p:grpSpPr>
            <a:xfrm>
              <a:off x="6241811" y="1260700"/>
              <a:ext cx="2368800" cy="856488"/>
              <a:chOff x="6241811" y="1260700"/>
              <a:chExt cx="2368800" cy="856488"/>
            </a:xfrm>
          </p:grpSpPr>
          <p:sp>
            <p:nvSpPr>
              <p:cNvPr id="441" name="Google Shape;441;p21"/>
              <p:cNvSpPr txBox="1"/>
              <p:nvPr/>
            </p:nvSpPr>
            <p:spPr>
              <a:xfrm>
                <a:off x="6241811" y="1598488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High</a:t>
                </a:r>
                <a:endParaRPr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42" name="Google Shape;442;p21"/>
              <p:cNvSpPr txBox="1"/>
              <p:nvPr/>
            </p:nvSpPr>
            <p:spPr>
              <a:xfrm>
                <a:off x="6241811" y="1260700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Popularity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443" name="Google Shape;443;p21"/>
            <p:cNvSpPr/>
            <p:nvPr/>
          </p:nvSpPr>
          <p:spPr>
            <a:xfrm flipH="1">
              <a:off x="5555712" y="1611356"/>
              <a:ext cx="154200" cy="154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1"/>
          <p:cNvGrpSpPr/>
          <p:nvPr/>
        </p:nvGrpSpPr>
        <p:grpSpPr>
          <a:xfrm>
            <a:off x="6046850" y="2384811"/>
            <a:ext cx="2563761" cy="856488"/>
            <a:chOff x="6046850" y="2384811"/>
            <a:chExt cx="2563761" cy="856488"/>
          </a:xfrm>
        </p:grpSpPr>
        <p:grpSp>
          <p:nvGrpSpPr>
            <p:cNvPr id="445" name="Google Shape;445;p21"/>
            <p:cNvGrpSpPr/>
            <p:nvPr/>
          </p:nvGrpSpPr>
          <p:grpSpPr>
            <a:xfrm>
              <a:off x="6241811" y="2384811"/>
              <a:ext cx="2368800" cy="856488"/>
              <a:chOff x="6241811" y="2384811"/>
              <a:chExt cx="2368800" cy="856488"/>
            </a:xfrm>
          </p:grpSpPr>
          <p:sp>
            <p:nvSpPr>
              <p:cNvPr id="446" name="Google Shape;446;p21"/>
              <p:cNvSpPr txBox="1"/>
              <p:nvPr/>
            </p:nvSpPr>
            <p:spPr>
              <a:xfrm>
                <a:off x="6241811" y="2722599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Secured</a:t>
                </a:r>
                <a:endParaRPr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47" name="Google Shape;447;p21"/>
              <p:cNvSpPr txBox="1"/>
              <p:nvPr/>
            </p:nvSpPr>
            <p:spPr>
              <a:xfrm>
                <a:off x="6241811" y="2384811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Data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448" name="Google Shape;448;p21"/>
            <p:cNvSpPr/>
            <p:nvPr/>
          </p:nvSpPr>
          <p:spPr>
            <a:xfrm flipH="1">
              <a:off x="6046850" y="2735494"/>
              <a:ext cx="154200" cy="154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21"/>
          <p:cNvGrpSpPr/>
          <p:nvPr/>
        </p:nvGrpSpPr>
        <p:grpSpPr>
          <a:xfrm>
            <a:off x="5555712" y="3507848"/>
            <a:ext cx="3054899" cy="856488"/>
            <a:chOff x="5555712" y="3507848"/>
            <a:chExt cx="3054899" cy="856488"/>
          </a:xfrm>
        </p:grpSpPr>
        <p:grpSp>
          <p:nvGrpSpPr>
            <p:cNvPr id="450" name="Google Shape;450;p21"/>
            <p:cNvGrpSpPr/>
            <p:nvPr/>
          </p:nvGrpSpPr>
          <p:grpSpPr>
            <a:xfrm>
              <a:off x="6241811" y="3507848"/>
              <a:ext cx="2368800" cy="856488"/>
              <a:chOff x="6241811" y="3507848"/>
              <a:chExt cx="2368800" cy="856488"/>
            </a:xfrm>
          </p:grpSpPr>
          <p:sp>
            <p:nvSpPr>
              <p:cNvPr id="451" name="Google Shape;451;p21"/>
              <p:cNvSpPr txBox="1"/>
              <p:nvPr/>
            </p:nvSpPr>
            <p:spPr>
              <a:xfrm>
                <a:off x="6241811" y="3845637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Smooth</a:t>
                </a:r>
                <a:endParaRPr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52" name="Google Shape;452;p21"/>
              <p:cNvSpPr txBox="1"/>
              <p:nvPr/>
            </p:nvSpPr>
            <p:spPr>
              <a:xfrm>
                <a:off x="6241811" y="3507848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Maintenance</a:t>
                </a:r>
                <a:endParaRPr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453" name="Google Shape;453;p21"/>
            <p:cNvSpPr/>
            <p:nvPr/>
          </p:nvSpPr>
          <p:spPr>
            <a:xfrm flipH="1">
              <a:off x="5555712" y="3860797"/>
              <a:ext cx="154200" cy="154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ocation App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6E6E6"/>
      </a:lt2>
      <a:accent1>
        <a:srgbClr val="99B6CC"/>
      </a:accent1>
      <a:accent2>
        <a:srgbClr val="159AC6"/>
      </a:accent2>
      <a:accent3>
        <a:srgbClr val="3FABA5"/>
      </a:accent3>
      <a:accent4>
        <a:srgbClr val="F8AA25"/>
      </a:accent4>
      <a:accent5>
        <a:srgbClr val="E94974"/>
      </a:accent5>
      <a:accent6>
        <a:srgbClr val="3C5F79"/>
      </a:accent6>
      <a:hlink>
        <a:srgbClr val="3C5F7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