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402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293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7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472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80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910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529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604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57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611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179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0AE9-FE50-4BA9-8882-233B6E3C6A4D}" type="datetimeFigureOut">
              <a:rPr lang="hr-HR" smtClean="0"/>
              <a:t>12.5.2023.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2825-80DB-49F2-915B-88972F67A13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36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 smtClean="0"/>
              <a:t>Fibonaccijeva</a:t>
            </a:r>
            <a:r>
              <a:rPr lang="hr-HR" dirty="0" smtClean="0"/>
              <a:t> hrpa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Autor:Kristijan </a:t>
            </a:r>
            <a:r>
              <a:rPr lang="hr-HR" dirty="0" err="1" smtClean="0"/>
              <a:t>Verović</a:t>
            </a:r>
            <a:endParaRPr lang="hr-HR" dirty="0" smtClean="0"/>
          </a:p>
          <a:p>
            <a:r>
              <a:rPr lang="hr-HR" dirty="0" smtClean="0"/>
              <a:t>Mentori: </a:t>
            </a:r>
            <a:r>
              <a:rPr lang="hr-HR" dirty="0" err="1" smtClean="0"/>
              <a:t>Adrian</a:t>
            </a:r>
            <a:r>
              <a:rPr lang="hr-HR" dirty="0" smtClean="0"/>
              <a:t> </a:t>
            </a:r>
            <a:r>
              <a:rPr lang="hr-HR" dirty="0" err="1" smtClean="0"/>
              <a:t>Satja</a:t>
            </a:r>
            <a:r>
              <a:rPr lang="hr-HR" dirty="0" smtClean="0"/>
              <a:t> </a:t>
            </a:r>
            <a:r>
              <a:rPr lang="hr-HR" dirty="0" err="1" smtClean="0"/>
              <a:t>Kurdija</a:t>
            </a:r>
            <a:r>
              <a:rPr lang="hr-HR" dirty="0" smtClean="0"/>
              <a:t> i Marin </a:t>
            </a:r>
            <a:r>
              <a:rPr lang="hr-HR" dirty="0" err="1" smtClean="0"/>
              <a:t>Šilić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056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Generični</a:t>
            </a:r>
            <a:r>
              <a:rPr lang="hr-HR" dirty="0" smtClean="0"/>
              <a:t> slučaj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Puno </a:t>
            </a:r>
            <a:r>
              <a:rPr lang="hr-HR" dirty="0" err="1" smtClean="0"/>
              <a:t>decreaseKey</a:t>
            </a:r>
            <a:r>
              <a:rPr lang="hr-HR" dirty="0" smtClean="0"/>
              <a:t> i malo </a:t>
            </a:r>
            <a:r>
              <a:rPr lang="hr-HR" dirty="0" err="1" smtClean="0"/>
              <a:t>extractMin</a:t>
            </a:r>
            <a:r>
              <a:rPr lang="hr-HR" dirty="0" smtClean="0"/>
              <a:t> operacija</a:t>
            </a:r>
          </a:p>
          <a:p>
            <a:r>
              <a:rPr lang="hr-HR" dirty="0" smtClean="0"/>
              <a:t>Povoljno za </a:t>
            </a:r>
            <a:r>
              <a:rPr lang="hr-HR" dirty="0" err="1" smtClean="0"/>
              <a:t>Fibonaccijevu</a:t>
            </a:r>
            <a:r>
              <a:rPr lang="hr-HR" dirty="0" smtClean="0"/>
              <a:t> hrpu</a:t>
            </a:r>
          </a:p>
          <a:p>
            <a:r>
              <a:rPr lang="hr-HR" dirty="0" smtClean="0"/>
              <a:t>Primjer: </a:t>
            </a:r>
            <a:r>
              <a:rPr lang="hr-HR" dirty="0" err="1" smtClean="0"/>
              <a:t>max</a:t>
            </a:r>
            <a:r>
              <a:rPr lang="hr-HR" dirty="0" smtClean="0"/>
              <a:t>-</a:t>
            </a:r>
            <a:r>
              <a:rPr lang="hr-HR" dirty="0" err="1" smtClean="0"/>
              <a:t>heap</a:t>
            </a:r>
            <a:r>
              <a:rPr lang="hr-HR" dirty="0" smtClean="0"/>
              <a:t> za </a:t>
            </a:r>
            <a:r>
              <a:rPr lang="hr-HR" dirty="0" err="1" smtClean="0"/>
              <a:t>trending</a:t>
            </a:r>
            <a:r>
              <a:rPr lang="hr-HR" dirty="0" smtClean="0"/>
              <a:t> objave na društvenim mrežama.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1028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100 </a:t>
            </a:r>
            <a:r>
              <a:rPr lang="hr-HR" dirty="0" err="1" smtClean="0"/>
              <a:t>decreaseKey</a:t>
            </a:r>
            <a:r>
              <a:rPr lang="hr-HR" dirty="0" smtClean="0"/>
              <a:t> za 1 </a:t>
            </a:r>
            <a:r>
              <a:rPr lang="hr-HR" dirty="0" err="1" smtClean="0"/>
              <a:t>extractMin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88436"/>
            <a:ext cx="5951934" cy="5409824"/>
          </a:xfrm>
        </p:spPr>
      </p:pic>
    </p:spTree>
    <p:extLst>
      <p:ext uri="{BB962C8B-B14F-4D97-AF65-F5344CB8AC3E}">
        <p14:creationId xmlns:p14="http://schemas.microsoft.com/office/powerpoint/2010/main" val="2937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Prednosti i nedostaci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Bolja asimptotska složenost</a:t>
            </a:r>
          </a:p>
          <a:p>
            <a:r>
              <a:rPr lang="hr-HR" dirty="0" smtClean="0"/>
              <a:t>Kompleksnije operacije veće konstante</a:t>
            </a:r>
          </a:p>
          <a:p>
            <a:r>
              <a:rPr lang="hr-HR" dirty="0" smtClean="0"/>
              <a:t>Veća potrošnja memorije</a:t>
            </a:r>
          </a:p>
          <a:p>
            <a:r>
              <a:rPr lang="hr-HR" dirty="0" smtClean="0"/>
              <a:t>Amortizirane </a:t>
            </a:r>
            <a:r>
              <a:rPr lang="hr-HR" dirty="0" err="1" smtClean="0"/>
              <a:t>složenoti</a:t>
            </a:r>
            <a:r>
              <a:rPr lang="hr-HR" dirty="0" smtClean="0"/>
              <a:t> stoga nije idealna za </a:t>
            </a:r>
            <a:r>
              <a:rPr lang="hr-HR" dirty="0" err="1" smtClean="0"/>
              <a:t>real</a:t>
            </a:r>
            <a:r>
              <a:rPr lang="hr-HR" dirty="0" smtClean="0"/>
              <a:t>-time sustave.</a:t>
            </a:r>
          </a:p>
        </p:txBody>
      </p:sp>
    </p:spTree>
    <p:extLst>
      <p:ext uri="{BB962C8B-B14F-4D97-AF65-F5344CB8AC3E}">
        <p14:creationId xmlns:p14="http://schemas.microsoft.com/office/powerpoint/2010/main" val="84575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Motivacija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Struktura hrpe (</a:t>
            </a:r>
            <a:r>
              <a:rPr lang="hr-HR" dirty="0" err="1" smtClean="0"/>
              <a:t>eng</a:t>
            </a:r>
            <a:r>
              <a:rPr lang="hr-HR" dirty="0" smtClean="0"/>
              <a:t>. </a:t>
            </a:r>
            <a:r>
              <a:rPr lang="hr-HR" dirty="0" err="1" smtClean="0"/>
              <a:t>Heap</a:t>
            </a:r>
            <a:r>
              <a:rPr lang="hr-HR" dirty="0" smtClean="0"/>
              <a:t>) se koristi u algoritmima </a:t>
            </a:r>
            <a:r>
              <a:rPr lang="hr-HR" dirty="0" err="1" smtClean="0"/>
              <a:t>Dijkstra</a:t>
            </a:r>
            <a:r>
              <a:rPr lang="hr-HR" dirty="0" smtClean="0"/>
              <a:t> i </a:t>
            </a:r>
            <a:r>
              <a:rPr lang="hr-HR" dirty="0" err="1" smtClean="0"/>
              <a:t>Prim</a:t>
            </a:r>
            <a:r>
              <a:rPr lang="hr-HR" dirty="0"/>
              <a:t> </a:t>
            </a:r>
            <a:r>
              <a:rPr lang="hr-HR" dirty="0" smtClean="0"/>
              <a:t>( najmanje </a:t>
            </a:r>
            <a:r>
              <a:rPr lang="hr-HR" dirty="0" err="1" smtClean="0"/>
              <a:t>razapinjajuće</a:t>
            </a:r>
            <a:r>
              <a:rPr lang="hr-HR" dirty="0" smtClean="0"/>
              <a:t> stablo )</a:t>
            </a:r>
          </a:p>
          <a:p>
            <a:r>
              <a:rPr lang="hr-HR" dirty="0" smtClean="0"/>
              <a:t>Ako nađemo </a:t>
            </a:r>
            <a:r>
              <a:rPr lang="hr-HR" dirty="0" err="1" smtClean="0"/>
              <a:t>stukturu</a:t>
            </a:r>
            <a:r>
              <a:rPr lang="hr-HR" dirty="0" smtClean="0"/>
              <a:t> hrpe koja je bolja od osnovne binarne poboljšat ćemo složenost navedenih i drugih algoritama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2792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Binarna </a:t>
            </a:r>
            <a:r>
              <a:rPr lang="hr-HR" dirty="0" err="1" smtClean="0"/>
              <a:t>vs</a:t>
            </a:r>
            <a:r>
              <a:rPr lang="hr-HR" dirty="0" smtClean="0"/>
              <a:t> </a:t>
            </a:r>
            <a:r>
              <a:rPr lang="hr-HR" dirty="0" err="1" smtClean="0"/>
              <a:t>Fibonaccijeva</a:t>
            </a:r>
            <a:r>
              <a:rPr lang="hr-HR" dirty="0" smtClean="0"/>
              <a:t> hrpa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3181794" cy="37343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07171"/>
            <a:ext cx="5580112" cy="40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2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operacija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5" y="1844824"/>
            <a:ext cx="8232833" cy="3960440"/>
          </a:xfrm>
        </p:spPr>
      </p:pic>
    </p:spTree>
    <p:extLst>
      <p:ext uri="{BB962C8B-B14F-4D97-AF65-F5344CB8AC3E}">
        <p14:creationId xmlns:p14="http://schemas.microsoft.com/office/powerpoint/2010/main" val="17623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Dijkstrin</a:t>
            </a:r>
            <a:r>
              <a:rPr lang="hr-HR" dirty="0" smtClean="0"/>
              <a:t> </a:t>
            </a:r>
            <a:r>
              <a:rPr lang="hr-HR" dirty="0" smtClean="0"/>
              <a:t>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Uobičajeno implementacija sa binarnom hrpom </a:t>
            </a:r>
          </a:p>
          <a:p>
            <a:r>
              <a:rPr lang="hr-HR" dirty="0" smtClean="0"/>
              <a:t>složenosti O( (E+V)</a:t>
            </a:r>
            <a:r>
              <a:rPr lang="hr-HR" dirty="0" err="1" smtClean="0"/>
              <a:t>logV</a:t>
            </a:r>
            <a:r>
              <a:rPr lang="hr-HR" dirty="0" smtClean="0"/>
              <a:t> )=O( </a:t>
            </a:r>
            <a:r>
              <a:rPr lang="hr-HR" dirty="0" err="1" smtClean="0"/>
              <a:t>ElogV</a:t>
            </a:r>
            <a:r>
              <a:rPr lang="hr-HR" dirty="0" smtClean="0"/>
              <a:t> + </a:t>
            </a:r>
            <a:r>
              <a:rPr lang="hr-HR" dirty="0" err="1" smtClean="0"/>
              <a:t>VlogV</a:t>
            </a:r>
            <a:r>
              <a:rPr lang="hr-HR" dirty="0" smtClean="0"/>
              <a:t> )</a:t>
            </a:r>
          </a:p>
          <a:p>
            <a:r>
              <a:rPr lang="hr-HR" dirty="0" err="1" smtClean="0"/>
              <a:t>ElogV</a:t>
            </a:r>
            <a:r>
              <a:rPr lang="hr-HR" dirty="0" smtClean="0"/>
              <a:t> dio dolazi od poboljšanja dosadašnjih </a:t>
            </a:r>
            <a:r>
              <a:rPr lang="hr-HR" dirty="0" err="1" smtClean="0"/>
              <a:t>puteva</a:t>
            </a:r>
            <a:r>
              <a:rPr lang="hr-HR" dirty="0" smtClean="0">
                <a:sym typeface="Wingdings" panose="05000000000000000000" pitchFamily="2" charset="2"/>
              </a:rPr>
              <a:t></a:t>
            </a:r>
            <a:r>
              <a:rPr lang="hr-HR" dirty="0" err="1" smtClean="0">
                <a:sym typeface="Wingdings" panose="05000000000000000000" pitchFamily="2" charset="2"/>
              </a:rPr>
              <a:t>logV</a:t>
            </a:r>
            <a:r>
              <a:rPr lang="hr-HR" dirty="0" smtClean="0">
                <a:sym typeface="Wingdings" panose="05000000000000000000" pitchFamily="2" charset="2"/>
              </a:rPr>
              <a:t> </a:t>
            </a:r>
            <a:r>
              <a:rPr lang="hr-HR" dirty="0" err="1" smtClean="0">
                <a:sym typeface="Wingdings" panose="05000000000000000000" pitchFamily="2" charset="2"/>
              </a:rPr>
              <a:t>koificijent</a:t>
            </a:r>
            <a:r>
              <a:rPr lang="hr-HR" dirty="0" smtClean="0">
                <a:sym typeface="Wingdings" panose="05000000000000000000" pitchFamily="2" charset="2"/>
              </a:rPr>
              <a:t> proizlazi iz složenosti </a:t>
            </a:r>
            <a:r>
              <a:rPr lang="hr-HR" dirty="0" err="1" smtClean="0">
                <a:sym typeface="Wingdings" panose="05000000000000000000" pitchFamily="2" charset="2"/>
              </a:rPr>
              <a:t>DecreaseKey</a:t>
            </a:r>
            <a:r>
              <a:rPr lang="hr-HR" dirty="0" smtClean="0">
                <a:sym typeface="Wingdings" panose="05000000000000000000" pitchFamily="2" charset="2"/>
              </a:rPr>
              <a:t> operacije</a:t>
            </a:r>
          </a:p>
        </p:txBody>
      </p:sp>
    </p:spTree>
    <p:extLst>
      <p:ext uri="{BB962C8B-B14F-4D97-AF65-F5344CB8AC3E}">
        <p14:creationId xmlns:p14="http://schemas.microsoft.com/office/powerpoint/2010/main" val="332011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Dijkstrin</a:t>
            </a:r>
            <a:r>
              <a:rPr lang="hr-HR" dirty="0" smtClean="0"/>
              <a:t> algoritam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DecreaseKey</a:t>
            </a:r>
            <a:r>
              <a:rPr lang="hr-HR" dirty="0" smtClean="0"/>
              <a:t> kod </a:t>
            </a:r>
            <a:r>
              <a:rPr lang="hr-HR" dirty="0" err="1" smtClean="0"/>
              <a:t>Fibonaccija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O(1)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Stoga i </a:t>
            </a:r>
            <a:r>
              <a:rPr lang="hr-HR" dirty="0" err="1" smtClean="0">
                <a:sym typeface="Wingdings" panose="05000000000000000000" pitchFamily="2" charset="2"/>
              </a:rPr>
              <a:t>Dijkstra</a:t>
            </a:r>
            <a:r>
              <a:rPr lang="hr-HR" dirty="0" smtClean="0">
                <a:sym typeface="Wingdings" panose="05000000000000000000" pitchFamily="2" charset="2"/>
              </a:rPr>
              <a:t> s </a:t>
            </a:r>
            <a:r>
              <a:rPr lang="hr-HR" dirty="0" err="1" smtClean="0">
                <a:sym typeface="Wingdings" panose="05000000000000000000" pitchFamily="2" charset="2"/>
              </a:rPr>
              <a:t>Fibonaccijevom</a:t>
            </a:r>
            <a:r>
              <a:rPr lang="hr-HR" dirty="0" smtClean="0">
                <a:sym typeface="Wingdings" panose="05000000000000000000" pitchFamily="2" charset="2"/>
              </a:rPr>
              <a:t> hrpom ima složenost O(E+</a:t>
            </a:r>
            <a:r>
              <a:rPr lang="hr-HR" dirty="0" err="1" smtClean="0">
                <a:sym typeface="Wingdings" panose="05000000000000000000" pitchFamily="2" charset="2"/>
              </a:rPr>
              <a:t>VlogV</a:t>
            </a:r>
            <a:r>
              <a:rPr lang="hr-HR" dirty="0" smtClean="0">
                <a:sym typeface="Wingdings" panose="05000000000000000000" pitchFamily="2" charset="2"/>
              </a:rPr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529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Mjerenja-prosječni slučaj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196752"/>
            <a:ext cx="5184576" cy="5472608"/>
          </a:xfrm>
        </p:spPr>
      </p:pic>
    </p:spTree>
    <p:extLst>
      <p:ext uri="{BB962C8B-B14F-4D97-AF65-F5344CB8AC3E}">
        <p14:creationId xmlns:p14="http://schemas.microsoft.com/office/powerpoint/2010/main" val="403102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Najgori slučaj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834109" cy="3672408"/>
          </a:xfrm>
        </p:spPr>
      </p:pic>
    </p:spTree>
    <p:extLst>
      <p:ext uri="{BB962C8B-B14F-4D97-AF65-F5344CB8AC3E}">
        <p14:creationId xmlns:p14="http://schemas.microsoft.com/office/powerpoint/2010/main" val="310200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Mjerenja-najgori slučaj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86176"/>
            <a:ext cx="5568453" cy="5655688"/>
          </a:xfrm>
        </p:spPr>
      </p:pic>
    </p:spTree>
    <p:extLst>
      <p:ext uri="{BB962C8B-B14F-4D97-AF65-F5344CB8AC3E}">
        <p14:creationId xmlns:p14="http://schemas.microsoft.com/office/powerpoint/2010/main" val="257078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162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Fibonaccijeva hrpa</vt:lpstr>
      <vt:lpstr>Motivacija</vt:lpstr>
      <vt:lpstr>Binarna vs Fibonaccijeva hrpa</vt:lpstr>
      <vt:lpstr>Usporedba operacija</vt:lpstr>
      <vt:lpstr>Dijkstrin algoritam</vt:lpstr>
      <vt:lpstr>Dijkstrin algoritam</vt:lpstr>
      <vt:lpstr>Mjerenja-prosječni slučaj</vt:lpstr>
      <vt:lpstr>Najgori slučaj</vt:lpstr>
      <vt:lpstr>Mjerenja-najgori slučaj</vt:lpstr>
      <vt:lpstr>Generični slučaj</vt:lpstr>
      <vt:lpstr>100 decreaseKey za 1 extractMin</vt:lpstr>
      <vt:lpstr>Prednosti i nedostaci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Fibonaccijeva hrpa</dc:title>
  <dc:creator>grga</dc:creator>
  <cp:lastModifiedBy>grga</cp:lastModifiedBy>
  <cp:revision>7</cp:revision>
  <dcterms:created xsi:type="dcterms:W3CDTF">2023-05-11T21:00:01Z</dcterms:created>
  <dcterms:modified xsi:type="dcterms:W3CDTF">2023-05-12T00:13:26Z</dcterms:modified>
</cp:coreProperties>
</file>