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4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7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6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8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80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6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5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5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0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5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6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0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4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6FE4E-3924-4C8B-B7E2-3450EEF9A28B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D29F54-00EC-4BD6-8277-50FFC0B97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1213658"/>
            <a:ext cx="9660296" cy="2601884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отслеживание задач в организации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37905" y="472425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/>
              <a:t>Подготовил:</a:t>
            </a:r>
          </a:p>
          <a:p>
            <a:pPr algn="r"/>
            <a:r>
              <a:rPr lang="ru-RU" dirty="0" smtClean="0"/>
              <a:t>Студент 4 курса</a:t>
            </a:r>
          </a:p>
          <a:p>
            <a:pPr algn="r"/>
            <a:r>
              <a:rPr lang="ru-RU" dirty="0" smtClean="0"/>
              <a:t>Направления подготовки 09.03.03</a:t>
            </a:r>
          </a:p>
          <a:p>
            <a:pPr algn="r"/>
            <a:r>
              <a:rPr lang="ru-RU" dirty="0" smtClean="0"/>
              <a:t>«Прикладная информатика»</a:t>
            </a:r>
          </a:p>
          <a:p>
            <a:pPr algn="r"/>
            <a:r>
              <a:rPr lang="ru-RU" dirty="0" smtClean="0"/>
              <a:t>Минников Юрий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1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3538"/>
            <a:ext cx="10018713" cy="17525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рабочего места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Компания</a:t>
            </a:r>
            <a:r>
              <a:rPr lang="ru-RU" sz="2000" b="1" dirty="0" smtClean="0">
                <a:solidFill>
                  <a:schemeClr val="tx1"/>
                </a:solidFill>
              </a:rPr>
              <a:t>: </a:t>
            </a:r>
            <a:r>
              <a:rPr lang="ru-RU" dirty="0" smtClean="0"/>
              <a:t>Разработка веб-сайтов, продвижение, интернет реклама,  разработка мобильных приложений.</a:t>
            </a:r>
          </a:p>
          <a:p>
            <a:pPr marL="457200" lvl="1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Должность: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программист-</a:t>
            </a:r>
            <a:r>
              <a:rPr lang="ru-RU" dirty="0" err="1" smtClean="0"/>
              <a:t>фриланесер</a:t>
            </a:r>
            <a:endParaRPr lang="ru-RU" dirty="0" smtClean="0"/>
          </a:p>
          <a:p>
            <a:pPr marL="457200" lvl="1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Функции:</a:t>
            </a:r>
            <a:endParaRPr lang="ru-RU" dirty="0" smtClean="0"/>
          </a:p>
          <a:p>
            <a:pPr marL="1200150" lvl="2" indent="-285750"/>
            <a:r>
              <a:rPr lang="ru-RU" dirty="0" smtClean="0"/>
              <a:t>Проектирование и разработка ПО для компании.</a:t>
            </a:r>
          </a:p>
          <a:p>
            <a:pPr marL="1200150" lvl="2" indent="-285750"/>
            <a:r>
              <a:rPr lang="ru-RU" dirty="0" smtClean="0"/>
              <a:t>Внедрение ПО в компанию</a:t>
            </a:r>
          </a:p>
          <a:p>
            <a:pPr marL="1200150" lvl="2" indent="-285750"/>
            <a:r>
              <a:rPr lang="ru-RU" dirty="0" smtClean="0"/>
              <a:t>Поддержка, устранение ошибок и обновление на новые версии ПО</a:t>
            </a:r>
          </a:p>
        </p:txBody>
      </p:sp>
    </p:spTree>
    <p:extLst>
      <p:ext uri="{BB962C8B-B14F-4D97-AF65-F5344CB8AC3E}">
        <p14:creationId xmlns:p14="http://schemas.microsoft.com/office/powerpoint/2010/main" val="25413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9373" y="0"/>
            <a:ext cx="10018713" cy="1752599"/>
          </a:xfrm>
        </p:spPr>
        <p:txBody>
          <a:bodyPr/>
          <a:lstStyle/>
          <a:p>
            <a:r>
              <a:rPr lang="ru-RU" dirty="0" smtClean="0"/>
              <a:t>Ситуация (сейчас)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1557209"/>
            <a:ext cx="8961120" cy="50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-103909"/>
            <a:ext cx="10018713" cy="1752599"/>
          </a:xfrm>
        </p:spPr>
        <p:txBody>
          <a:bodyPr/>
          <a:lstStyle/>
          <a:p>
            <a:r>
              <a:rPr lang="ru-RU" dirty="0" smtClean="0"/>
              <a:t>Ситуация (желаемая)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88" y="973900"/>
            <a:ext cx="9760176" cy="5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-145470"/>
            <a:ext cx="10018713" cy="17525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8609" y="1857140"/>
            <a:ext cx="10383202" cy="3504569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Цель: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</a:rPr>
              <a:t>Разработать ПО для отслеживание стадии проектов/задач по внутреннему персоналу компании и </a:t>
            </a:r>
            <a:r>
              <a:rPr lang="ru-RU" sz="2200" dirty="0" err="1" smtClean="0">
                <a:solidFill>
                  <a:schemeClr val="tx1">
                    <a:lumMod val="95000"/>
                  </a:schemeClr>
                </a:solidFill>
              </a:rPr>
              <a:t>фриланс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</a:rPr>
              <a:t>-программистов</a:t>
            </a:r>
          </a:p>
          <a:p>
            <a:r>
              <a:rPr lang="ru-RU" sz="2400" b="1" dirty="0" smtClean="0">
                <a:solidFill>
                  <a:schemeClr val="tx1">
                    <a:lumMod val="95000"/>
                  </a:schemeClr>
                </a:solidFill>
              </a:rPr>
              <a:t>Задачи:</a:t>
            </a:r>
          </a:p>
          <a:p>
            <a:pPr lvl="1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Уход от хранения информации о проекте в «голове» или социальной сети</a:t>
            </a:r>
            <a:endParaRPr lang="ru-RU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ru-RU" dirty="0" smtClean="0"/>
              <a:t>Отслеживание проектов по стадиям разработки</a:t>
            </a:r>
          </a:p>
          <a:p>
            <a:pPr lvl="1"/>
            <a:r>
              <a:rPr lang="ru-RU" dirty="0" smtClean="0"/>
              <a:t>Возможность работы нескольких человек над одной задачей внутри проекта</a:t>
            </a:r>
          </a:p>
          <a:p>
            <a:pPr lvl="1"/>
            <a:r>
              <a:rPr lang="ru-RU" smtClean="0"/>
              <a:t>Возможность работы с </a:t>
            </a:r>
            <a:r>
              <a:rPr lang="ru-RU" dirty="0" smtClean="0"/>
              <a:t>документы к проектам (ТЗ, </a:t>
            </a:r>
            <a:r>
              <a:rPr lang="ru-RU" smtClean="0"/>
              <a:t>макеты) ?????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7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-162100"/>
            <a:ext cx="10018713" cy="17525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37167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Логическая часть планируется разрабатывать на основе языка программирования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Python 3.5	</a:t>
            </a: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В качестве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framework’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а выбрана платформа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Django2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</a:rPr>
              <a:t>Хранение данных будет размещено на сервере баз данных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MySql</a:t>
            </a:r>
            <a:endParaRPr lang="ru-RU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51" y="2521318"/>
            <a:ext cx="5928549" cy="22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826" y="21939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984" y="102523"/>
            <a:ext cx="10353762" cy="970450"/>
          </a:xfrm>
        </p:spPr>
        <p:txBody>
          <a:bodyPr/>
          <a:lstStyle/>
          <a:p>
            <a:r>
              <a:rPr lang="ru-RU" dirty="0" smtClean="0"/>
              <a:t>Мусор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293" y="2667000"/>
            <a:ext cx="56607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119</TotalTime>
  <Words>147</Words>
  <Application>Microsoft Office PowerPoint</Application>
  <PresentationFormat>Широкоэкранный</PresentationFormat>
  <Paragraphs>28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Параллакс</vt:lpstr>
      <vt:lpstr>Разработка ПО для отслеживание задач в организации</vt:lpstr>
      <vt:lpstr>Описание рабочего места</vt:lpstr>
      <vt:lpstr>Ситуация (сейчас)</vt:lpstr>
      <vt:lpstr>Ситуация (желаемая)</vt:lpstr>
      <vt:lpstr>Цель и задачи</vt:lpstr>
      <vt:lpstr>Средства разработки</vt:lpstr>
      <vt:lpstr>Спасибо за внимание!</vt:lpstr>
      <vt:lpstr>Мусор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отслеживание задач в организации</dc:title>
  <dc:creator>Минников Юрий</dc:creator>
  <cp:lastModifiedBy>Минников Юрий</cp:lastModifiedBy>
  <cp:revision>15</cp:revision>
  <dcterms:created xsi:type="dcterms:W3CDTF">2018-01-31T10:33:43Z</dcterms:created>
  <dcterms:modified xsi:type="dcterms:W3CDTF">2018-02-27T13:24:05Z</dcterms:modified>
</cp:coreProperties>
</file>