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67656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4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79C-5B95-44BD-9785-6026CE411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59B46-017F-4A37-97E0-B69D93D4F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23D8A-1B49-4FD2-800B-EA1B9FBF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FF8E-AA0E-4912-9E8B-CA399D6B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E4B1-B28B-4242-AC7A-B90F1539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E897-21AE-40BC-AA40-BFCFF6FC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65096-6D13-4A79-B302-711E719A2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DA5EE-6E19-43A5-A4AC-571FA263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087C8-BF84-48BC-AFD1-E23075A7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3689-531D-4574-81F6-ECDCF732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F230F-6531-4BB4-8D4E-43B3F15DE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D1044-129C-4179-AA15-DDD074710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67B0B-E864-43D3-B60B-17FB7D3D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1A0A-33C7-4B7F-871B-D4EB5924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7D0E-A828-457A-84AF-4FC8EA0D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0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7030-17B2-443C-AE68-58739594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7065-55E0-463A-A4DA-77D4220E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664B-4F30-4F83-9E64-4F1F4A9A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0B67-A8AA-438A-B541-3CC4B043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2B80-B24B-4612-9EBC-E875278E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4024-ADE4-4553-824A-203CE05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D0C2-4952-47C7-84AA-4D9F75EB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75BF-5A63-476D-86CC-CD3330A0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FECC-B385-4E35-9D61-FD988DDC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704F-1437-4EE3-AD13-3630C3C4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8B91-2A14-4052-8BD0-0C130FF4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3BBE-0032-4655-9D03-8B6823F41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CC0B8-F182-44D3-B5F3-5A894FE8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91F28-9D87-41CA-AD2C-DBA6CC72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10A15-CD3D-4FC2-AC63-5C629E53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F5B8-BE17-493A-9CF6-DE106F5E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0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539D-F869-43DB-93D9-841611C5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D529-7C62-4A14-8170-6F860D92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12A74-9C8D-4EE1-8DB9-29280F281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F670D-C689-4A1E-8039-DD7560A39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330AD-85D1-4DC1-A04B-6CCBFD464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1D35A-8BE8-4B02-82C3-BAFD598E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ED728-9C5C-4A09-B6C7-D6C5443B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BCEA1-A571-4925-9319-CDA215FE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E98E-E628-4C84-851D-D438B7F8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79632-2E3E-49DE-9FD2-214BF6B7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7EE53-C605-43CF-A0A3-DDCCD63A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D631F-AE7D-4E57-BC1B-ADC85714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68F66-B712-4107-AC30-26339533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EACD-DAA2-4859-930D-6E727850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6E069-37CA-4B74-B3B1-A16A6F4B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BC08-76B4-4107-B22D-9F6F0757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BCA9-7296-4BB7-8D6E-8E6957F7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150F8-7EED-4194-9C15-948735B3C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53859-04A3-496E-81D4-19BBC778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CA1C-2D11-4ABC-8F0B-71053FEE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785CA-78A1-49E8-B392-2A43354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3A4C-2D8C-436C-98B2-F857C94F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62AD4-E340-4E24-AEFE-223280D31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0B6F8-7D25-4CB6-9597-524BE1F35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DA305-9AC2-4C7D-8EB1-79E64482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E485E-20FA-4A28-BCE6-6563CCE8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B01A3-03C7-4D76-BF68-5E9F6BA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F9573-958B-48D9-BD34-2612816B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C2339-5881-4EF5-A546-82BFDF1F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FFF37-4CC7-46D3-B63C-52A7B316E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98A0-6029-431C-9990-970D286942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FBEBF-0342-4FE3-8C24-6A58E6309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D13A-2AD3-4057-B2C2-9AC102A55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6683-5791-4F07-B634-22E66B1C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6F28C6C-A18E-4A7A-B6F6-A650981B9610}"/>
              </a:ext>
            </a:extLst>
          </p:cNvPr>
          <p:cNvGrpSpPr/>
          <p:nvPr/>
        </p:nvGrpSpPr>
        <p:grpSpPr>
          <a:xfrm>
            <a:off x="960120" y="1311359"/>
            <a:ext cx="639831" cy="609524"/>
            <a:chOff x="2632710" y="1859999"/>
            <a:chExt cx="639831" cy="609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8A060F-2E1A-4C15-8187-B9B0728A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7620" y="1859999"/>
              <a:ext cx="634921" cy="6095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9C8358-4E6B-4C1C-9CB8-AE21E68BB97B}"/>
                </a:ext>
              </a:extLst>
            </p:cNvPr>
            <p:cNvSpPr txBox="1"/>
            <p:nvPr/>
          </p:nvSpPr>
          <p:spPr>
            <a:xfrm>
              <a:off x="2632710" y="1878330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anose="020B0A04020102020204" pitchFamily="34" charset="0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36AFBB-E5D5-41D6-B37B-40D090C4D22E}"/>
              </a:ext>
            </a:extLst>
          </p:cNvPr>
          <p:cNvGrpSpPr/>
          <p:nvPr/>
        </p:nvGrpSpPr>
        <p:grpSpPr>
          <a:xfrm>
            <a:off x="1844040" y="1315169"/>
            <a:ext cx="639831" cy="609524"/>
            <a:chOff x="2632710" y="1859999"/>
            <a:chExt cx="639831" cy="6095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037539-0578-42EB-82B4-D6D1CF577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7620" y="1859999"/>
              <a:ext cx="634921" cy="60952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16348-A452-463B-A837-231880FB5C0C}"/>
                </a:ext>
              </a:extLst>
            </p:cNvPr>
            <p:cNvSpPr txBox="1"/>
            <p:nvPr/>
          </p:nvSpPr>
          <p:spPr>
            <a:xfrm>
              <a:off x="2632710" y="1878330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anose="020B0A04020102020204" pitchFamily="34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684D72-09BC-4170-A1F7-12B671E66845}"/>
              </a:ext>
            </a:extLst>
          </p:cNvPr>
          <p:cNvGrpSpPr/>
          <p:nvPr/>
        </p:nvGrpSpPr>
        <p:grpSpPr>
          <a:xfrm>
            <a:off x="2807970" y="1304941"/>
            <a:ext cx="639831" cy="609524"/>
            <a:chOff x="2632710" y="1859999"/>
            <a:chExt cx="639831" cy="60952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2A3F524-A84D-4A6E-9ED3-2FD968D5F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7620" y="1859999"/>
              <a:ext cx="634921" cy="60952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4AEDAD-F846-4CDB-8F6E-B6F95EA9892D}"/>
                </a:ext>
              </a:extLst>
            </p:cNvPr>
            <p:cNvSpPr txBox="1"/>
            <p:nvPr/>
          </p:nvSpPr>
          <p:spPr>
            <a:xfrm>
              <a:off x="2632710" y="1878330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anose="020B0A04020102020204" pitchFamily="34" charset="0"/>
                </a:rPr>
                <a:t>C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2F4806-C36A-459F-B62D-002A8315A403}"/>
              </a:ext>
            </a:extLst>
          </p:cNvPr>
          <p:cNvGrpSpPr/>
          <p:nvPr/>
        </p:nvGrpSpPr>
        <p:grpSpPr>
          <a:xfrm>
            <a:off x="3794760" y="1293511"/>
            <a:ext cx="639831" cy="609524"/>
            <a:chOff x="2632710" y="1859999"/>
            <a:chExt cx="639831" cy="60952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0898294-5329-4435-B569-4964F080E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7620" y="1859999"/>
              <a:ext cx="634921" cy="60952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538806-904D-4355-83CF-69CCB2030AD1}"/>
                </a:ext>
              </a:extLst>
            </p:cNvPr>
            <p:cNvSpPr txBox="1"/>
            <p:nvPr/>
          </p:nvSpPr>
          <p:spPr>
            <a:xfrm>
              <a:off x="2632710" y="1878330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anose="020B0A04020102020204" pitchFamily="34" charset="0"/>
                </a:rPr>
                <a:t>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CB3EDF-6E62-40B5-8068-1684A92DA622}"/>
              </a:ext>
            </a:extLst>
          </p:cNvPr>
          <p:cNvGrpSpPr/>
          <p:nvPr/>
        </p:nvGrpSpPr>
        <p:grpSpPr>
          <a:xfrm>
            <a:off x="7439082" y="1039071"/>
            <a:ext cx="942975" cy="646331"/>
            <a:chOff x="2608776" y="1832717"/>
            <a:chExt cx="942975" cy="64633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5D5458-0E12-410F-BF5F-8DE8158DC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7620" y="1859999"/>
              <a:ext cx="634921" cy="60952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F357E6-8083-4226-9A14-D070D4534CC8}"/>
                </a:ext>
              </a:extLst>
            </p:cNvPr>
            <p:cNvSpPr txBox="1"/>
            <p:nvPr/>
          </p:nvSpPr>
          <p:spPr>
            <a:xfrm>
              <a:off x="2608776" y="1832717"/>
              <a:ext cx="942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anose="020B0A04020102020204" pitchFamily="34" charset="0"/>
                  <a:sym typeface="Webdings" panose="05030102010509060703" pitchFamily="18" charset="2"/>
                </a:rPr>
                <a:t></a:t>
              </a:r>
              <a:endPara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F94C593-7CF4-46B3-AF7D-BA20179CC27E}"/>
              </a:ext>
            </a:extLst>
          </p:cNvPr>
          <p:cNvGrpSpPr/>
          <p:nvPr/>
        </p:nvGrpSpPr>
        <p:grpSpPr>
          <a:xfrm>
            <a:off x="5050155" y="3320172"/>
            <a:ext cx="2557409" cy="609524"/>
            <a:chOff x="4292228" y="3018331"/>
            <a:chExt cx="2557409" cy="6095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B0E870E-A0C0-492F-8537-1957E51C9010}"/>
                </a:ext>
              </a:extLst>
            </p:cNvPr>
            <p:cNvGrpSpPr/>
            <p:nvPr/>
          </p:nvGrpSpPr>
          <p:grpSpPr>
            <a:xfrm>
              <a:off x="4292228" y="3018331"/>
              <a:ext cx="639831" cy="609524"/>
              <a:chOff x="2632710" y="1859999"/>
              <a:chExt cx="639831" cy="60952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39D3FE9-36B3-4144-8F4E-4CB12F785B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8E270F-E2B9-4400-AD67-9547DECC2E98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4650FC7-1E11-4011-8C30-CEE609E657E3}"/>
                </a:ext>
              </a:extLst>
            </p:cNvPr>
            <p:cNvGrpSpPr/>
            <p:nvPr/>
          </p:nvGrpSpPr>
          <p:grpSpPr>
            <a:xfrm>
              <a:off x="4931421" y="3018331"/>
              <a:ext cx="639831" cy="609524"/>
              <a:chOff x="2632710" y="1859999"/>
              <a:chExt cx="639831" cy="609524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31B420D-F4A6-4B80-81AB-D67D188BA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EFBE9F-1049-42CB-842D-F4A52AADAF3A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L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8B6269F-2A2C-4CE6-BB07-3AADC45D7C30}"/>
                </a:ext>
              </a:extLst>
            </p:cNvPr>
            <p:cNvGrpSpPr/>
            <p:nvPr/>
          </p:nvGrpSpPr>
          <p:grpSpPr>
            <a:xfrm>
              <a:off x="5570613" y="3018331"/>
              <a:ext cx="639831" cy="609524"/>
              <a:chOff x="2632710" y="1859999"/>
              <a:chExt cx="639831" cy="609524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2D0D6A3-38EC-4C5E-8098-73551514F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E2BBEE-AA3B-4AEF-8EB5-B64F36F36219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A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7D05F3-81CF-42E9-9256-952E6A24154F}"/>
                </a:ext>
              </a:extLst>
            </p:cNvPr>
            <p:cNvGrpSpPr/>
            <p:nvPr/>
          </p:nvGrpSpPr>
          <p:grpSpPr>
            <a:xfrm>
              <a:off x="6209806" y="3018331"/>
              <a:ext cx="639831" cy="609524"/>
              <a:chOff x="2632710" y="1859999"/>
              <a:chExt cx="639831" cy="609524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F5FEEE3-59C0-4821-A486-CF58DFA47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647F6C-0486-4D6B-8884-4F0743D06331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Y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6FE623-75ED-4562-BA32-9F4E34B9D39F}"/>
              </a:ext>
            </a:extLst>
          </p:cNvPr>
          <p:cNvGrpSpPr/>
          <p:nvPr/>
        </p:nvGrpSpPr>
        <p:grpSpPr>
          <a:xfrm>
            <a:off x="4231257" y="4526786"/>
            <a:ext cx="4468261" cy="615942"/>
            <a:chOff x="4692896" y="2298491"/>
            <a:chExt cx="4468261" cy="61594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9117528-A9EE-4496-9869-6FD5EDFBE2CD}"/>
                </a:ext>
              </a:extLst>
            </p:cNvPr>
            <p:cNvGrpSpPr/>
            <p:nvPr/>
          </p:nvGrpSpPr>
          <p:grpSpPr>
            <a:xfrm>
              <a:off x="5964555" y="2304909"/>
              <a:ext cx="639831" cy="609524"/>
              <a:chOff x="2632710" y="1859999"/>
              <a:chExt cx="639831" cy="609524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A013C70-4C8A-4CC7-91FD-B80E70A61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8C271A-C21B-4311-9A08-BCA6CA4E44D5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E49B009-2DB3-46F3-A952-87F1FA8471E9}"/>
                </a:ext>
              </a:extLst>
            </p:cNvPr>
            <p:cNvGrpSpPr/>
            <p:nvPr/>
          </p:nvGrpSpPr>
          <p:grpSpPr>
            <a:xfrm>
              <a:off x="6603748" y="2304909"/>
              <a:ext cx="639831" cy="609524"/>
              <a:chOff x="2632710" y="1859999"/>
              <a:chExt cx="639831" cy="609524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8147A43-6205-4793-AF8C-4E6955B15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7BC6E4-90AE-4F2E-B5E7-D7E8323644F2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C74DDFF-EC7F-44D8-8921-A724F01363BF}"/>
                </a:ext>
              </a:extLst>
            </p:cNvPr>
            <p:cNvGrpSpPr/>
            <p:nvPr/>
          </p:nvGrpSpPr>
          <p:grpSpPr>
            <a:xfrm>
              <a:off x="7242940" y="2304909"/>
              <a:ext cx="639831" cy="609524"/>
              <a:chOff x="2632710" y="1859999"/>
              <a:chExt cx="639831" cy="609524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1675F174-B1EF-43AA-9B39-885126170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DF8DC-EC1F-47D9-AF54-F1221EABA23C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A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68D68F-6E49-4357-AD14-470E3F387980}"/>
                </a:ext>
              </a:extLst>
            </p:cNvPr>
            <p:cNvGrpSpPr/>
            <p:nvPr/>
          </p:nvGrpSpPr>
          <p:grpSpPr>
            <a:xfrm>
              <a:off x="7882133" y="2304909"/>
              <a:ext cx="639831" cy="609524"/>
              <a:chOff x="2632710" y="1859999"/>
              <a:chExt cx="639831" cy="609524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BE87DB80-D83F-459B-BC60-D0947D122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6F671A-20F2-4CB7-96C0-EBA4C04CF9BC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A8719C3-2033-4A9F-BD0A-9CFF8D52E7B8}"/>
                </a:ext>
              </a:extLst>
            </p:cNvPr>
            <p:cNvGrpSpPr/>
            <p:nvPr/>
          </p:nvGrpSpPr>
          <p:grpSpPr>
            <a:xfrm>
              <a:off x="8521326" y="2298491"/>
              <a:ext cx="639831" cy="609524"/>
              <a:chOff x="2632710" y="1859999"/>
              <a:chExt cx="639831" cy="609524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86D6BB3-C752-4CC2-B3BE-3AEBBA390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09DACF-E051-40B5-B5B2-A68C9C168AE0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FFCE00-AB59-431A-8C45-9D91EBE5A2A4}"/>
                </a:ext>
              </a:extLst>
            </p:cNvPr>
            <p:cNvGrpSpPr/>
            <p:nvPr/>
          </p:nvGrpSpPr>
          <p:grpSpPr>
            <a:xfrm>
              <a:off x="4692896" y="2304909"/>
              <a:ext cx="639831" cy="609524"/>
              <a:chOff x="2632710" y="1859999"/>
              <a:chExt cx="639831" cy="609524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3F144017-8547-418D-A2D5-548B05551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74AED6-6D57-4C95-91F8-192E9485766A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5B9824F-B1DE-454F-BB79-AD82C9929CD2}"/>
                </a:ext>
              </a:extLst>
            </p:cNvPr>
            <p:cNvGrpSpPr/>
            <p:nvPr/>
          </p:nvGrpSpPr>
          <p:grpSpPr>
            <a:xfrm>
              <a:off x="5332089" y="2304909"/>
              <a:ext cx="639831" cy="609524"/>
              <a:chOff x="2632710" y="1859999"/>
              <a:chExt cx="639831" cy="609524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1615B4F4-357D-4B1E-AE40-5A1ADF938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6A0758-FE44-48B9-82A2-2C33AEB9B183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A955BF-A400-4A38-9581-5DFD86A0CE40}"/>
              </a:ext>
            </a:extLst>
          </p:cNvPr>
          <p:cNvGrpSpPr/>
          <p:nvPr/>
        </p:nvGrpSpPr>
        <p:grpSpPr>
          <a:xfrm>
            <a:off x="2269855" y="2431283"/>
            <a:ext cx="568293" cy="997717"/>
            <a:chOff x="2269855" y="2431283"/>
            <a:chExt cx="568293" cy="9977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F6870C-6452-47EB-BA05-9034B9CAC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034" y="2431283"/>
              <a:ext cx="507936" cy="888889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C3463-BE46-4944-AC48-58E67F4E4035}"/>
                </a:ext>
              </a:extLst>
            </p:cNvPr>
            <p:cNvSpPr txBox="1"/>
            <p:nvPr/>
          </p:nvSpPr>
          <p:spPr>
            <a:xfrm>
              <a:off x="2269855" y="2721114"/>
              <a:ext cx="5682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anose="020B0A04020102020204" pitchFamily="34" charset="0"/>
                </a:rPr>
                <a:t>!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DD39D3-CA48-4FA6-A302-B3D24994519F}"/>
              </a:ext>
            </a:extLst>
          </p:cNvPr>
          <p:cNvGrpSpPr/>
          <p:nvPr/>
        </p:nvGrpSpPr>
        <p:grpSpPr>
          <a:xfrm>
            <a:off x="6347128" y="1006524"/>
            <a:ext cx="942975" cy="646331"/>
            <a:chOff x="2608776" y="1832717"/>
            <a:chExt cx="942975" cy="64633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3FA5BD1-4D99-48D3-BF7F-E550DB461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7620" y="1859999"/>
              <a:ext cx="634921" cy="609524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3BD00D-D3AE-4BBF-9184-94792D62CAED}"/>
                </a:ext>
              </a:extLst>
            </p:cNvPr>
            <p:cNvSpPr txBox="1"/>
            <p:nvPr/>
          </p:nvSpPr>
          <p:spPr>
            <a:xfrm>
              <a:off x="2608776" y="1832717"/>
              <a:ext cx="942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anose="020B0A04020102020204" pitchFamily="34" charset="0"/>
                  <a:sym typeface="Webdings" panose="05030102010509060703" pitchFamily="18" charset="2"/>
                </a:rPr>
                <a:t></a:t>
              </a:r>
              <a:endPara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59D4AA-C5A7-4631-B0A2-0FAECDCF75AC}"/>
              </a:ext>
            </a:extLst>
          </p:cNvPr>
          <p:cNvGrpSpPr/>
          <p:nvPr/>
        </p:nvGrpSpPr>
        <p:grpSpPr>
          <a:xfrm>
            <a:off x="5182593" y="429370"/>
            <a:ext cx="1193379" cy="1371429"/>
            <a:chOff x="634006" y="4203202"/>
            <a:chExt cx="1193379" cy="137142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6EC7522-0EE4-4ED4-B64F-F561A5C2B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862306" y="4203202"/>
              <a:ext cx="965079" cy="1371429"/>
            </a:xfrm>
            <a:prstGeom prst="rect">
              <a:avLst/>
            </a:prstGeom>
          </p:spPr>
        </p:pic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id="{30E26AE7-0AEC-4512-871B-7BD1C8878B20}"/>
                </a:ext>
              </a:extLst>
            </p:cNvPr>
            <p:cNvSpPr/>
            <p:nvPr/>
          </p:nvSpPr>
          <p:spPr>
            <a:xfrm rot="5400000">
              <a:off x="634006" y="4219003"/>
              <a:ext cx="326114" cy="326114"/>
            </a:xfrm>
            <a:prstGeom prst="rtTriangle">
              <a:avLst/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1712CF-9A35-493E-A46C-0C4E0E224F9C}"/>
              </a:ext>
            </a:extLst>
          </p:cNvPr>
          <p:cNvGrpSpPr/>
          <p:nvPr/>
        </p:nvGrpSpPr>
        <p:grpSpPr>
          <a:xfrm>
            <a:off x="10037490" y="2126521"/>
            <a:ext cx="639831" cy="609524"/>
            <a:chOff x="2632710" y="1859999"/>
            <a:chExt cx="639831" cy="609524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AE47EE6-A07E-4910-8285-82C52D9BD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7620" y="1859999"/>
              <a:ext cx="634921" cy="60952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41388CE-F398-4DC2-9DEC-33D13F26BAFD}"/>
                </a:ext>
              </a:extLst>
            </p:cNvPr>
            <p:cNvSpPr txBox="1"/>
            <p:nvPr/>
          </p:nvSpPr>
          <p:spPr>
            <a:xfrm>
              <a:off x="2632710" y="1878330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anose="020B0A04020102020204" pitchFamily="34" charset="0"/>
                </a:rPr>
                <a:t>&gt;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285A0B-7A23-419F-A53B-4E01959B2E71}"/>
              </a:ext>
            </a:extLst>
          </p:cNvPr>
          <p:cNvGrpSpPr/>
          <p:nvPr/>
        </p:nvGrpSpPr>
        <p:grpSpPr>
          <a:xfrm>
            <a:off x="8830126" y="2126521"/>
            <a:ext cx="639831" cy="609524"/>
            <a:chOff x="2632710" y="1859999"/>
            <a:chExt cx="639831" cy="609524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929E90A-1F4B-44DB-A40C-503EB5C06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7620" y="1859999"/>
              <a:ext cx="634921" cy="609524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FC1DA7-5D8C-430F-A2EE-9FB4EB0EEA84}"/>
                </a:ext>
              </a:extLst>
            </p:cNvPr>
            <p:cNvSpPr txBox="1"/>
            <p:nvPr/>
          </p:nvSpPr>
          <p:spPr>
            <a:xfrm>
              <a:off x="2632710" y="1878330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anose="020B0A04020102020204" pitchFamily="34" charset="0"/>
                </a:rPr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8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97BA2663-E8EB-42DF-97EA-4B4D5BC85897}"/>
              </a:ext>
            </a:extLst>
          </p:cNvPr>
          <p:cNvGrpSpPr/>
          <p:nvPr/>
        </p:nvGrpSpPr>
        <p:grpSpPr>
          <a:xfrm>
            <a:off x="3761584" y="1914567"/>
            <a:ext cx="3813564" cy="1614711"/>
            <a:chOff x="3761584" y="1914567"/>
            <a:chExt cx="3813564" cy="161471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6175119-D88F-445D-A9C0-D91C2F15A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909" y="1996983"/>
              <a:ext cx="1065126" cy="584775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082ECF-A659-4E88-B06E-7C5FF1C0C9E1}"/>
                </a:ext>
              </a:extLst>
            </p:cNvPr>
            <p:cNvGrpSpPr/>
            <p:nvPr/>
          </p:nvGrpSpPr>
          <p:grpSpPr>
            <a:xfrm>
              <a:off x="5033243" y="2200998"/>
              <a:ext cx="639831" cy="609524"/>
              <a:chOff x="2632710" y="1859999"/>
              <a:chExt cx="639831" cy="60952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B06C651-D082-4755-8511-4C2F78EFD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619689-9E5F-4956-829C-3AD40F99B425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FEDEBC-FD05-412E-BC50-F57F673C4119}"/>
                </a:ext>
              </a:extLst>
            </p:cNvPr>
            <p:cNvGrpSpPr/>
            <p:nvPr/>
          </p:nvGrpSpPr>
          <p:grpSpPr>
            <a:xfrm>
              <a:off x="5672436" y="2200998"/>
              <a:ext cx="639831" cy="609524"/>
              <a:chOff x="2632710" y="1859999"/>
              <a:chExt cx="639831" cy="60952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BCD9F85-0054-478B-9EBD-0C1006B74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3525BD-9EFE-437E-9100-165207C9608A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K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D2D0B8-ED2B-4F48-BD2E-76BF6AC13C84}"/>
                </a:ext>
              </a:extLst>
            </p:cNvPr>
            <p:cNvGrpSpPr/>
            <p:nvPr/>
          </p:nvGrpSpPr>
          <p:grpSpPr>
            <a:xfrm>
              <a:off x="3761584" y="2200998"/>
              <a:ext cx="639831" cy="609524"/>
              <a:chOff x="2632710" y="1859999"/>
              <a:chExt cx="639831" cy="60952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9DA5AF4-049E-4CAF-B53E-C2864107F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D84A8-498B-44AF-B6AC-F8392E30733E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BC0987-702E-4095-A00D-A7856018E3F0}"/>
                </a:ext>
              </a:extLst>
            </p:cNvPr>
            <p:cNvGrpSpPr/>
            <p:nvPr/>
          </p:nvGrpSpPr>
          <p:grpSpPr>
            <a:xfrm>
              <a:off x="4400777" y="2200998"/>
              <a:ext cx="639831" cy="609524"/>
              <a:chOff x="2632710" y="1859999"/>
              <a:chExt cx="639831" cy="60952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3578F76-8CB4-42E5-980A-808A93D1B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8875A2-C5E9-4426-B74D-B53CC97D474A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U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14CF6B8-C727-47B8-B89E-7AA12E4F98DE}"/>
                </a:ext>
              </a:extLst>
            </p:cNvPr>
            <p:cNvGrpSpPr/>
            <p:nvPr/>
          </p:nvGrpSpPr>
          <p:grpSpPr>
            <a:xfrm>
              <a:off x="6000909" y="2819476"/>
              <a:ext cx="639831" cy="609524"/>
              <a:chOff x="2632710" y="1859999"/>
              <a:chExt cx="639831" cy="60952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63ECF94-2943-4754-8CC2-748785976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79ABC-5C3E-446A-BD30-4DB72DFDD4C7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M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311CB5-8F6B-468F-8E89-9CBE3DABC768}"/>
                </a:ext>
              </a:extLst>
            </p:cNvPr>
            <p:cNvGrpSpPr/>
            <p:nvPr/>
          </p:nvGrpSpPr>
          <p:grpSpPr>
            <a:xfrm>
              <a:off x="6640102" y="2819476"/>
              <a:ext cx="639831" cy="609524"/>
              <a:chOff x="2632710" y="1859999"/>
              <a:chExt cx="639831" cy="60952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0B33875-8CC1-4AE9-A033-3F8611C1C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1CEB99-BFBA-42DD-A8ED-5F9203E69AF7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B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C2AE06B-2678-4A9F-A133-56556C082E40}"/>
                </a:ext>
              </a:extLst>
            </p:cNvPr>
            <p:cNvGrpSpPr/>
            <p:nvPr/>
          </p:nvGrpSpPr>
          <p:grpSpPr>
            <a:xfrm>
              <a:off x="4729250" y="2819476"/>
              <a:ext cx="639831" cy="609524"/>
              <a:chOff x="2632710" y="1859999"/>
              <a:chExt cx="639831" cy="609524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3BD42C47-798D-4BCD-89E4-0D15874E8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B5F452-6F12-41DB-8EEE-663F331EE883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B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D54A3F2-311E-4422-83FD-01BE05F0CD26}"/>
                </a:ext>
              </a:extLst>
            </p:cNvPr>
            <p:cNvGrpSpPr/>
            <p:nvPr/>
          </p:nvGrpSpPr>
          <p:grpSpPr>
            <a:xfrm>
              <a:off x="5368443" y="2819476"/>
              <a:ext cx="639831" cy="609524"/>
              <a:chOff x="2632710" y="1859999"/>
              <a:chExt cx="639831" cy="609524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186D2E2-E382-4BD6-92C2-02CA9E842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2FFCCC-0160-4C09-8EAF-60F48F4B07AA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O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FFF81C4-17CD-4CB4-94C0-95A70A12DD30}"/>
                </a:ext>
              </a:extLst>
            </p:cNvPr>
            <p:cNvGrpSpPr/>
            <p:nvPr/>
          </p:nvGrpSpPr>
          <p:grpSpPr>
            <a:xfrm>
              <a:off x="6311629" y="2200998"/>
              <a:ext cx="639831" cy="609524"/>
              <a:chOff x="2632710" y="1859999"/>
              <a:chExt cx="639831" cy="609524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B1E0C634-DD9A-4C5A-BB13-0F8C89A53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620" y="1859999"/>
                <a:ext cx="634921" cy="609524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8D1D3-1143-402D-93C3-B968F7772F0F}"/>
                  </a:ext>
                </a:extLst>
              </p:cNvPr>
              <p:cNvSpPr txBox="1"/>
              <p:nvPr/>
            </p:nvSpPr>
            <p:spPr>
              <a:xfrm>
                <a:off x="2632710" y="1878330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Arial Black" panose="020B0A04020102020204" pitchFamily="34" charset="0"/>
                  </a:rPr>
                  <a:t>Y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A254B7-EF64-49E0-94D0-9BBD4D51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307" y="2130641"/>
              <a:ext cx="975841" cy="975841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DF128C1-BF7E-4512-A6C4-FB85DE9A0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2657" y="2944503"/>
              <a:ext cx="1065126" cy="58477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E4A6633-3269-4283-BF5B-844C132EC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044"/>
            <a:stretch/>
          </p:blipFill>
          <p:spPr>
            <a:xfrm>
              <a:off x="3854631" y="2524091"/>
              <a:ext cx="1161178" cy="84082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567A837-B53D-464F-A0D6-5289A4DE9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5342089" y="2863681"/>
              <a:ext cx="683440" cy="48560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2CBD891-DA76-40E7-8F3B-7C4A1B17D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556"/>
            <a:stretch/>
          </p:blipFill>
          <p:spPr>
            <a:xfrm>
              <a:off x="3892451" y="1914567"/>
              <a:ext cx="965079" cy="609524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A08D076-6565-40F4-9423-C354575D7413}"/>
              </a:ext>
            </a:extLst>
          </p:cNvPr>
          <p:cNvSpPr txBox="1"/>
          <p:nvPr/>
        </p:nvSpPr>
        <p:spPr>
          <a:xfrm>
            <a:off x="3337743" y="3974439"/>
            <a:ext cx="3829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A = LEFT</a:t>
            </a:r>
          </a:p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D = RIGHT</a:t>
            </a:r>
          </a:p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SPACE = SHOOT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3FF0C3-0D9E-469F-B51A-F67CE8E170E7}"/>
              </a:ext>
            </a:extLst>
          </p:cNvPr>
          <p:cNvSpPr txBox="1"/>
          <p:nvPr/>
        </p:nvSpPr>
        <p:spPr>
          <a:xfrm>
            <a:off x="1218867" y="2944503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8966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8307D-E03B-4DE2-AD53-F40330E12E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85" y="1722268"/>
            <a:ext cx="975841" cy="975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B2AD6A-C6D8-4263-812E-6B60A76B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79" y="1642369"/>
            <a:ext cx="975841" cy="975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A41C3-9E1B-4253-B8FC-772D2C946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48" y="1722267"/>
            <a:ext cx="975841" cy="975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48097-F8C0-47DC-B017-A08232FA3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49" y="1722267"/>
            <a:ext cx="975841" cy="975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84940-E917-454E-ACE5-3C6709A10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50" y="3584110"/>
            <a:ext cx="634921" cy="634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5AE58B-C9FB-4B91-9171-8E2601BB0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71" y="3524972"/>
            <a:ext cx="634921" cy="6349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C663F4-E74B-4993-9E10-C5A74298B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69" y="3524972"/>
            <a:ext cx="634921" cy="634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EF8C54-1E41-4B94-A446-B5AD564E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73" y="4631675"/>
            <a:ext cx="634921" cy="634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F02DFF-1DF7-4335-9EBC-D17FCC3547E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94" y="4572537"/>
            <a:ext cx="634921" cy="634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4E2D4A-311F-4396-81D1-3D11936672E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92" y="4572537"/>
            <a:ext cx="634921" cy="6349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21FDE1-E70E-4131-A0A2-113404627F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60" y="3581617"/>
            <a:ext cx="634921" cy="6349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8326E8-6B0F-48B8-B4D0-A162551A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81" y="3522479"/>
            <a:ext cx="634921" cy="6349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0928FF-757C-44CE-B2AE-12C4EDAB8E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79" y="3522479"/>
            <a:ext cx="634921" cy="6349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029C87-C94B-4E77-BC55-CF362570EB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60" y="4803346"/>
            <a:ext cx="634921" cy="6349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65AD0F-9471-493B-A589-280C574B4E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81" y="4744208"/>
            <a:ext cx="634921" cy="6349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779BEA-98A5-4DF9-9C8E-B2B4F8FBE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79" y="4744208"/>
            <a:ext cx="634921" cy="6349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935915-4284-49C7-9C56-A2C917ED9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70" y="2860482"/>
            <a:ext cx="634921" cy="6349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D803AE-5B57-4EF8-9A36-A79896971D8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80" y="2822403"/>
            <a:ext cx="634921" cy="6349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AD53CF8-2CA3-41B9-824E-71A0B0C468F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79" y="4066614"/>
            <a:ext cx="634921" cy="6349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BBEEA4-9A76-42B7-8873-F9D5E2DEE0F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59" y="4244703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Werasil Rerkweang</dc:creator>
  <cp:lastModifiedBy>Werasil Rerkweang</cp:lastModifiedBy>
  <cp:revision>17</cp:revision>
  <dcterms:created xsi:type="dcterms:W3CDTF">2020-10-10T16:00:17Z</dcterms:created>
  <dcterms:modified xsi:type="dcterms:W3CDTF">2020-10-13T13:06:34Z</dcterms:modified>
</cp:coreProperties>
</file>