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61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5AAC4-B7F7-4DA9-B67D-1223EED59559}" v="30" dt="2022-12-10T07:19:1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epuchai, Pakorn" userId="26fe628e-987e-40a4-82ac-c1d610916487" providerId="ADAL" clId="{9575AAC4-B7F7-4DA9-B67D-1223EED59559}"/>
    <pc:docChg chg="undo custSel addSld delSld modSld">
      <pc:chgData name="Kotepuchai, Pakorn" userId="26fe628e-987e-40a4-82ac-c1d610916487" providerId="ADAL" clId="{9575AAC4-B7F7-4DA9-B67D-1223EED59559}" dt="2022-12-10T07:19:23.679" v="821" actId="47"/>
      <pc:docMkLst>
        <pc:docMk/>
      </pc:docMkLst>
      <pc:sldChg chg="addSp modSp new mod setBg addAnim setClrOvrMap">
        <pc:chgData name="Kotepuchai, Pakorn" userId="26fe628e-987e-40a4-82ac-c1d610916487" providerId="ADAL" clId="{9575AAC4-B7F7-4DA9-B67D-1223EED59559}" dt="2022-12-10T06:16:57.120" v="41" actId="403"/>
        <pc:sldMkLst>
          <pc:docMk/>
          <pc:sldMk cId="4144404381" sldId="256"/>
        </pc:sldMkLst>
        <pc:spChg chg="mod">
          <ac:chgData name="Kotepuchai, Pakorn" userId="26fe628e-987e-40a4-82ac-c1d610916487" providerId="ADAL" clId="{9575AAC4-B7F7-4DA9-B67D-1223EED59559}" dt="2022-12-10T06:16:52.885" v="37" actId="403"/>
          <ac:spMkLst>
            <pc:docMk/>
            <pc:sldMk cId="4144404381" sldId="256"/>
            <ac:spMk id="2" creationId="{BB77E382-BE9D-46C6-B06B-59CC82C77AFE}"/>
          </ac:spMkLst>
        </pc:spChg>
        <pc:spChg chg="mod">
          <ac:chgData name="Kotepuchai, Pakorn" userId="26fe628e-987e-40a4-82ac-c1d610916487" providerId="ADAL" clId="{9575AAC4-B7F7-4DA9-B67D-1223EED59559}" dt="2022-12-10T06:16:57.120" v="41" actId="403"/>
          <ac:spMkLst>
            <pc:docMk/>
            <pc:sldMk cId="4144404381" sldId="256"/>
            <ac:spMk id="3" creationId="{9CFA3DB2-B6EF-4A5E-9A03-E4CE30BC4390}"/>
          </ac:spMkLst>
        </pc:spChg>
        <pc:spChg chg="add">
          <ac:chgData name="Kotepuchai, Pakorn" userId="26fe628e-987e-40a4-82ac-c1d610916487" providerId="ADAL" clId="{9575AAC4-B7F7-4DA9-B67D-1223EED59559}" dt="2022-12-10T06:16:13.211" v="30" actId="26606"/>
          <ac:spMkLst>
            <pc:docMk/>
            <pc:sldMk cId="4144404381" sldId="256"/>
            <ac:spMk id="10" creationId="{71B2258F-86CA-4D4D-8270-BC05FCDEBFB3}"/>
          </ac:spMkLst>
        </pc:spChg>
        <pc:picChg chg="add mod ord">
          <ac:chgData name="Kotepuchai, Pakorn" userId="26fe628e-987e-40a4-82ac-c1d610916487" providerId="ADAL" clId="{9575AAC4-B7F7-4DA9-B67D-1223EED59559}" dt="2022-12-10T06:16:38.842" v="35" actId="962"/>
          <ac:picMkLst>
            <pc:docMk/>
            <pc:sldMk cId="4144404381" sldId="256"/>
            <ac:picMk id="5" creationId="{3F39D499-39D5-4620-840B-402D7D6BF6E6}"/>
          </ac:picMkLst>
        </pc:picChg>
      </pc:sldChg>
      <pc:sldChg chg="addSp delSp modSp new mod setBg">
        <pc:chgData name="Kotepuchai, Pakorn" userId="26fe628e-987e-40a4-82ac-c1d610916487" providerId="ADAL" clId="{9575AAC4-B7F7-4DA9-B67D-1223EED59559}" dt="2022-12-10T07:09:00.731" v="791" actId="1035"/>
        <pc:sldMkLst>
          <pc:docMk/>
          <pc:sldMk cId="452355581" sldId="257"/>
        </pc:sldMkLst>
        <pc:spChg chg="del mod">
          <ac:chgData name="Kotepuchai, Pakorn" userId="26fe628e-987e-40a4-82ac-c1d610916487" providerId="ADAL" clId="{9575AAC4-B7F7-4DA9-B67D-1223EED59559}" dt="2022-12-10T06:14:04.730" v="25" actId="478"/>
          <ac:spMkLst>
            <pc:docMk/>
            <pc:sldMk cId="452355581" sldId="257"/>
            <ac:spMk id="2" creationId="{FF3CABE9-B520-48EC-AA52-4A036A9CACB9}"/>
          </ac:spMkLst>
        </pc:spChg>
        <pc:spChg chg="del">
          <ac:chgData name="Kotepuchai, Pakorn" userId="26fe628e-987e-40a4-82ac-c1d610916487" providerId="ADAL" clId="{9575AAC4-B7F7-4DA9-B67D-1223EED59559}" dt="2022-12-10T06:17:02.761" v="42" actId="478"/>
          <ac:spMkLst>
            <pc:docMk/>
            <pc:sldMk cId="452355581" sldId="257"/>
            <ac:spMk id="3" creationId="{592740F2-18FE-4E3C-B737-379F15391346}"/>
          </ac:spMkLst>
        </pc:spChg>
        <pc:spChg chg="add mod">
          <ac:chgData name="Kotepuchai, Pakorn" userId="26fe628e-987e-40a4-82ac-c1d610916487" providerId="ADAL" clId="{9575AAC4-B7F7-4DA9-B67D-1223EED59559}" dt="2022-12-10T07:08:30.706" v="738" actId="207"/>
          <ac:spMkLst>
            <pc:docMk/>
            <pc:sldMk cId="452355581" sldId="257"/>
            <ac:spMk id="4" creationId="{3EE3C714-756B-429F-A27D-E33C09932CEB}"/>
          </ac:spMkLst>
        </pc:spChg>
        <pc:spChg chg="add mod">
          <ac:chgData name="Kotepuchai, Pakorn" userId="26fe628e-987e-40a4-82ac-c1d610916487" providerId="ADAL" clId="{9575AAC4-B7F7-4DA9-B67D-1223EED59559}" dt="2022-12-10T07:08:30.706" v="738" actId="207"/>
          <ac:spMkLst>
            <pc:docMk/>
            <pc:sldMk cId="452355581" sldId="257"/>
            <ac:spMk id="5" creationId="{D3DE3F76-3B2B-41CB-A402-C94288A72001}"/>
          </ac:spMkLst>
        </pc:spChg>
        <pc:spChg chg="add mod">
          <ac:chgData name="Kotepuchai, Pakorn" userId="26fe628e-987e-40a4-82ac-c1d610916487" providerId="ADAL" clId="{9575AAC4-B7F7-4DA9-B67D-1223EED59559}" dt="2022-12-10T07:08:55.920" v="781" actId="1035"/>
          <ac:spMkLst>
            <pc:docMk/>
            <pc:sldMk cId="452355581" sldId="257"/>
            <ac:spMk id="6" creationId="{D5830BAC-7256-46D2-B96C-542E8D2C7F99}"/>
          </ac:spMkLst>
        </pc:spChg>
        <pc:spChg chg="add mod">
          <ac:chgData name="Kotepuchai, Pakorn" userId="26fe628e-987e-40a4-82ac-c1d610916487" providerId="ADAL" clId="{9575AAC4-B7F7-4DA9-B67D-1223EED59559}" dt="2022-12-10T07:09:00.731" v="791" actId="1035"/>
          <ac:spMkLst>
            <pc:docMk/>
            <pc:sldMk cId="452355581" sldId="257"/>
            <ac:spMk id="7" creationId="{9BA379D3-4737-4FE3-8B05-328993C271FB}"/>
          </ac:spMkLst>
        </pc:spChg>
        <pc:spChg chg="add mod">
          <ac:chgData name="Kotepuchai, Pakorn" userId="26fe628e-987e-40a4-82ac-c1d610916487" providerId="ADAL" clId="{9575AAC4-B7F7-4DA9-B67D-1223EED59559}" dt="2022-12-10T07:08:30.706" v="738" actId="207"/>
          <ac:spMkLst>
            <pc:docMk/>
            <pc:sldMk cId="452355581" sldId="257"/>
            <ac:spMk id="8" creationId="{1B214E4F-E875-4A3D-A7B3-2BDD9599E834}"/>
          </ac:spMkLst>
        </pc:spChg>
        <pc:spChg chg="add mod">
          <ac:chgData name="Kotepuchai, Pakorn" userId="26fe628e-987e-40a4-82ac-c1d610916487" providerId="ADAL" clId="{9575AAC4-B7F7-4DA9-B67D-1223EED59559}" dt="2022-12-10T07:08:51.572" v="769" actId="1035"/>
          <ac:spMkLst>
            <pc:docMk/>
            <pc:sldMk cId="452355581" sldId="257"/>
            <ac:spMk id="9" creationId="{D3C5CAB8-BF0D-4399-81C0-F9DDE0C1FFA9}"/>
          </ac:spMkLst>
        </pc:spChg>
        <pc:spChg chg="add mod ord">
          <ac:chgData name="Kotepuchai, Pakorn" userId="26fe628e-987e-40a4-82ac-c1d610916487" providerId="ADAL" clId="{9575AAC4-B7F7-4DA9-B67D-1223EED59559}" dt="2022-12-10T07:08:42.783" v="761" actId="207"/>
          <ac:spMkLst>
            <pc:docMk/>
            <pc:sldMk cId="452355581" sldId="257"/>
            <ac:spMk id="12" creationId="{5C866A48-E9F3-4D41-8C7C-8E1561D7B9FC}"/>
          </ac:spMkLst>
        </pc:spChg>
        <pc:picChg chg="add mod ord">
          <ac:chgData name="Kotepuchai, Pakorn" userId="26fe628e-987e-40a4-82ac-c1d610916487" providerId="ADAL" clId="{9575AAC4-B7F7-4DA9-B67D-1223EED59559}" dt="2022-12-10T07:07:43.959" v="701" actId="167"/>
          <ac:picMkLst>
            <pc:docMk/>
            <pc:sldMk cId="452355581" sldId="257"/>
            <ac:picMk id="11" creationId="{3A99AFEB-8FD2-4D91-90B4-C3CA6E6FD512}"/>
          </ac:picMkLst>
        </pc:picChg>
      </pc:sldChg>
      <pc:sldChg chg="add del">
        <pc:chgData name="Kotepuchai, Pakorn" userId="26fe628e-987e-40a4-82ac-c1d610916487" providerId="ADAL" clId="{9575AAC4-B7F7-4DA9-B67D-1223EED59559}" dt="2022-12-10T06:17:55.147" v="57" actId="47"/>
        <pc:sldMkLst>
          <pc:docMk/>
          <pc:sldMk cId="1500895138" sldId="258"/>
        </pc:sldMkLst>
      </pc:sldChg>
      <pc:sldChg chg="addSp modSp add del mod">
        <pc:chgData name="Kotepuchai, Pakorn" userId="26fe628e-987e-40a4-82ac-c1d610916487" providerId="ADAL" clId="{9575AAC4-B7F7-4DA9-B67D-1223EED59559}" dt="2022-12-10T06:28:25.956" v="162" actId="47"/>
        <pc:sldMkLst>
          <pc:docMk/>
          <pc:sldMk cId="4189951954" sldId="258"/>
        </pc:sldMkLst>
        <pc:spChg chg="add mod">
          <ac:chgData name="Kotepuchai, Pakorn" userId="26fe628e-987e-40a4-82ac-c1d610916487" providerId="ADAL" clId="{9575AAC4-B7F7-4DA9-B67D-1223EED59559}" dt="2022-12-10T06:20:21.033" v="131" actId="5793"/>
          <ac:spMkLst>
            <pc:docMk/>
            <pc:sldMk cId="4189951954" sldId="258"/>
            <ac:spMk id="3" creationId="{FF203265-1764-4AA9-8AD0-FD5B641B8481}"/>
          </ac:spMkLst>
        </pc:spChg>
        <pc:spChg chg="mod">
          <ac:chgData name="Kotepuchai, Pakorn" userId="26fe628e-987e-40a4-82ac-c1d610916487" providerId="ADAL" clId="{9575AAC4-B7F7-4DA9-B67D-1223EED59559}" dt="2022-12-10T06:20:30.525" v="152" actId="20577"/>
          <ac:spMkLst>
            <pc:docMk/>
            <pc:sldMk cId="4189951954" sldId="258"/>
            <ac:spMk id="4" creationId="{3EE3C714-756B-429F-A27D-E33C09932CEB}"/>
          </ac:spMkLst>
        </pc:spChg>
      </pc:sldChg>
      <pc:sldChg chg="modSp add del mod">
        <pc:chgData name="Kotepuchai, Pakorn" userId="26fe628e-987e-40a4-82ac-c1d610916487" providerId="ADAL" clId="{9575AAC4-B7F7-4DA9-B67D-1223EED59559}" dt="2022-12-10T07:19:23.679" v="821" actId="47"/>
        <pc:sldMkLst>
          <pc:docMk/>
          <pc:sldMk cId="910612093" sldId="259"/>
        </pc:sldMkLst>
        <pc:spChg chg="mod">
          <ac:chgData name="Kotepuchai, Pakorn" userId="26fe628e-987e-40a4-82ac-c1d610916487" providerId="ADAL" clId="{9575AAC4-B7F7-4DA9-B67D-1223EED59559}" dt="2022-12-10T07:00:29.900" v="601" actId="20577"/>
          <ac:spMkLst>
            <pc:docMk/>
            <pc:sldMk cId="910612093" sldId="259"/>
            <ac:spMk id="4" creationId="{3EE3C714-756B-429F-A27D-E33C09932CEB}"/>
          </ac:spMkLst>
        </pc:spChg>
      </pc:sldChg>
      <pc:sldChg chg="addSp delSp modSp new mod setBg">
        <pc:chgData name="Kotepuchai, Pakorn" userId="26fe628e-987e-40a4-82ac-c1d610916487" providerId="ADAL" clId="{9575AAC4-B7F7-4DA9-B67D-1223EED59559}" dt="2022-12-10T06:50:18.596" v="565" actId="313"/>
        <pc:sldMkLst>
          <pc:docMk/>
          <pc:sldMk cId="3984851535" sldId="260"/>
        </pc:sldMkLst>
        <pc:spChg chg="del">
          <ac:chgData name="Kotepuchai, Pakorn" userId="26fe628e-987e-40a4-82ac-c1d610916487" providerId="ADAL" clId="{9575AAC4-B7F7-4DA9-B67D-1223EED59559}" dt="2022-12-10T06:30:21.236" v="164" actId="478"/>
          <ac:spMkLst>
            <pc:docMk/>
            <pc:sldMk cId="3984851535" sldId="260"/>
            <ac:spMk id="2" creationId="{2A773FD0-DDAD-443E-BBBA-79218DE56F3F}"/>
          </ac:spMkLst>
        </pc:spChg>
        <pc:spChg chg="del">
          <ac:chgData name="Kotepuchai, Pakorn" userId="26fe628e-987e-40a4-82ac-c1d610916487" providerId="ADAL" clId="{9575AAC4-B7F7-4DA9-B67D-1223EED59559}" dt="2022-12-10T06:30:23.389" v="165" actId="478"/>
          <ac:spMkLst>
            <pc:docMk/>
            <pc:sldMk cId="3984851535" sldId="260"/>
            <ac:spMk id="3" creationId="{74B1B98F-CC08-4013-9028-C0DE0014E124}"/>
          </ac:spMkLst>
        </pc:spChg>
        <pc:spChg chg="add mod">
          <ac:chgData name="Kotepuchai, Pakorn" userId="26fe628e-987e-40a4-82ac-c1d610916487" providerId="ADAL" clId="{9575AAC4-B7F7-4DA9-B67D-1223EED59559}" dt="2022-12-10T06:41:06.923" v="278" actId="1036"/>
          <ac:spMkLst>
            <pc:docMk/>
            <pc:sldMk cId="3984851535" sldId="260"/>
            <ac:spMk id="6" creationId="{3B2CA53E-DAA8-44A0-9D2A-E445844F629B}"/>
          </ac:spMkLst>
        </pc:spChg>
        <pc:spChg chg="add mod">
          <ac:chgData name="Kotepuchai, Pakorn" userId="26fe628e-987e-40a4-82ac-c1d610916487" providerId="ADAL" clId="{9575AAC4-B7F7-4DA9-B67D-1223EED59559}" dt="2022-12-10T06:41:06.923" v="278" actId="1036"/>
          <ac:spMkLst>
            <pc:docMk/>
            <pc:sldMk cId="3984851535" sldId="260"/>
            <ac:spMk id="7" creationId="{320E27A9-A1C5-475F-BDC6-396B0F0BAD6E}"/>
          </ac:spMkLst>
        </pc:spChg>
        <pc:spChg chg="add del">
          <ac:chgData name="Kotepuchai, Pakorn" userId="26fe628e-987e-40a4-82ac-c1d610916487" providerId="ADAL" clId="{9575AAC4-B7F7-4DA9-B67D-1223EED59559}" dt="2022-12-10T06:34:50.765" v="199" actId="478"/>
          <ac:spMkLst>
            <pc:docMk/>
            <pc:sldMk cId="3984851535" sldId="260"/>
            <ac:spMk id="8" creationId="{70E2BE00-99F6-4888-BEE9-84AD35BC8A0A}"/>
          </ac:spMkLst>
        </pc:spChg>
        <pc:spChg chg="add del mod">
          <ac:chgData name="Kotepuchai, Pakorn" userId="26fe628e-987e-40a4-82ac-c1d610916487" providerId="ADAL" clId="{9575AAC4-B7F7-4DA9-B67D-1223EED59559}" dt="2022-12-10T06:35:11.911" v="205" actId="11529"/>
          <ac:spMkLst>
            <pc:docMk/>
            <pc:sldMk cId="3984851535" sldId="260"/>
            <ac:spMk id="9" creationId="{8B630F96-3E71-46AF-88CB-2C9B8607A7A3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10" creationId="{F3060C83-F051-4F0E-ABAD-AA0DFC48B218}"/>
          </ac:spMkLst>
        </pc:spChg>
        <pc:spChg chg="add del">
          <ac:chgData name="Kotepuchai, Pakorn" userId="26fe628e-987e-40a4-82ac-c1d610916487" providerId="ADAL" clId="{9575AAC4-B7F7-4DA9-B67D-1223EED59559}" dt="2022-12-10T06:35:53.526" v="207" actId="478"/>
          <ac:spMkLst>
            <pc:docMk/>
            <pc:sldMk cId="3984851535" sldId="260"/>
            <ac:spMk id="11" creationId="{F1C1C099-9D31-4E5F-8511-DEB89C0F66AD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12" creationId="{83C98ABE-055B-441F-B07E-44F97F083C39}"/>
          </ac:spMkLst>
        </pc:spChg>
        <pc:spChg chg="add del mod">
          <ac:chgData name="Kotepuchai, Pakorn" userId="26fe628e-987e-40a4-82ac-c1d610916487" providerId="ADAL" clId="{9575AAC4-B7F7-4DA9-B67D-1223EED59559}" dt="2022-12-10T06:36:44.907" v="215" actId="11529"/>
          <ac:spMkLst>
            <pc:docMk/>
            <pc:sldMk cId="3984851535" sldId="260"/>
            <ac:spMk id="13" creationId="{B1FE7194-F193-45D0-A4EE-10D41B784E99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14" creationId="{29FDB030-9B49-4CED-8CCD-4D99382388AC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16" creationId="{3783CA14-24A1-485C-8B30-D6A5D87987AD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18" creationId="{9A97C86A-04D6-40F7-AE84-31AB43E6A846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20" creationId="{FF9F2414-84E8-453E-B1F3-389FDE8192D9}"/>
          </ac:spMkLst>
        </pc:spChg>
        <pc:spChg chg="add">
          <ac:chgData name="Kotepuchai, Pakorn" userId="26fe628e-987e-40a4-82ac-c1d610916487" providerId="ADAL" clId="{9575AAC4-B7F7-4DA9-B67D-1223EED59559}" dt="2022-12-10T06:31:13.509" v="170" actId="26606"/>
          <ac:spMkLst>
            <pc:docMk/>
            <pc:sldMk cId="3984851535" sldId="260"/>
            <ac:spMk id="22" creationId="{3ECA69A1-7536-43AC-85EF-C7106179F5ED}"/>
          </ac:spMkLst>
        </pc:spChg>
        <pc:spChg chg="add mod">
          <ac:chgData name="Kotepuchai, Pakorn" userId="26fe628e-987e-40a4-82ac-c1d610916487" providerId="ADAL" clId="{9575AAC4-B7F7-4DA9-B67D-1223EED59559}" dt="2022-12-10T06:42:32.149" v="305" actId="1035"/>
          <ac:spMkLst>
            <pc:docMk/>
            <pc:sldMk cId="3984851535" sldId="260"/>
            <ac:spMk id="36" creationId="{2427636F-6BB5-45F0-BE19-10B11BF7F419}"/>
          </ac:spMkLst>
        </pc:spChg>
        <pc:spChg chg="add mod">
          <ac:chgData name="Kotepuchai, Pakorn" userId="26fe628e-987e-40a4-82ac-c1d610916487" providerId="ADAL" clId="{9575AAC4-B7F7-4DA9-B67D-1223EED59559}" dt="2022-12-10T06:44:44.298" v="348" actId="14100"/>
          <ac:spMkLst>
            <pc:docMk/>
            <pc:sldMk cId="3984851535" sldId="260"/>
            <ac:spMk id="41" creationId="{90937FE5-D9A6-4D20-AE9F-04D8D95C1886}"/>
          </ac:spMkLst>
        </pc:spChg>
        <pc:spChg chg="add mod">
          <ac:chgData name="Kotepuchai, Pakorn" userId="26fe628e-987e-40a4-82ac-c1d610916487" providerId="ADAL" clId="{9575AAC4-B7F7-4DA9-B67D-1223EED59559}" dt="2022-12-10T06:45:22.044" v="368" actId="1035"/>
          <ac:spMkLst>
            <pc:docMk/>
            <pc:sldMk cId="3984851535" sldId="260"/>
            <ac:spMk id="42" creationId="{AF540E7A-E0B8-4EAD-9BA8-E6E1A7935F90}"/>
          </ac:spMkLst>
        </pc:spChg>
        <pc:spChg chg="add mod">
          <ac:chgData name="Kotepuchai, Pakorn" userId="26fe628e-987e-40a4-82ac-c1d610916487" providerId="ADAL" clId="{9575AAC4-B7F7-4DA9-B67D-1223EED59559}" dt="2022-12-10T06:50:18.596" v="565" actId="313"/>
          <ac:spMkLst>
            <pc:docMk/>
            <pc:sldMk cId="3984851535" sldId="260"/>
            <ac:spMk id="43" creationId="{55650197-77E9-462C-87C2-6B757DB00E18}"/>
          </ac:spMkLst>
        </pc:spChg>
        <pc:grpChg chg="add del mod">
          <ac:chgData name="Kotepuchai, Pakorn" userId="26fe628e-987e-40a4-82ac-c1d610916487" providerId="ADAL" clId="{9575AAC4-B7F7-4DA9-B67D-1223EED59559}" dt="2022-12-10T06:41:06.923" v="278" actId="1036"/>
          <ac:grpSpMkLst>
            <pc:docMk/>
            <pc:sldMk cId="3984851535" sldId="260"/>
            <ac:grpSpMk id="35" creationId="{33D1C727-25BC-47FD-8973-5C3AEF0D5794}"/>
          </ac:grpSpMkLst>
        </pc:grpChg>
        <pc:picChg chg="add mod">
          <ac:chgData name="Kotepuchai, Pakorn" userId="26fe628e-987e-40a4-82ac-c1d610916487" providerId="ADAL" clId="{9575AAC4-B7F7-4DA9-B67D-1223EED59559}" dt="2022-12-10T06:41:06.923" v="278" actId="1036"/>
          <ac:picMkLst>
            <pc:docMk/>
            <pc:sldMk cId="3984851535" sldId="260"/>
            <ac:picMk id="5" creationId="{103BC40C-48CB-421A-915D-FA4D5190B431}"/>
          </ac:picMkLst>
        </pc:picChg>
        <pc:cxnChg chg="add mod">
          <ac:chgData name="Kotepuchai, Pakorn" userId="26fe628e-987e-40a4-82ac-c1d610916487" providerId="ADAL" clId="{9575AAC4-B7F7-4DA9-B67D-1223EED59559}" dt="2022-12-10T06:40:31.633" v="241" actId="692"/>
          <ac:cxnSpMkLst>
            <pc:docMk/>
            <pc:sldMk cId="3984851535" sldId="260"/>
            <ac:cxnSpMk id="17" creationId="{9C185B9C-4514-445D-92DA-CA027333CAB6}"/>
          </ac:cxnSpMkLst>
        </pc:cxnChg>
        <pc:cxnChg chg="add del">
          <ac:chgData name="Kotepuchai, Pakorn" userId="26fe628e-987e-40a4-82ac-c1d610916487" providerId="ADAL" clId="{9575AAC4-B7F7-4DA9-B67D-1223EED59559}" dt="2022-12-10T06:39:04.881" v="221" actId="11529"/>
          <ac:cxnSpMkLst>
            <pc:docMk/>
            <pc:sldMk cId="3984851535" sldId="260"/>
            <ac:cxnSpMk id="21" creationId="{B2B2F690-7421-40AA-AD62-500DAFD4F4ED}"/>
          </ac:cxnSpMkLst>
        </pc:cxnChg>
        <pc:cxnChg chg="add del">
          <ac:chgData name="Kotepuchai, Pakorn" userId="26fe628e-987e-40a4-82ac-c1d610916487" providerId="ADAL" clId="{9575AAC4-B7F7-4DA9-B67D-1223EED59559}" dt="2022-12-10T06:39:04.317" v="220" actId="11529"/>
          <ac:cxnSpMkLst>
            <pc:docMk/>
            <pc:sldMk cId="3984851535" sldId="260"/>
            <ac:cxnSpMk id="24" creationId="{C6F695FA-8E45-4991-A3DE-9C9663964827}"/>
          </ac:cxnSpMkLst>
        </pc:cxnChg>
        <pc:cxnChg chg="add mod">
          <ac:chgData name="Kotepuchai, Pakorn" userId="26fe628e-987e-40a4-82ac-c1d610916487" providerId="ADAL" clId="{9575AAC4-B7F7-4DA9-B67D-1223EED59559}" dt="2022-12-10T06:40:31.633" v="241" actId="692"/>
          <ac:cxnSpMkLst>
            <pc:docMk/>
            <pc:sldMk cId="3984851535" sldId="260"/>
            <ac:cxnSpMk id="26" creationId="{100EE3FF-3E86-4504-8E53-F203802D1BC9}"/>
          </ac:cxnSpMkLst>
        </pc:cxnChg>
        <pc:cxnChg chg="add mod">
          <ac:chgData name="Kotepuchai, Pakorn" userId="26fe628e-987e-40a4-82ac-c1d610916487" providerId="ADAL" clId="{9575AAC4-B7F7-4DA9-B67D-1223EED59559}" dt="2022-12-10T06:40:31.633" v="241" actId="692"/>
          <ac:cxnSpMkLst>
            <pc:docMk/>
            <pc:sldMk cId="3984851535" sldId="260"/>
            <ac:cxnSpMk id="28" creationId="{E6F6FDDD-7916-4F65-9248-DB8D006819A4}"/>
          </ac:cxnSpMkLst>
        </pc:cxnChg>
        <pc:cxnChg chg="add mod">
          <ac:chgData name="Kotepuchai, Pakorn" userId="26fe628e-987e-40a4-82ac-c1d610916487" providerId="ADAL" clId="{9575AAC4-B7F7-4DA9-B67D-1223EED59559}" dt="2022-12-10T06:40:31.633" v="241" actId="692"/>
          <ac:cxnSpMkLst>
            <pc:docMk/>
            <pc:sldMk cId="3984851535" sldId="260"/>
            <ac:cxnSpMk id="30" creationId="{2CE40A16-367A-4AE2-9945-CDC8C59BCF37}"/>
          </ac:cxnSpMkLst>
        </pc:cxnChg>
        <pc:cxnChg chg="add mod">
          <ac:chgData name="Kotepuchai, Pakorn" userId="26fe628e-987e-40a4-82ac-c1d610916487" providerId="ADAL" clId="{9575AAC4-B7F7-4DA9-B67D-1223EED59559}" dt="2022-12-10T06:41:06.923" v="278" actId="1036"/>
          <ac:cxnSpMkLst>
            <pc:docMk/>
            <pc:sldMk cId="3984851535" sldId="260"/>
            <ac:cxnSpMk id="32" creationId="{574B0894-FC43-4A97-8FBE-047B65A9C204}"/>
          </ac:cxnSpMkLst>
        </pc:cxnChg>
        <pc:cxnChg chg="add mod">
          <ac:chgData name="Kotepuchai, Pakorn" userId="26fe628e-987e-40a4-82ac-c1d610916487" providerId="ADAL" clId="{9575AAC4-B7F7-4DA9-B67D-1223EED59559}" dt="2022-12-10T06:40:31.633" v="241" actId="692"/>
          <ac:cxnSpMkLst>
            <pc:docMk/>
            <pc:sldMk cId="3984851535" sldId="260"/>
            <ac:cxnSpMk id="34" creationId="{493FA954-3D82-4944-AAF2-2F5BAB0BA8E8}"/>
          </ac:cxnSpMkLst>
        </pc:cxnChg>
        <pc:cxnChg chg="add mod">
          <ac:chgData name="Kotepuchai, Pakorn" userId="26fe628e-987e-40a4-82ac-c1d610916487" providerId="ADAL" clId="{9575AAC4-B7F7-4DA9-B67D-1223EED59559}" dt="2022-12-10T06:43:29.515" v="307" actId="692"/>
          <ac:cxnSpMkLst>
            <pc:docMk/>
            <pc:sldMk cId="3984851535" sldId="260"/>
            <ac:cxnSpMk id="38" creationId="{ECAE38AB-5DA5-4933-9CEF-2A1A6DAE72C8}"/>
          </ac:cxnSpMkLst>
        </pc:cxnChg>
        <pc:cxnChg chg="add mod">
          <ac:chgData name="Kotepuchai, Pakorn" userId="26fe628e-987e-40a4-82ac-c1d610916487" providerId="ADAL" clId="{9575AAC4-B7F7-4DA9-B67D-1223EED59559}" dt="2022-12-10T06:43:51.959" v="311" actId="692"/>
          <ac:cxnSpMkLst>
            <pc:docMk/>
            <pc:sldMk cId="3984851535" sldId="260"/>
            <ac:cxnSpMk id="39" creationId="{36DF6C5E-3C09-4250-988E-EF2F32C7DA4B}"/>
          </ac:cxnSpMkLst>
        </pc:cxnChg>
        <pc:cxnChg chg="add mod">
          <ac:chgData name="Kotepuchai, Pakorn" userId="26fe628e-987e-40a4-82ac-c1d610916487" providerId="ADAL" clId="{9575AAC4-B7F7-4DA9-B67D-1223EED59559}" dt="2022-12-10T06:45:26.636" v="374" actId="1038"/>
          <ac:cxnSpMkLst>
            <pc:docMk/>
            <pc:sldMk cId="3984851535" sldId="260"/>
            <ac:cxnSpMk id="40" creationId="{A7B10E84-9B34-4617-9E1A-B73B7B6FB621}"/>
          </ac:cxnSpMkLst>
        </pc:cxnChg>
      </pc:sldChg>
      <pc:sldChg chg="delSp modSp add mod setBg">
        <pc:chgData name="Kotepuchai, Pakorn" userId="26fe628e-987e-40a4-82ac-c1d610916487" providerId="ADAL" clId="{9575AAC4-B7F7-4DA9-B67D-1223EED59559}" dt="2022-12-10T07:10:02.810" v="817" actId="20577"/>
        <pc:sldMkLst>
          <pc:docMk/>
          <pc:sldMk cId="2241867572" sldId="261"/>
        </pc:sldMkLst>
        <pc:spChg chg="mod">
          <ac:chgData name="Kotepuchai, Pakorn" userId="26fe628e-987e-40a4-82ac-c1d610916487" providerId="ADAL" clId="{9575AAC4-B7F7-4DA9-B67D-1223EED59559}" dt="2022-12-10T07:10:02.810" v="817" actId="20577"/>
          <ac:spMkLst>
            <pc:docMk/>
            <pc:sldMk cId="2241867572" sldId="261"/>
            <ac:spMk id="4" creationId="{3EE3C714-756B-429F-A27D-E33C09932CEB}"/>
          </ac:spMkLst>
        </pc:spChg>
        <pc:spChg chg="del">
          <ac:chgData name="Kotepuchai, Pakorn" userId="26fe628e-987e-40a4-82ac-c1d610916487" providerId="ADAL" clId="{9575AAC4-B7F7-4DA9-B67D-1223EED59559}" dt="2022-12-10T07:09:19.389" v="796" actId="478"/>
          <ac:spMkLst>
            <pc:docMk/>
            <pc:sldMk cId="2241867572" sldId="261"/>
            <ac:spMk id="5" creationId="{D3DE3F76-3B2B-41CB-A402-C94288A72001}"/>
          </ac:spMkLst>
        </pc:spChg>
        <pc:spChg chg="del">
          <ac:chgData name="Kotepuchai, Pakorn" userId="26fe628e-987e-40a4-82ac-c1d610916487" providerId="ADAL" clId="{9575AAC4-B7F7-4DA9-B67D-1223EED59559}" dt="2022-12-10T07:09:29.448" v="799" actId="478"/>
          <ac:spMkLst>
            <pc:docMk/>
            <pc:sldMk cId="2241867572" sldId="261"/>
            <ac:spMk id="6" creationId="{D5830BAC-7256-46D2-B96C-542E8D2C7F99}"/>
          </ac:spMkLst>
        </pc:spChg>
        <pc:spChg chg="del">
          <ac:chgData name="Kotepuchai, Pakorn" userId="26fe628e-987e-40a4-82ac-c1d610916487" providerId="ADAL" clId="{9575AAC4-B7F7-4DA9-B67D-1223EED59559}" dt="2022-12-10T07:09:32.313" v="800" actId="478"/>
          <ac:spMkLst>
            <pc:docMk/>
            <pc:sldMk cId="2241867572" sldId="261"/>
            <ac:spMk id="7" creationId="{9BA379D3-4737-4FE3-8B05-328993C271FB}"/>
          </ac:spMkLst>
        </pc:spChg>
        <pc:spChg chg="del">
          <ac:chgData name="Kotepuchai, Pakorn" userId="26fe628e-987e-40a4-82ac-c1d610916487" providerId="ADAL" clId="{9575AAC4-B7F7-4DA9-B67D-1223EED59559}" dt="2022-12-10T07:09:22.559" v="797" actId="478"/>
          <ac:spMkLst>
            <pc:docMk/>
            <pc:sldMk cId="2241867572" sldId="261"/>
            <ac:spMk id="8" creationId="{1B214E4F-E875-4A3D-A7B3-2BDD9599E834}"/>
          </ac:spMkLst>
        </pc:spChg>
        <pc:spChg chg="del">
          <ac:chgData name="Kotepuchai, Pakorn" userId="26fe628e-987e-40a4-82ac-c1d610916487" providerId="ADAL" clId="{9575AAC4-B7F7-4DA9-B67D-1223EED59559}" dt="2022-12-10T07:09:26.477" v="798" actId="478"/>
          <ac:spMkLst>
            <pc:docMk/>
            <pc:sldMk cId="2241867572" sldId="261"/>
            <ac:spMk id="9" creationId="{D3C5CAB8-BF0D-4399-81C0-F9DDE0C1FFA9}"/>
          </ac:spMkLst>
        </pc:spChg>
        <pc:spChg chg="mod">
          <ac:chgData name="Kotepuchai, Pakorn" userId="26fe628e-987e-40a4-82ac-c1d610916487" providerId="ADAL" clId="{9575AAC4-B7F7-4DA9-B67D-1223EED59559}" dt="2022-12-10T07:09:50.976" v="803" actId="1076"/>
          <ac:spMkLst>
            <pc:docMk/>
            <pc:sldMk cId="2241867572" sldId="261"/>
            <ac:spMk id="12" creationId="{5C866A48-E9F3-4D41-8C7C-8E1561D7B9FC}"/>
          </ac:spMkLst>
        </pc:spChg>
      </pc:sldChg>
      <pc:sldChg chg="add">
        <pc:chgData name="Kotepuchai, Pakorn" userId="26fe628e-987e-40a4-82ac-c1d610916487" providerId="ADAL" clId="{9575AAC4-B7F7-4DA9-B67D-1223EED59559}" dt="2022-12-10T07:19:16.477" v="818"/>
        <pc:sldMkLst>
          <pc:docMk/>
          <pc:sldMk cId="3656518220" sldId="262"/>
        </pc:sldMkLst>
      </pc:sldChg>
      <pc:sldChg chg="add del">
        <pc:chgData name="Kotepuchai, Pakorn" userId="26fe628e-987e-40a4-82ac-c1d610916487" providerId="ADAL" clId="{9575AAC4-B7F7-4DA9-B67D-1223EED59559}" dt="2022-12-10T07:19:22.129" v="820" actId="47"/>
        <pc:sldMkLst>
          <pc:docMk/>
          <pc:sldMk cId="3012182035" sldId="263"/>
        </pc:sldMkLst>
      </pc:sldChg>
      <pc:sldMasterChg chg="addSldLayout">
        <pc:chgData name="Kotepuchai, Pakorn" userId="26fe628e-987e-40a4-82ac-c1d610916487" providerId="ADAL" clId="{9575AAC4-B7F7-4DA9-B67D-1223EED59559}" dt="2022-12-10T06:11:39.927" v="0" actId="680"/>
        <pc:sldMasterMkLst>
          <pc:docMk/>
          <pc:sldMasterMk cId="2098217599" sldId="2147483648"/>
        </pc:sldMasterMkLst>
        <pc:sldLayoutChg chg="add">
          <pc:chgData name="Kotepuchai, Pakorn" userId="26fe628e-987e-40a4-82ac-c1d610916487" providerId="ADAL" clId="{9575AAC4-B7F7-4DA9-B67D-1223EED59559}" dt="2022-12-10T06:11:39.927" v="0" actId="680"/>
          <pc:sldLayoutMkLst>
            <pc:docMk/>
            <pc:sldMasterMk cId="2098217599" sldId="2147483648"/>
            <pc:sldLayoutMk cId="327972019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90D3-5CAB-4315-BCD2-6B971ACB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FA65-9887-482B-A3D1-7D846173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72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9D499-39D5-4620-840B-402D7D6BF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7" b="12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7E382-BE9D-46C6-B06B-59CC82C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Traffy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7200" dirty="0">
                <a:solidFill>
                  <a:srgbClr val="FFFFFF"/>
                </a:solidFill>
              </a:rPr>
              <a:t>Fondue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3DB2-B6EF-4A5E-9A03-E4CE30BC4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0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C40C-48CB-421A-915D-FA4D5190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3" y="569420"/>
            <a:ext cx="11677372" cy="613062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CA53E-DAA8-44A0-9D2A-E445844F629B}"/>
              </a:ext>
            </a:extLst>
          </p:cNvPr>
          <p:cNvSpPr/>
          <p:nvPr/>
        </p:nvSpPr>
        <p:spPr>
          <a:xfrm>
            <a:off x="5922818" y="5611093"/>
            <a:ext cx="5070764" cy="1108223"/>
          </a:xfrm>
          <a:prstGeom prst="rect">
            <a:avLst/>
          </a:prstGeom>
          <a:noFill/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E27A9-A1C5-475F-BDC6-396B0F0BAD6E}"/>
              </a:ext>
            </a:extLst>
          </p:cNvPr>
          <p:cNvSpPr/>
          <p:nvPr/>
        </p:nvSpPr>
        <p:spPr>
          <a:xfrm>
            <a:off x="301336" y="662561"/>
            <a:ext cx="11544300" cy="4840629"/>
          </a:xfrm>
          <a:prstGeom prst="rect">
            <a:avLst/>
          </a:prstGeom>
          <a:noFill/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B0894-FC43-4A97-8FBE-047B65A9C204}"/>
              </a:ext>
            </a:extLst>
          </p:cNvPr>
          <p:cNvCxnSpPr/>
          <p:nvPr/>
        </p:nvCxnSpPr>
        <p:spPr>
          <a:xfrm flipH="1">
            <a:off x="5496791" y="5372103"/>
            <a:ext cx="59851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1C727-25BC-47FD-8973-5C3AEF0D5794}"/>
              </a:ext>
            </a:extLst>
          </p:cNvPr>
          <p:cNvGrpSpPr/>
          <p:nvPr/>
        </p:nvGrpSpPr>
        <p:grpSpPr>
          <a:xfrm>
            <a:off x="5496791" y="1454731"/>
            <a:ext cx="5985164" cy="3917372"/>
            <a:chOff x="5496791" y="1080655"/>
            <a:chExt cx="5985164" cy="391737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185B9C-4514-445D-92DA-CA027333CAB6}"/>
                </a:ext>
              </a:extLst>
            </p:cNvPr>
            <p:cNvCxnSpPr/>
            <p:nvPr/>
          </p:nvCxnSpPr>
          <p:spPr>
            <a:xfrm>
              <a:off x="5496791" y="3127664"/>
              <a:ext cx="24795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0EE3FF-3E86-4504-8E53-F203802D1BC9}"/>
                </a:ext>
              </a:extLst>
            </p:cNvPr>
            <p:cNvCxnSpPr/>
            <p:nvPr/>
          </p:nvCxnSpPr>
          <p:spPr>
            <a:xfrm flipV="1">
              <a:off x="7976344" y="1080655"/>
              <a:ext cx="0" cy="20470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F6FDDD-7916-4F65-9248-DB8D006819A4}"/>
                </a:ext>
              </a:extLst>
            </p:cNvPr>
            <p:cNvCxnSpPr/>
            <p:nvPr/>
          </p:nvCxnSpPr>
          <p:spPr>
            <a:xfrm>
              <a:off x="7976344" y="1080655"/>
              <a:ext cx="35056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E40A16-367A-4AE2-9945-CDC8C59BCF37}"/>
                </a:ext>
              </a:extLst>
            </p:cNvPr>
            <p:cNvCxnSpPr/>
            <p:nvPr/>
          </p:nvCxnSpPr>
          <p:spPr>
            <a:xfrm>
              <a:off x="11481955" y="1080655"/>
              <a:ext cx="0" cy="3917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3FA954-3D82-4944-AAF2-2F5BAB0BA8E8}"/>
                </a:ext>
              </a:extLst>
            </p:cNvPr>
            <p:cNvCxnSpPr/>
            <p:nvPr/>
          </p:nvCxnSpPr>
          <p:spPr>
            <a:xfrm flipV="1">
              <a:off x="5496791" y="3127664"/>
              <a:ext cx="0" cy="1870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427636F-6BB5-45F0-BE19-10B11BF7F419}"/>
              </a:ext>
            </a:extLst>
          </p:cNvPr>
          <p:cNvSpPr txBox="1"/>
          <p:nvPr/>
        </p:nvSpPr>
        <p:spPr>
          <a:xfrm>
            <a:off x="3756313" y="106003"/>
            <a:ext cx="433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Project Workflow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AE38AB-5DA5-4933-9CEF-2A1A6DAE72C8}"/>
              </a:ext>
            </a:extLst>
          </p:cNvPr>
          <p:cNvCxnSpPr/>
          <p:nvPr/>
        </p:nvCxnSpPr>
        <p:spPr>
          <a:xfrm>
            <a:off x="537663" y="5798127"/>
            <a:ext cx="17275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DF6C5E-3C09-4250-988E-EF2F32C7DA4B}"/>
              </a:ext>
            </a:extLst>
          </p:cNvPr>
          <p:cNvCxnSpPr/>
          <p:nvPr/>
        </p:nvCxnSpPr>
        <p:spPr>
          <a:xfrm>
            <a:off x="537663" y="6165204"/>
            <a:ext cx="17275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B10E84-9B34-4617-9E1A-B73B7B6FB621}"/>
              </a:ext>
            </a:extLst>
          </p:cNvPr>
          <p:cNvCxnSpPr/>
          <p:nvPr/>
        </p:nvCxnSpPr>
        <p:spPr>
          <a:xfrm>
            <a:off x="537662" y="6538705"/>
            <a:ext cx="172755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937FE5-D9A6-4D20-AE9F-04D8D95C1886}"/>
              </a:ext>
            </a:extLst>
          </p:cNvPr>
          <p:cNvSpPr txBox="1"/>
          <p:nvPr/>
        </p:nvSpPr>
        <p:spPr>
          <a:xfrm>
            <a:off x="2501545" y="5611093"/>
            <a:ext cx="254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40E7A-E0B8-4EAD-9BA8-E6E1A7935F90}"/>
              </a:ext>
            </a:extLst>
          </p:cNvPr>
          <p:cNvSpPr txBox="1"/>
          <p:nvPr/>
        </p:nvSpPr>
        <p:spPr>
          <a:xfrm>
            <a:off x="2510958" y="5959756"/>
            <a:ext cx="254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Engineer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650197-77E9-462C-87C2-6B757DB00E18}"/>
              </a:ext>
            </a:extLst>
          </p:cNvPr>
          <p:cNvSpPr txBox="1"/>
          <p:nvPr/>
        </p:nvSpPr>
        <p:spPr>
          <a:xfrm>
            <a:off x="2501544" y="6330709"/>
            <a:ext cx="254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48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696190" y="990061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E3F76-3B2B-41CB-A402-C94288A72001}"/>
              </a:ext>
            </a:extLst>
          </p:cNvPr>
          <p:cNvSpPr txBox="1"/>
          <p:nvPr/>
        </p:nvSpPr>
        <p:spPr>
          <a:xfrm>
            <a:off x="716972" y="1552684"/>
            <a:ext cx="4894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Airflow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Open API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Kafka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30BAC-7256-46D2-B96C-542E8D2C7F99}"/>
              </a:ext>
            </a:extLst>
          </p:cNvPr>
          <p:cNvSpPr txBox="1"/>
          <p:nvPr/>
        </p:nvSpPr>
        <p:spPr>
          <a:xfrm>
            <a:off x="716973" y="4497164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379D3-4737-4FE3-8B05-328993C271FB}"/>
              </a:ext>
            </a:extLst>
          </p:cNvPr>
          <p:cNvSpPr txBox="1"/>
          <p:nvPr/>
        </p:nvSpPr>
        <p:spPr>
          <a:xfrm>
            <a:off x="716973" y="5226622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Power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14E4F-E875-4A3D-A7B3-2BDD9599E834}"/>
              </a:ext>
            </a:extLst>
          </p:cNvPr>
          <p:cNvSpPr txBox="1"/>
          <p:nvPr/>
        </p:nvSpPr>
        <p:spPr>
          <a:xfrm>
            <a:off x="716973" y="2951615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Machine Learning &amp; Data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5CAB8-BF0D-4399-81C0-F9DDE0C1FFA9}"/>
              </a:ext>
            </a:extLst>
          </p:cNvPr>
          <p:cNvSpPr txBox="1"/>
          <p:nvPr/>
        </p:nvSpPr>
        <p:spPr>
          <a:xfrm>
            <a:off x="716972" y="3642992"/>
            <a:ext cx="4894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Pandas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Scikit-Learn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5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393124" y="768050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All Airflow DAG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2FF855-6406-88AB-B685-CA5B7A11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373"/>
            <a:ext cx="12192000" cy="4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393124" y="768050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 Airflow DAG</a:t>
            </a:r>
          </a:p>
        </p:txBody>
      </p:sp>
      <p:pic>
        <p:nvPicPr>
          <p:cNvPr id="3" name="Picture 2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777319A2-7B1B-175B-F247-E93942B8F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2" y="1994978"/>
            <a:ext cx="4421768" cy="2605528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051882-E5A2-750E-17AB-317DF362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53"/>
            <a:ext cx="5101225" cy="278003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2085CD-7A3E-C80C-444E-12A895E9C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209632" cy="29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393124" y="768050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Sample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E953B-0349-A260-64D3-85711B3F0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280"/>
            <a:ext cx="12192000" cy="38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393124" y="768050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8048475-3F15-8527-097D-82843867B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"/>
          <a:stretch/>
        </p:blipFill>
        <p:spPr>
          <a:xfrm>
            <a:off x="7307109" y="0"/>
            <a:ext cx="4884891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BC28F7-6E91-784F-3B4B-FE4C79FFE8FC}"/>
              </a:ext>
            </a:extLst>
          </p:cNvPr>
          <p:cNvGrpSpPr/>
          <p:nvPr/>
        </p:nvGrpSpPr>
        <p:grpSpPr>
          <a:xfrm>
            <a:off x="446805" y="1543350"/>
            <a:ext cx="6413500" cy="4546600"/>
            <a:chOff x="446805" y="1543350"/>
            <a:chExt cx="6413500" cy="4546600"/>
          </a:xfrm>
        </p:grpSpPr>
        <p:pic>
          <p:nvPicPr>
            <p:cNvPr id="6" name="Picture 5" descr="Graphical user interface, application, table, Excel&#10;&#10;Description automatically generated">
              <a:extLst>
                <a:ext uri="{FF2B5EF4-FFF2-40B4-BE49-F238E27FC236}">
                  <a16:creationId xmlns:a16="http://schemas.microsoft.com/office/drawing/2014/main" id="{97AFC19C-9B09-C015-5FCC-98FBC76E4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05" y="1543350"/>
              <a:ext cx="6413500" cy="4546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C9190A-0CD2-D07D-7225-C592DE80C053}"/>
                </a:ext>
              </a:extLst>
            </p:cNvPr>
            <p:cNvSpPr/>
            <p:nvPr/>
          </p:nvSpPr>
          <p:spPr>
            <a:xfrm>
              <a:off x="5986732" y="1681852"/>
              <a:ext cx="785004" cy="43307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25492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9AFEB-8FD2-4D91-90B4-C3CA6E6F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866A48-E9F3-4D41-8C7C-8E1561D7B9FC}"/>
              </a:ext>
            </a:extLst>
          </p:cNvPr>
          <p:cNvSpPr/>
          <p:nvPr/>
        </p:nvSpPr>
        <p:spPr>
          <a:xfrm>
            <a:off x="0" y="-273269"/>
            <a:ext cx="12192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14-756B-429F-A27D-E33C09932CEB}"/>
              </a:ext>
            </a:extLst>
          </p:cNvPr>
          <p:cNvSpPr txBox="1"/>
          <p:nvPr/>
        </p:nvSpPr>
        <p:spPr>
          <a:xfrm>
            <a:off x="393124" y="768050"/>
            <a:ext cx="786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74088C2-B98B-D586-3219-CA42D67F6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6" y="1021902"/>
            <a:ext cx="9911255" cy="54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37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Traffy Fondue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Traffy Fondue</dc:title>
  <dc:creator>Kotepuchai, Pakorn</dc:creator>
  <cp:lastModifiedBy>Werayoot Kunphai</cp:lastModifiedBy>
  <cp:revision>4</cp:revision>
  <dcterms:created xsi:type="dcterms:W3CDTF">2022-12-10T06:09:49Z</dcterms:created>
  <dcterms:modified xsi:type="dcterms:W3CDTF">2022-12-11T03:25:01Z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2022-12-10T06:09:49Z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ab86e01f-9786-4409-a933-caed3a228e05</vt:lpwstr>
  </property>
  <property fmtid="{D5CDD505-2E9C-101B-9397-08002B2CF9AE}" pid="8" name="MSIP_Label_ea60d57e-af5b-4752-ac57-3e4f28ca11dc_ContentBits">
    <vt:lpwstr>0</vt:lpwstr>
  </property>
</Properties>
</file>