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EE54E-854A-4A7C-8B80-272EF9763641}" v="39" dt="2025-05-10T07:59:34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usz Piwowraczyk" userId="80b6fd269cbd7087" providerId="LiveId" clId="{C651047C-4F9E-4659-ACB6-17BB93F4556D}"/>
    <pc:docChg chg="undo custSel addSld modSld">
      <pc:chgData name="Dariusz Piwowraczyk" userId="80b6fd269cbd7087" providerId="LiveId" clId="{C651047C-4F9E-4659-ACB6-17BB93F4556D}" dt="2023-09-27T10:46:03.548" v="1317" actId="20577"/>
      <pc:docMkLst>
        <pc:docMk/>
      </pc:docMkLst>
      <pc:sldChg chg="addSp delSp modSp mod">
        <pc:chgData name="Dariusz Piwowraczyk" userId="80b6fd269cbd7087" providerId="LiveId" clId="{C651047C-4F9E-4659-ACB6-17BB93F4556D}" dt="2023-09-27T09:15:07.770" v="1290" actId="113"/>
        <pc:sldMkLst>
          <pc:docMk/>
          <pc:sldMk cId="2689089790" sldId="258"/>
        </pc:sldMkLst>
      </pc:sldChg>
      <pc:sldChg chg="addSp delSp modSp mod">
        <pc:chgData name="Dariusz Piwowraczyk" userId="80b6fd269cbd7087" providerId="LiveId" clId="{C651047C-4F9E-4659-ACB6-17BB93F4556D}" dt="2023-09-27T10:46:03.548" v="1317" actId="20577"/>
        <pc:sldMkLst>
          <pc:docMk/>
          <pc:sldMk cId="633738316" sldId="259"/>
        </pc:sldMkLst>
      </pc:sldChg>
      <pc:sldChg chg="addSp delSp modSp mod">
        <pc:chgData name="Dariusz Piwowraczyk" userId="80b6fd269cbd7087" providerId="LiveId" clId="{C651047C-4F9E-4659-ACB6-17BB93F4556D}" dt="2023-09-27T08:54:29.929" v="1115"/>
        <pc:sldMkLst>
          <pc:docMk/>
          <pc:sldMk cId="1611895129" sldId="260"/>
        </pc:sldMkLst>
      </pc:sldChg>
      <pc:sldChg chg="addSp delSp modSp mod">
        <pc:chgData name="Dariusz Piwowraczyk" userId="80b6fd269cbd7087" providerId="LiveId" clId="{C651047C-4F9E-4659-ACB6-17BB93F4556D}" dt="2023-09-27T08:54:45.768" v="1116"/>
        <pc:sldMkLst>
          <pc:docMk/>
          <pc:sldMk cId="2571895846" sldId="261"/>
        </pc:sldMkLst>
      </pc:sldChg>
      <pc:sldChg chg="addSp delSp modSp mod">
        <pc:chgData name="Dariusz Piwowraczyk" userId="80b6fd269cbd7087" providerId="LiveId" clId="{C651047C-4F9E-4659-ACB6-17BB93F4556D}" dt="2023-09-27T09:02:06.440" v="1182" actId="20577"/>
        <pc:sldMkLst>
          <pc:docMk/>
          <pc:sldMk cId="4278314762" sldId="262"/>
        </pc:sldMkLst>
      </pc:sldChg>
      <pc:sldChg chg="addSp delSp modSp mod">
        <pc:chgData name="Dariusz Piwowraczyk" userId="80b6fd269cbd7087" providerId="LiveId" clId="{C651047C-4F9E-4659-ACB6-17BB93F4556D}" dt="2023-09-27T08:54:56.287" v="1118"/>
        <pc:sldMkLst>
          <pc:docMk/>
          <pc:sldMk cId="4210501009" sldId="263"/>
        </pc:sldMkLst>
      </pc:sldChg>
      <pc:sldChg chg="addSp delSp modSp mod">
        <pc:chgData name="Dariusz Piwowraczyk" userId="80b6fd269cbd7087" providerId="LiveId" clId="{C651047C-4F9E-4659-ACB6-17BB93F4556D}" dt="2023-09-27T09:04:42.657" v="1266" actId="20577"/>
        <pc:sldMkLst>
          <pc:docMk/>
          <pc:sldMk cId="1252553902" sldId="264"/>
        </pc:sldMkLst>
      </pc:sldChg>
      <pc:sldChg chg="addSp delSp modSp mod">
        <pc:chgData name="Dariusz Piwowraczyk" userId="80b6fd269cbd7087" providerId="LiveId" clId="{C651047C-4F9E-4659-ACB6-17BB93F4556D}" dt="2023-09-27T10:42:58.175" v="1313" actId="5793"/>
        <pc:sldMkLst>
          <pc:docMk/>
          <pc:sldMk cId="3629051044" sldId="265"/>
        </pc:sldMkLst>
      </pc:sldChg>
      <pc:sldChg chg="addSp delSp modSp mod">
        <pc:chgData name="Dariusz Piwowraczyk" userId="80b6fd269cbd7087" providerId="LiveId" clId="{C651047C-4F9E-4659-ACB6-17BB93F4556D}" dt="2023-09-27T09:05:55.103" v="1280" actId="27636"/>
        <pc:sldMkLst>
          <pc:docMk/>
          <pc:sldMk cId="2520394573" sldId="266"/>
        </pc:sldMkLst>
      </pc:sldChg>
      <pc:sldChg chg="addSp delSp modSp new mod">
        <pc:chgData name="Dariusz Piwowraczyk" userId="80b6fd269cbd7087" providerId="LiveId" clId="{C651047C-4F9E-4659-ACB6-17BB93F4556D}" dt="2023-09-27T10:45:19.793" v="1314" actId="20577"/>
        <pc:sldMkLst>
          <pc:docMk/>
          <pc:sldMk cId="828544796" sldId="267"/>
        </pc:sldMkLst>
      </pc:sldChg>
    </pc:docChg>
  </pc:docChgLst>
  <pc:docChgLst>
    <pc:chgData name="Dariusz Piwowraczyk" userId="80b6fd269cbd7087" providerId="LiveId" clId="{7CFEE54E-854A-4A7C-8B80-272EF9763641}"/>
    <pc:docChg chg="undo custSel modSld">
      <pc:chgData name="Dariusz Piwowraczyk" userId="80b6fd269cbd7087" providerId="LiveId" clId="{7CFEE54E-854A-4A7C-8B80-272EF9763641}" dt="2025-05-10T07:59:34.458" v="464" actId="20577"/>
      <pc:docMkLst>
        <pc:docMk/>
      </pc:docMkLst>
      <pc:sldChg chg="addSp delSp modSp mod">
        <pc:chgData name="Dariusz Piwowraczyk" userId="80b6fd269cbd7087" providerId="LiveId" clId="{7CFEE54E-854A-4A7C-8B80-272EF9763641}" dt="2025-05-10T07:59:34.458" v="464" actId="20577"/>
        <pc:sldMkLst>
          <pc:docMk/>
          <pc:sldMk cId="2689089790" sldId="258"/>
        </pc:sldMkLst>
        <pc:graphicFrameChg chg="mod">
          <ac:chgData name="Dariusz Piwowraczyk" userId="80b6fd269cbd7087" providerId="LiveId" clId="{7CFEE54E-854A-4A7C-8B80-272EF9763641}" dt="2025-05-10T07:59:34.458" v="464" actId="20577"/>
          <ac:graphicFrameMkLst>
            <pc:docMk/>
            <pc:sldMk cId="2689089790" sldId="258"/>
            <ac:graphicFrameMk id="4" creationId="{AED04DAF-1E3F-4397-8834-E64118E9B2CD}"/>
          </ac:graphicFrameMkLst>
        </pc:graphicFrameChg>
        <pc:picChg chg="add mod">
          <ac:chgData name="Dariusz Piwowraczyk" userId="80b6fd269cbd7087" providerId="LiveId" clId="{7CFEE54E-854A-4A7C-8B80-272EF9763641}" dt="2025-05-10T07:33:16.999" v="7" actId="1076"/>
          <ac:picMkLst>
            <pc:docMk/>
            <pc:sldMk cId="2689089790" sldId="258"/>
            <ac:picMk id="3" creationId="{EB7B3AFF-CD9F-2EDB-8FE7-3E3CF5ED1D10}"/>
          </ac:picMkLst>
        </pc:picChg>
        <pc:picChg chg="del">
          <ac:chgData name="Dariusz Piwowraczyk" userId="80b6fd269cbd7087" providerId="LiveId" clId="{7CFEE54E-854A-4A7C-8B80-272EF9763641}" dt="2025-05-10T07:33:08.894" v="4" actId="478"/>
          <ac:picMkLst>
            <pc:docMk/>
            <pc:sldMk cId="2689089790" sldId="258"/>
            <ac:picMk id="5" creationId="{8475CE7C-FE39-BFC1-397B-0C68B9CD4FF8}"/>
          </ac:picMkLst>
        </pc:picChg>
      </pc:sldChg>
      <pc:sldChg chg="addSp delSp modSp mod">
        <pc:chgData name="Dariusz Piwowraczyk" userId="80b6fd269cbd7087" providerId="LiveId" clId="{7CFEE54E-854A-4A7C-8B80-272EF9763641}" dt="2025-05-10T07:58:55.129" v="436" actId="20577"/>
        <pc:sldMkLst>
          <pc:docMk/>
          <pc:sldMk cId="633738316" sldId="259"/>
        </pc:sldMkLst>
        <pc:spChg chg="mod">
          <ac:chgData name="Dariusz Piwowraczyk" userId="80b6fd269cbd7087" providerId="LiveId" clId="{7CFEE54E-854A-4A7C-8B80-272EF9763641}" dt="2025-05-10T07:58:55.129" v="436" actId="20577"/>
          <ac:spMkLst>
            <pc:docMk/>
            <pc:sldMk cId="633738316" sldId="259"/>
            <ac:spMk id="3" creationId="{DB93FB3F-A8D4-46D3-A1C6-C79C64563729}"/>
          </ac:spMkLst>
        </pc:spChg>
        <pc:picChg chg="add mod">
          <ac:chgData name="Dariusz Piwowraczyk" userId="80b6fd269cbd7087" providerId="LiveId" clId="{7CFEE54E-854A-4A7C-8B80-272EF9763641}" dt="2025-05-10T07:34:05.454" v="12" actId="1076"/>
          <ac:picMkLst>
            <pc:docMk/>
            <pc:sldMk cId="633738316" sldId="259"/>
            <ac:picMk id="4" creationId="{4B6A85E3-0DF0-226B-D633-D7A1F70E72AC}"/>
          </ac:picMkLst>
        </pc:picChg>
        <pc:picChg chg="del">
          <ac:chgData name="Dariusz Piwowraczyk" userId="80b6fd269cbd7087" providerId="LiveId" clId="{7CFEE54E-854A-4A7C-8B80-272EF9763641}" dt="2025-05-10T07:32:49.149" v="0" actId="478"/>
          <ac:picMkLst>
            <pc:docMk/>
            <pc:sldMk cId="633738316" sldId="259"/>
            <ac:picMk id="8" creationId="{EEA60B4E-F56A-8680-B7A2-3EC7EB5899B3}"/>
          </ac:picMkLst>
        </pc:picChg>
      </pc:sldChg>
      <pc:sldChg chg="addSp delSp modSp mod">
        <pc:chgData name="Dariusz Piwowraczyk" userId="80b6fd269cbd7087" providerId="LiveId" clId="{7CFEE54E-854A-4A7C-8B80-272EF9763641}" dt="2025-05-10T07:37:10.748" v="39" actId="1076"/>
        <pc:sldMkLst>
          <pc:docMk/>
          <pc:sldMk cId="1611895129" sldId="260"/>
        </pc:sldMkLst>
        <pc:picChg chg="add del mod">
          <ac:chgData name="Dariusz Piwowraczyk" userId="80b6fd269cbd7087" providerId="LiveId" clId="{7CFEE54E-854A-4A7C-8B80-272EF9763641}" dt="2025-05-10T07:33:34.350" v="9" actId="478"/>
          <ac:picMkLst>
            <pc:docMk/>
            <pc:sldMk cId="1611895129" sldId="260"/>
            <ac:picMk id="5" creationId="{C2B9D32C-0235-74C8-9FD0-2F4A4F710372}"/>
          </ac:picMkLst>
        </pc:picChg>
        <pc:picChg chg="del">
          <ac:chgData name="Dariusz Piwowraczyk" userId="80b6fd269cbd7087" providerId="LiveId" clId="{7CFEE54E-854A-4A7C-8B80-272EF9763641}" dt="2025-05-10T07:33:35.231" v="10" actId="478"/>
          <ac:picMkLst>
            <pc:docMk/>
            <pc:sldMk cId="1611895129" sldId="260"/>
            <ac:picMk id="6" creationId="{ECACC370-4408-05D4-AC4B-1D40DAB03981}"/>
          </ac:picMkLst>
        </pc:picChg>
        <pc:picChg chg="add mod">
          <ac:chgData name="Dariusz Piwowraczyk" userId="80b6fd269cbd7087" providerId="LiveId" clId="{7CFEE54E-854A-4A7C-8B80-272EF9763641}" dt="2025-05-10T07:37:10.748" v="39" actId="1076"/>
          <ac:picMkLst>
            <pc:docMk/>
            <pc:sldMk cId="1611895129" sldId="260"/>
            <ac:picMk id="7" creationId="{8C274E82-D9C0-65CD-55F9-815F44A9F30C}"/>
          </ac:picMkLst>
        </pc:picChg>
      </pc:sldChg>
      <pc:sldChg chg="addSp delSp modSp mod modClrScheme chgLayout">
        <pc:chgData name="Dariusz Piwowraczyk" userId="80b6fd269cbd7087" providerId="LiveId" clId="{7CFEE54E-854A-4A7C-8B80-272EF9763641}" dt="2025-05-10T07:38:46.593" v="68" actId="20577"/>
        <pc:sldMkLst>
          <pc:docMk/>
          <pc:sldMk cId="2571895846" sldId="261"/>
        </pc:sldMkLst>
        <pc:spChg chg="mod">
          <ac:chgData name="Dariusz Piwowraczyk" userId="80b6fd269cbd7087" providerId="LiveId" clId="{7CFEE54E-854A-4A7C-8B80-272EF9763641}" dt="2025-05-10T07:35:51.018" v="23" actId="26606"/>
          <ac:spMkLst>
            <pc:docMk/>
            <pc:sldMk cId="2571895846" sldId="261"/>
            <ac:spMk id="2" creationId="{2A76BAE6-6D25-9247-D5C4-7C7F5EF56609}"/>
          </ac:spMkLst>
        </pc:spChg>
        <pc:spChg chg="mod">
          <ac:chgData name="Dariusz Piwowraczyk" userId="80b6fd269cbd7087" providerId="LiveId" clId="{7CFEE54E-854A-4A7C-8B80-272EF9763641}" dt="2025-05-10T07:38:46.593" v="68" actId="20577"/>
          <ac:spMkLst>
            <pc:docMk/>
            <pc:sldMk cId="2571895846" sldId="261"/>
            <ac:spMk id="3" creationId="{7F297269-9C66-EA76-D7BC-769F029DA1DB}"/>
          </ac:spMkLst>
        </pc:spChg>
        <pc:spChg chg="mod ord">
          <ac:chgData name="Dariusz Piwowraczyk" userId="80b6fd269cbd7087" providerId="LiveId" clId="{7CFEE54E-854A-4A7C-8B80-272EF9763641}" dt="2025-05-10T07:35:51.018" v="23" actId="26606"/>
          <ac:spMkLst>
            <pc:docMk/>
            <pc:sldMk cId="2571895846" sldId="261"/>
            <ac:spMk id="4" creationId="{F79491BB-1AF4-D774-71F9-A84AA33B1C99}"/>
          </ac:spMkLst>
        </pc:spChg>
        <pc:picChg chg="add mod">
          <ac:chgData name="Dariusz Piwowraczyk" userId="80b6fd269cbd7087" providerId="LiveId" clId="{7CFEE54E-854A-4A7C-8B80-272EF9763641}" dt="2025-05-10T07:35:51.018" v="23" actId="26606"/>
          <ac:picMkLst>
            <pc:docMk/>
            <pc:sldMk cId="2571895846" sldId="261"/>
            <ac:picMk id="5" creationId="{08078FD5-8CA8-CBB1-A1E8-BC5DC68E6A65}"/>
          </ac:picMkLst>
        </pc:picChg>
        <pc:picChg chg="del">
          <ac:chgData name="Dariusz Piwowraczyk" userId="80b6fd269cbd7087" providerId="LiveId" clId="{7CFEE54E-854A-4A7C-8B80-272EF9763641}" dt="2025-05-10T07:34:14.146" v="13" actId="478"/>
          <ac:picMkLst>
            <pc:docMk/>
            <pc:sldMk cId="2571895846" sldId="261"/>
            <ac:picMk id="6" creationId="{C2926AC1-240F-CA7E-07B5-3E03912AACF9}"/>
          </ac:picMkLst>
        </pc:picChg>
      </pc:sldChg>
      <pc:sldChg chg="addSp delSp modSp mod">
        <pc:chgData name="Dariusz Piwowraczyk" userId="80b6fd269cbd7087" providerId="LiveId" clId="{7CFEE54E-854A-4A7C-8B80-272EF9763641}" dt="2025-05-10T07:42:42.633" v="150" actId="313"/>
        <pc:sldMkLst>
          <pc:docMk/>
          <pc:sldMk cId="4278314762" sldId="262"/>
        </pc:sldMkLst>
        <pc:spChg chg="mod">
          <ac:chgData name="Dariusz Piwowraczyk" userId="80b6fd269cbd7087" providerId="LiveId" clId="{7CFEE54E-854A-4A7C-8B80-272EF9763641}" dt="2025-05-10T07:42:42.633" v="150" actId="313"/>
          <ac:spMkLst>
            <pc:docMk/>
            <pc:sldMk cId="4278314762" sldId="262"/>
            <ac:spMk id="2" creationId="{529F926F-329F-2CB5-DCA3-1544BEE3E901}"/>
          </ac:spMkLst>
        </pc:spChg>
        <pc:spChg chg="mod">
          <ac:chgData name="Dariusz Piwowraczyk" userId="80b6fd269cbd7087" providerId="LiveId" clId="{7CFEE54E-854A-4A7C-8B80-272EF9763641}" dt="2025-05-10T07:42:30.500" v="149" actId="20577"/>
          <ac:spMkLst>
            <pc:docMk/>
            <pc:sldMk cId="4278314762" sldId="262"/>
            <ac:spMk id="3" creationId="{7DAEAC1F-4DCA-C77E-A78F-35624FDE1AFE}"/>
          </ac:spMkLst>
        </pc:spChg>
        <pc:picChg chg="add mod">
          <ac:chgData name="Dariusz Piwowraczyk" userId="80b6fd269cbd7087" providerId="LiveId" clId="{7CFEE54E-854A-4A7C-8B80-272EF9763641}" dt="2025-05-10T07:36:01.329" v="25"/>
          <ac:picMkLst>
            <pc:docMk/>
            <pc:sldMk cId="4278314762" sldId="262"/>
            <ac:picMk id="5" creationId="{2D0A5847-4F36-B40C-9FCA-A19F6A2560D1}"/>
          </ac:picMkLst>
        </pc:picChg>
        <pc:picChg chg="del">
          <ac:chgData name="Dariusz Piwowraczyk" userId="80b6fd269cbd7087" providerId="LiveId" clId="{7CFEE54E-854A-4A7C-8B80-272EF9763641}" dt="2025-05-10T07:36:00.117" v="24" actId="478"/>
          <ac:picMkLst>
            <pc:docMk/>
            <pc:sldMk cId="4278314762" sldId="262"/>
            <ac:picMk id="6" creationId="{6562B75E-5ED8-E1F3-5B06-E55E35402BF1}"/>
          </ac:picMkLst>
        </pc:picChg>
      </pc:sldChg>
      <pc:sldChg chg="addSp delSp modSp mod">
        <pc:chgData name="Dariusz Piwowraczyk" userId="80b6fd269cbd7087" providerId="LiveId" clId="{7CFEE54E-854A-4A7C-8B80-272EF9763641}" dt="2025-05-10T07:46:54.405" v="168" actId="27636"/>
        <pc:sldMkLst>
          <pc:docMk/>
          <pc:sldMk cId="4210501009" sldId="263"/>
        </pc:sldMkLst>
        <pc:spChg chg="mod">
          <ac:chgData name="Dariusz Piwowraczyk" userId="80b6fd269cbd7087" providerId="LiveId" clId="{7CFEE54E-854A-4A7C-8B80-272EF9763641}" dt="2025-05-10T07:46:54.405" v="168" actId="27636"/>
          <ac:spMkLst>
            <pc:docMk/>
            <pc:sldMk cId="4210501009" sldId="263"/>
            <ac:spMk id="3" creationId="{B3B14DD4-E123-6300-89A7-795EF33920F4}"/>
          </ac:spMkLst>
        </pc:spChg>
        <pc:picChg chg="add mod">
          <ac:chgData name="Dariusz Piwowraczyk" userId="80b6fd269cbd7087" providerId="LiveId" clId="{7CFEE54E-854A-4A7C-8B80-272EF9763641}" dt="2025-05-10T07:36:12.076" v="28" actId="1076"/>
          <ac:picMkLst>
            <pc:docMk/>
            <pc:sldMk cId="4210501009" sldId="263"/>
            <ac:picMk id="5" creationId="{D99EA31C-7750-4F19-4AA3-890FBCBFF29F}"/>
          </ac:picMkLst>
        </pc:picChg>
        <pc:picChg chg="del">
          <ac:chgData name="Dariusz Piwowraczyk" userId="80b6fd269cbd7087" providerId="LiveId" clId="{7CFEE54E-854A-4A7C-8B80-272EF9763641}" dt="2025-05-10T07:36:07.755" v="26" actId="478"/>
          <ac:picMkLst>
            <pc:docMk/>
            <pc:sldMk cId="4210501009" sldId="263"/>
            <ac:picMk id="6" creationId="{4C7151A5-368E-F72E-E840-7F6060C6BA70}"/>
          </ac:picMkLst>
        </pc:picChg>
      </pc:sldChg>
      <pc:sldChg chg="addSp delSp modSp mod">
        <pc:chgData name="Dariusz Piwowraczyk" userId="80b6fd269cbd7087" providerId="LiveId" clId="{7CFEE54E-854A-4A7C-8B80-272EF9763641}" dt="2025-05-10T07:54:01.162" v="318" actId="20577"/>
        <pc:sldMkLst>
          <pc:docMk/>
          <pc:sldMk cId="1252553902" sldId="264"/>
        </pc:sldMkLst>
        <pc:spChg chg="mod">
          <ac:chgData name="Dariusz Piwowraczyk" userId="80b6fd269cbd7087" providerId="LiveId" clId="{7CFEE54E-854A-4A7C-8B80-272EF9763641}" dt="2025-05-10T07:53:02.493" v="270" actId="1076"/>
          <ac:spMkLst>
            <pc:docMk/>
            <pc:sldMk cId="1252553902" sldId="264"/>
            <ac:spMk id="2" creationId="{5C08F46B-C598-AAC4-38A3-42032674915C}"/>
          </ac:spMkLst>
        </pc:spChg>
        <pc:spChg chg="mod">
          <ac:chgData name="Dariusz Piwowraczyk" userId="80b6fd269cbd7087" providerId="LiveId" clId="{7CFEE54E-854A-4A7C-8B80-272EF9763641}" dt="2025-05-10T07:54:01.162" v="318" actId="20577"/>
          <ac:spMkLst>
            <pc:docMk/>
            <pc:sldMk cId="1252553902" sldId="264"/>
            <ac:spMk id="3" creationId="{209C2E63-E71A-A33F-3EF3-5DDDE0BE2D85}"/>
          </ac:spMkLst>
        </pc:spChg>
        <pc:picChg chg="add mod">
          <ac:chgData name="Dariusz Piwowraczyk" userId="80b6fd269cbd7087" providerId="LiveId" clId="{7CFEE54E-854A-4A7C-8B80-272EF9763641}" dt="2025-05-10T07:36:18.465" v="30"/>
          <ac:picMkLst>
            <pc:docMk/>
            <pc:sldMk cId="1252553902" sldId="264"/>
            <ac:picMk id="5" creationId="{BEBA28EA-D67B-A3D8-1439-306AAA1CF68B}"/>
          </ac:picMkLst>
        </pc:picChg>
        <pc:picChg chg="del">
          <ac:chgData name="Dariusz Piwowraczyk" userId="80b6fd269cbd7087" providerId="LiveId" clId="{7CFEE54E-854A-4A7C-8B80-272EF9763641}" dt="2025-05-10T07:36:17.306" v="29" actId="478"/>
          <ac:picMkLst>
            <pc:docMk/>
            <pc:sldMk cId="1252553902" sldId="264"/>
            <ac:picMk id="6" creationId="{637C0BD2-87EC-A102-9362-FB91AB56AC01}"/>
          </ac:picMkLst>
        </pc:picChg>
      </pc:sldChg>
      <pc:sldChg chg="addSp delSp modSp mod">
        <pc:chgData name="Dariusz Piwowraczyk" userId="80b6fd269cbd7087" providerId="LiveId" clId="{7CFEE54E-854A-4A7C-8B80-272EF9763641}" dt="2025-05-10T07:54:38.024" v="320" actId="20577"/>
        <pc:sldMkLst>
          <pc:docMk/>
          <pc:sldMk cId="3629051044" sldId="265"/>
        </pc:sldMkLst>
        <pc:spChg chg="mod">
          <ac:chgData name="Dariusz Piwowraczyk" userId="80b6fd269cbd7087" providerId="LiveId" clId="{7CFEE54E-854A-4A7C-8B80-272EF9763641}" dt="2025-05-10T07:54:38.024" v="320" actId="20577"/>
          <ac:spMkLst>
            <pc:docMk/>
            <pc:sldMk cId="3629051044" sldId="265"/>
            <ac:spMk id="3" creationId="{534FF17A-A382-26C0-B08C-9A4FED214892}"/>
          </ac:spMkLst>
        </pc:spChg>
        <pc:picChg chg="add mod">
          <ac:chgData name="Dariusz Piwowraczyk" userId="80b6fd269cbd7087" providerId="LiveId" clId="{7CFEE54E-854A-4A7C-8B80-272EF9763641}" dt="2025-05-10T07:36:26.099" v="32"/>
          <ac:picMkLst>
            <pc:docMk/>
            <pc:sldMk cId="3629051044" sldId="265"/>
            <ac:picMk id="5" creationId="{3682425A-52B9-18AA-73B6-EB043081B952}"/>
          </ac:picMkLst>
        </pc:picChg>
        <pc:picChg chg="del">
          <ac:chgData name="Dariusz Piwowraczyk" userId="80b6fd269cbd7087" providerId="LiveId" clId="{7CFEE54E-854A-4A7C-8B80-272EF9763641}" dt="2025-05-10T07:36:24.764" v="31" actId="478"/>
          <ac:picMkLst>
            <pc:docMk/>
            <pc:sldMk cId="3629051044" sldId="265"/>
            <ac:picMk id="6" creationId="{6920A4AF-F61A-D7FD-D1CD-C270932152CD}"/>
          </ac:picMkLst>
        </pc:picChg>
      </pc:sldChg>
      <pc:sldChg chg="addSp delSp modSp mod">
        <pc:chgData name="Dariusz Piwowraczyk" userId="80b6fd269cbd7087" providerId="LiveId" clId="{7CFEE54E-854A-4A7C-8B80-272EF9763641}" dt="2025-05-10T07:57:03.347" v="422" actId="20577"/>
        <pc:sldMkLst>
          <pc:docMk/>
          <pc:sldMk cId="2520394573" sldId="266"/>
        </pc:sldMkLst>
        <pc:spChg chg="mod">
          <ac:chgData name="Dariusz Piwowraczyk" userId="80b6fd269cbd7087" providerId="LiveId" clId="{7CFEE54E-854A-4A7C-8B80-272EF9763641}" dt="2025-05-10T07:57:03.347" v="422" actId="20577"/>
          <ac:spMkLst>
            <pc:docMk/>
            <pc:sldMk cId="2520394573" sldId="266"/>
            <ac:spMk id="3" creationId="{BD42D6DD-B816-D343-BFFD-F146BAB8483E}"/>
          </ac:spMkLst>
        </pc:spChg>
        <pc:picChg chg="add mod">
          <ac:chgData name="Dariusz Piwowraczyk" userId="80b6fd269cbd7087" providerId="LiveId" clId="{7CFEE54E-854A-4A7C-8B80-272EF9763641}" dt="2025-05-10T07:36:37.219" v="35" actId="1076"/>
          <ac:picMkLst>
            <pc:docMk/>
            <pc:sldMk cId="2520394573" sldId="266"/>
            <ac:picMk id="5" creationId="{91DF759A-AB9E-66F3-BDFA-5A98C97CAAE6}"/>
          </ac:picMkLst>
        </pc:picChg>
        <pc:picChg chg="del">
          <ac:chgData name="Dariusz Piwowraczyk" userId="80b6fd269cbd7087" providerId="LiveId" clId="{7CFEE54E-854A-4A7C-8B80-272EF9763641}" dt="2025-05-10T07:36:33.748" v="33" actId="478"/>
          <ac:picMkLst>
            <pc:docMk/>
            <pc:sldMk cId="2520394573" sldId="266"/>
            <ac:picMk id="6" creationId="{EBC6052D-F3B3-0FAE-723C-9F91C9A43836}"/>
          </ac:picMkLst>
        </pc:picChg>
      </pc:sldChg>
      <pc:sldChg chg="addSp delSp modSp mod">
        <pc:chgData name="Dariusz Piwowraczyk" userId="80b6fd269cbd7087" providerId="LiveId" clId="{7CFEE54E-854A-4A7C-8B80-272EF9763641}" dt="2025-05-10T07:36:49.813" v="38" actId="1076"/>
        <pc:sldMkLst>
          <pc:docMk/>
          <pc:sldMk cId="828544796" sldId="267"/>
        </pc:sldMkLst>
        <pc:picChg chg="add mod">
          <ac:chgData name="Dariusz Piwowraczyk" userId="80b6fd269cbd7087" providerId="LiveId" clId="{7CFEE54E-854A-4A7C-8B80-272EF9763641}" dt="2025-05-10T07:36:49.813" v="38" actId="1076"/>
          <ac:picMkLst>
            <pc:docMk/>
            <pc:sldMk cId="828544796" sldId="267"/>
            <ac:picMk id="6" creationId="{09034519-AFBD-A6D5-AC8C-53D991735978}"/>
          </ac:picMkLst>
        </pc:picChg>
        <pc:picChg chg="del">
          <ac:chgData name="Dariusz Piwowraczyk" userId="80b6fd269cbd7087" providerId="LiveId" clId="{7CFEE54E-854A-4A7C-8B80-272EF9763641}" dt="2025-05-10T07:36:44.754" v="36" actId="478"/>
          <ac:picMkLst>
            <pc:docMk/>
            <pc:sldMk cId="828544796" sldId="267"/>
            <ac:picMk id="7" creationId="{46C779E0-8993-6516-66C1-5DF6DD3D728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pl-PL" b="1" dirty="0">
              <a:latin typeface="Times New Roman" panose="02020603050405020304" pitchFamily="18" charset="0"/>
              <a:cs typeface="Times New Roman" panose="02020603050405020304" pitchFamily="18" charset="0"/>
            </a:rPr>
            <a:t>Ukończ</a:t>
          </a:r>
          <a:r>
            <a:rPr lang="pl" b="1" dirty="0">
              <a:latin typeface="Times New Roman" panose="02020603050405020304" pitchFamily="18" charset="0"/>
              <a:cs typeface="Times New Roman" panose="02020603050405020304" pitchFamily="18" charset="0"/>
            </a:rPr>
            <a:t> szkolenie Koordynatora Reklamy oraz wykonaj test twojej wiedzy i uzyskaj certyfikat Koordynatora Reklamy</a:t>
          </a:r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pl"/>
            <a:t>01</a:t>
          </a:r>
          <a:endParaRPr lang="pl" dirty="0"/>
        </a:p>
      </dgm:t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pl-PL" b="1" dirty="0">
              <a:latin typeface="Times New Roman" panose="02020603050405020304" pitchFamily="18" charset="0"/>
              <a:cs typeface="Times New Roman" panose="02020603050405020304" pitchFamily="18" charset="0"/>
            </a:rPr>
            <a:t>P</a:t>
          </a:r>
          <a:r>
            <a:rPr lang="pl" b="1" dirty="0">
              <a:latin typeface="Times New Roman" panose="02020603050405020304" pitchFamily="18" charset="0"/>
              <a:cs typeface="Times New Roman" panose="02020603050405020304" pitchFamily="18" charset="0"/>
            </a:rPr>
            <a:t>odpisz z </a:t>
          </a:r>
          <a:r>
            <a:rPr lang="pl" b="1">
              <a:latin typeface="Times New Roman" panose="02020603050405020304" pitchFamily="18" charset="0"/>
              <a:cs typeface="Times New Roman" panose="02020603050405020304" pitchFamily="18" charset="0"/>
            </a:rPr>
            <a:t>nasza fundacją Werbekoordinator </a:t>
          </a:r>
          <a:r>
            <a:rPr lang="pl" b="1" dirty="0">
              <a:latin typeface="Times New Roman" panose="02020603050405020304" pitchFamily="18" charset="0"/>
              <a:cs typeface="Times New Roman" panose="02020603050405020304" pitchFamily="18" charset="0"/>
            </a:rPr>
            <a:t>umowy dodatkowe Koordynatora reklamy oraz menadżera regionalnego</a:t>
          </a: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pl"/>
            <a:t>02</a:t>
          </a:r>
          <a:endParaRPr lang="pl" dirty="0"/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pl-PL" b="1" dirty="0">
              <a:latin typeface="Times New Roman" panose="02020603050405020304" pitchFamily="18" charset="0"/>
              <a:cs typeface="Times New Roman" panose="02020603050405020304" pitchFamily="18" charset="0"/>
            </a:rPr>
            <a:t>Z</a:t>
          </a:r>
          <a:r>
            <a:rPr lang="pl" b="1" dirty="0">
              <a:latin typeface="Times New Roman" panose="02020603050405020304" pitchFamily="18" charset="0"/>
              <a:cs typeface="Times New Roman" panose="02020603050405020304" pitchFamily="18" charset="0"/>
            </a:rPr>
            <a:t>organizuj konfernecje online dla przeszkolenia twojego zspołu dystrybucyjnego w celu uzyskania certyfikatu Koordynatora reklamy</a:t>
          </a: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pl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2279" custLinFactNeighborY="502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7546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Ukończ</a:t>
          </a:r>
          <a:r>
            <a:rPr lang="pl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szkolenie Koordynatora Reklamy oraz wykonaj test twojej wiedzy i uzyskaj certyfikat Koordynatora Reklamy</a:t>
          </a:r>
        </a:p>
      </dsp:txBody>
      <dsp:txXfrm>
        <a:off x="7546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" sz="6600" kern="1200"/>
            <a:t>01</a:t>
          </a:r>
          <a:endParaRPr lang="pl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</a:t>
          </a:r>
          <a:r>
            <a:rPr lang="pl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odpisz z </a:t>
          </a:r>
          <a:r>
            <a:rPr lang="pl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nasza fundacją Werbekoordinator </a:t>
          </a:r>
          <a:r>
            <a:rPr lang="pl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umowy dodatkowe Koordynatora reklamy oraz menadżera regionalnego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" sz="6600" kern="1200"/>
            <a:t>02</a:t>
          </a:r>
          <a:endParaRPr lang="pl" sz="6600" kern="1200" dirty="0"/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Z</a:t>
          </a:r>
          <a:r>
            <a:rPr lang="pl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organizuj konfernecje online dla przeszkolenia twojego zspołu dystrybucyjnego w celu uzyskania certyfikatu Koordynatora reklamy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522669-EC7D-49E1-B741-A2FE50683CA7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FCFB61-6BBB-4064-80C0-AA071B09F09D}" type="datetime1">
              <a:rPr lang="pl-PL" smtClean="0"/>
              <a:t>10.05.2025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B9213-B06A-446B-950F-4D6B08834A94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az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C830C1-E38F-4C1E-AB00-3D2B4A62E083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9DC3A8-39D2-4A9C-80BF-52FE62DD982C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57E8BE-FF51-4380-9908-6931A1818B68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" sz="800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16619-AFF0-41B4-A148-C6086B6F9B32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ecia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38E9C-1D97-4F5D-870C-1CDD6CF9C290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Obraz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Obraz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ytuł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7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7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7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22EDC-96E8-4DE6-BA96-08053DBB68D6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8F6EBF-D9EE-4624-80A1-79ACCA4419F7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2A605B-2EB5-43D1-81E8-979865C1A47A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CDD796-4B9E-4E26-B961-A5FA87DED904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11F1C-B3B6-45A5-A4B1-508C2957C359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A90E40-6772-4F20-955C-6D3CC11F0806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raz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Obraz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D3AEBD-E77B-4E99-8FE7-BB15AC4144B7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D17DE-B015-4D04-89FB-5AA387CA85CF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EC262E-49D6-4354-9AE5-50805A794C6C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97EF43-8F1F-4F08-A0D9-126223599CB3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az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BFB10B-63B8-4B49-9A15-B9706CDD3741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" dirty="0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l" dirty="0"/>
              <a:t>Kliknij, aby edytować style wzorca tekstu</a:t>
            </a:r>
          </a:p>
          <a:p>
            <a:pPr lvl="1" rtl="0"/>
            <a:r>
              <a:rPr lang="pl" dirty="0"/>
              <a:t>Drugi poziom</a:t>
            </a:r>
          </a:p>
          <a:p>
            <a:pPr lvl="2" rtl="0"/>
            <a:r>
              <a:rPr lang="pl" dirty="0"/>
              <a:t>Trzeci poziom</a:t>
            </a:r>
          </a:p>
          <a:p>
            <a:pPr lvl="3" rtl="0"/>
            <a:r>
              <a:rPr lang="pl" dirty="0"/>
              <a:t>Czwarty poziom</a:t>
            </a:r>
          </a:p>
          <a:p>
            <a:pPr lvl="4" rtl="0"/>
            <a:r>
              <a:rPr lang="pl" dirty="0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36BB56D-3764-43AD-919D-1B840AA558F2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Zdjęcie przedstawiające filiżankę kawy, jedzenie, napój&#10;&#10;Automatycznie generowany opi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 fontScale="90000"/>
          </a:bodyPr>
          <a:lstStyle/>
          <a:p>
            <a:r>
              <a:rPr lang="pl-PL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Zostań Menadżerem Regionalnym</a:t>
            </a:r>
            <a:br>
              <a:rPr lang="pl-PL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l-PL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Wykup Licencję !</a:t>
            </a:r>
            <a:endParaRPr lang="pl" sz="7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pl" sz="2800" dirty="0"/>
              <a:t>Jeżeli posiadasz zespół sprzedażowy, składający się z przedsiebiorców prowadzącyh własną działalność gospodarczą, przedstawię korzyści jakie osiągniesz juz z 20 osobowej grupy Koordynatorów Reklamy!</a:t>
            </a:r>
          </a:p>
        </p:txBody>
      </p:sp>
      <p:pic>
        <p:nvPicPr>
          <p:cNvPr id="4" name="Obraz 3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4B6A85E3-0DF0-226B-D633-D7A1F70E7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07" y="0"/>
            <a:ext cx="1316892" cy="13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01F732-8EA7-DE1C-A6E8-DC0BBE3C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8" y="609600"/>
            <a:ext cx="10702211" cy="1257300"/>
          </a:xfrm>
        </p:spPr>
        <p:txBody>
          <a:bodyPr>
            <a:normAutofit fontScale="90000"/>
          </a:bodyPr>
          <a:lstStyle/>
          <a:p>
            <a:r>
              <a:rPr lang="pl-PL" dirty="0"/>
              <a:t>ZWRÓĆ UWAGĘ, ŻE TO PRACA WYŁACZNIE W PROMOCJI I REKLAMIE !!!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944CA7-BADB-7394-840D-F425C7D4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Możesz ja wykonywać w dowolnym miejscu na ziemi;</a:t>
            </a:r>
          </a:p>
          <a:p>
            <a:r>
              <a:rPr lang="pl-PL" dirty="0"/>
              <a:t>Nie musisz inwestować żadnych pieniędzy, jeżeli wybierzesz drogę Awansu;</a:t>
            </a:r>
          </a:p>
          <a:p>
            <a:r>
              <a:rPr lang="pl-PL" dirty="0"/>
              <a:t>Realizujesz bardzo ważny cel społeczny, oferując możliwości rozwoju osobistego;</a:t>
            </a:r>
          </a:p>
          <a:p>
            <a:r>
              <a:rPr lang="pl-PL" dirty="0"/>
              <a:t>Budujesz możliwości dodatkowych dochodów społeczności z własnych zakupów codziennych potrzeb produktów i usług poprzez zwrot gotówki Cashback;</a:t>
            </a:r>
          </a:p>
          <a:p>
            <a:r>
              <a:rPr lang="pl-PL" dirty="0"/>
              <a:t>Wspierasz aktywnie społeczność małych i średnich przedsiębiorców, oferując im swoje usługi promowania i reklamy jego produktów;</a:t>
            </a:r>
          </a:p>
          <a:p>
            <a:r>
              <a:rPr lang="pl-PL" dirty="0"/>
              <a:t>Pomagasz małym i średnim przedsiębiorcom w redukcji kosztów reklamy dając im także możliwość uzyskiwania przychodów z rynku pozostałych Partnerów na rynkach całej Europy.</a:t>
            </a:r>
          </a:p>
          <a:p>
            <a:r>
              <a:rPr lang="pl-PL" dirty="0"/>
              <a:t>Zabezpieczasz segment rynku osób w wieku senioralnym dając możliwość spędzenia miło i ekskluzywnie czasu, który chcą spędzić seniorzy w miłej i ciepłej atmosferze.</a:t>
            </a:r>
          </a:p>
          <a:p>
            <a:endParaRPr lang="pl-PL" dirty="0"/>
          </a:p>
          <a:p>
            <a:pPr marL="36900" indent="0">
              <a:buNone/>
            </a:pP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D8540C-7EC0-AC34-D1A3-C097FF2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3642" y="6401965"/>
            <a:ext cx="2743200" cy="365125"/>
          </a:xfrm>
        </p:spPr>
        <p:txBody>
          <a:bodyPr/>
          <a:lstStyle/>
          <a:p>
            <a:pPr rtl="0"/>
            <a:fld id="{A5CDD796-4B9E-4E26-B961-A5FA87DED904}" type="datetime1">
              <a:rPr lang="pl-PL" smtClean="0"/>
              <a:t>10.05.2025</a:t>
            </a:fld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FD4B66A-4DD2-DB5F-479E-5117DF2159D2}"/>
              </a:ext>
            </a:extLst>
          </p:cNvPr>
          <p:cNvSpPr txBox="1"/>
          <p:nvPr/>
        </p:nvSpPr>
        <p:spPr>
          <a:xfrm>
            <a:off x="305158" y="5769916"/>
            <a:ext cx="1158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TYLKO Z NAMI TO OSIĄGNIESZ !!! ZAPRASZAMY DO WSPÓŁPRACY !!!</a:t>
            </a:r>
          </a:p>
        </p:txBody>
      </p:sp>
      <p:pic>
        <p:nvPicPr>
          <p:cNvPr id="6" name="Obraz 5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9034519-AFBD-A6D5-AC8C-53D991735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11" y="-258396"/>
            <a:ext cx="1316892" cy="13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4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 fontScale="90000"/>
          </a:bodyPr>
          <a:lstStyle/>
          <a:p>
            <a:r>
              <a:rPr lang="pl-PL" dirty="0"/>
              <a:t>Kroki do uzyskania statusu </a:t>
            </a:r>
            <a:br>
              <a:rPr lang="pl-PL" dirty="0"/>
            </a:br>
            <a:r>
              <a:rPr lang="pl-PL" dirty="0"/>
              <a:t>MENADŻERA REGIONALNEGO</a:t>
            </a:r>
            <a:endParaRPr lang="pl" dirty="0"/>
          </a:p>
        </p:txBody>
      </p:sp>
      <p:graphicFrame>
        <p:nvGraphicFramePr>
          <p:cNvPr id="4" name="Zawartość — symbol zastępczy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76783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Obraz 2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B7B3AFF-CD9F-2EDB-8FE7-3E3CF5ED1D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266" y="75414"/>
            <a:ext cx="1316892" cy="13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E62B12-4E8C-1614-8921-2051650C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Twoje główne zadania jako Lidera Zespołu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1AB59E-3031-6A79-0350-1B50E0B7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67891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Nadzór nad prawidłowo sprawowaną opieką przez Twoich członków zespołu dystrybucyjnego dla pozyskanych Partnerów dla naszej Firmy;</a:t>
            </a:r>
          </a:p>
          <a:p>
            <a:r>
              <a:rPr lang="pl-PL" dirty="0"/>
              <a:t>Wspólne planowanie, organizowanie oraz kontrola ustalonych celów z członkami zespołu, zgodnie z uzgodnionym harmonogramem wsparcia i współpracy;</a:t>
            </a:r>
          </a:p>
          <a:p>
            <a:r>
              <a:rPr lang="pl-PL" dirty="0"/>
              <a:t>Określanie własnych celów Menadżera Regionalnego wraz z raportowaniem swojej sprzedaży planowanej na kolejne okresy miesięczne, oraz raportowanie wykonanych celowych zamierzeń za poprzedni okres;</a:t>
            </a:r>
          </a:p>
          <a:p>
            <a:r>
              <a:rPr lang="pl-PL" dirty="0"/>
              <a:t>Krzewienie kultury wewnątrzorganizacyjnej z uwzględnieniem w szczególności Kodeksu Etycznego Koordynatora;</a:t>
            </a:r>
          </a:p>
          <a:p>
            <a:r>
              <a:rPr lang="pl-PL" dirty="0"/>
              <a:t>Branie udziału w szkoleniach dla Kadry Menadżerskiej organizowanych w ramach działalności naszej Firmy.</a:t>
            </a:r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9CC372-6EF8-19DA-39E3-08C76BB2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005" y="6390238"/>
            <a:ext cx="2743200" cy="365125"/>
          </a:xfrm>
        </p:spPr>
        <p:txBody>
          <a:bodyPr/>
          <a:lstStyle/>
          <a:p>
            <a:pPr rtl="0"/>
            <a:fld id="{A5CDD796-4B9E-4E26-B961-A5FA87DED904}" type="datetime1">
              <a:rPr lang="pl-PL" smtClean="0"/>
              <a:t>10.05.2025</a:t>
            </a:fld>
            <a:endParaRPr lang="en-US" dirty="0"/>
          </a:p>
        </p:txBody>
      </p:sp>
      <p:pic>
        <p:nvPicPr>
          <p:cNvPr id="7" name="Obraz 6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8C274E82-D9C0-65CD-55F9-815F44A9F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811" y="-153621"/>
            <a:ext cx="1316892" cy="13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9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76BAE6-6D25-9247-D5C4-7C7F5EF5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 dochodu Menadżera Regionalnego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297269-9C66-EA76-D7BC-769F029D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Prowizja własna za wykonanie własnej sprzedaży Pakietów Usług Reklamy – 50%;</a:t>
            </a:r>
          </a:p>
          <a:p>
            <a:r>
              <a:rPr lang="pl-PL" dirty="0"/>
              <a:t>Miedzy prowizja z sprzedaży swojego zespołu dystrybucyjnego Pakietów Usług Reklamy – 20% plus premie i dodatki wynikające z Planu Wynagrodzeń;</a:t>
            </a:r>
          </a:p>
          <a:p>
            <a:r>
              <a:rPr lang="pl-PL" dirty="0"/>
              <a:t>Prowizja z tytułu podziału uzyskanych prowizji od Partnerów za wykonany obrót gospodarczy przez swoją sieć dystrybucyjną, na rynkach Europy liczona od wszystkich bezpośrednich Koordynatorów  Reklamy, nie mniejsza niż 0,33% całego obrotu uzyskanego przez swoją organizację Promotorów na rynku Europy. </a:t>
            </a:r>
            <a:r>
              <a:rPr lang="pl-PL" b="1" i="1" dirty="0"/>
              <a:t>(wysokość wrastająca, zależna od wysokości prowizji płaconej przez wszystkich Partnerów w Europie – minimalna prowizja Partnerów to 2%)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9491BB-1AF4-D774-71F9-A84AA33B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CDD796-4B9E-4E26-B961-A5FA87DED904}" type="datetime1">
              <a:rPr lang="pl-PL" smtClean="0"/>
              <a:t>10.05.2025</a:t>
            </a:fld>
            <a:endParaRPr lang="en-US" dirty="0"/>
          </a:p>
        </p:txBody>
      </p:sp>
      <p:pic>
        <p:nvPicPr>
          <p:cNvPr id="5" name="Obraz 4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8078FD5-8CA8-CBB1-A1E8-BC5DC68E6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266" y="75414"/>
            <a:ext cx="1316892" cy="13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9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9F926F-329F-2CB5-DCA3-1544BEE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2800" b="1" dirty="0"/>
              <a:t>Zarządzany zespół 20 Koordynatorów Reklamy (KR) i przewidywane przychody. </a:t>
            </a:r>
            <a:br>
              <a:rPr lang="pl-PL" sz="2800" b="1" dirty="0"/>
            </a:br>
            <a:r>
              <a:rPr lang="pl-PL" sz="2800" b="1" dirty="0"/>
              <a:t>Poniżej zaplanowany przykładowy cel Każdego Koordynatora Reklamy w okresie jednego miesiąca wykonania celu sprzedażowego.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AEAC1F-4DCA-C77E-A78F-35624FDE1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570" y="2401086"/>
            <a:ext cx="10353762" cy="3714749"/>
          </a:xfrm>
        </p:spPr>
        <p:txBody>
          <a:bodyPr>
            <a:normAutofit/>
          </a:bodyPr>
          <a:lstStyle/>
          <a:p>
            <a:r>
              <a:rPr lang="pl-PL" dirty="0"/>
              <a:t>Pozyskanie do opieki 4 Partnerów poprzez wsparcie w zawarciu umowy dodatkowej Partnera naszego serwisu </a:t>
            </a:r>
            <a:r>
              <a:rPr lang="pl-PL" i="1" dirty="0"/>
              <a:t>(1 tygodniowo);</a:t>
            </a:r>
          </a:p>
          <a:p>
            <a:r>
              <a:rPr lang="pl-PL" dirty="0"/>
              <a:t>Skuteczna oferta kampanii reklamowej z wykorzystaniem 2 Pakietów Usług (standard) i pomoc w wdrożeniu narzędzi dla Partnera uzyskanych w Pakiecie Usług </a:t>
            </a:r>
            <a:r>
              <a:rPr lang="pl-PL" i="1" dirty="0"/>
              <a:t>(jeden na dwa tygodnie);</a:t>
            </a:r>
          </a:p>
          <a:p>
            <a:r>
              <a:rPr lang="pl-PL" dirty="0"/>
              <a:t>Uzyskanie obrotu gospodarczego dzięki kampaniom wśród pozyskanych Partnerów na poziomie  5 000 € średnio u każdego;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AFF060-7F33-03DF-D1BD-3FDA2EC4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CDD796-4B9E-4E26-B961-A5FA87DED904}" type="datetime1">
              <a:rPr lang="pl-PL" smtClean="0"/>
              <a:t>10.05.2025</a:t>
            </a:fld>
            <a:endParaRPr lang="en-US" dirty="0"/>
          </a:p>
        </p:txBody>
      </p:sp>
      <p:pic>
        <p:nvPicPr>
          <p:cNvPr id="5" name="Obraz 4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D0A5847-4F36-B40C-9FCA-A19F6A256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266" y="75414"/>
            <a:ext cx="1316892" cy="13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1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7445C2-31FB-1E71-1659-3B3B0EFA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b="1" dirty="0"/>
              <a:t>Wynik sprzedażowy osiągniętych celów ustalonych z każdym członkiem 20 osobowego zespołu Koordynatorów Reklamy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B14DD4-E123-6300-89A7-795EF339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Pozyskanych </a:t>
            </a:r>
            <a:r>
              <a:rPr lang="pl-PL" b="1" u="sng" dirty="0"/>
              <a:t>80</a:t>
            </a:r>
            <a:r>
              <a:rPr lang="pl-PL" dirty="0"/>
              <a:t> nowych Partnerów, oferujących prowizję od obrotu na średnim poziomie 7%;</a:t>
            </a:r>
          </a:p>
          <a:p>
            <a:r>
              <a:rPr lang="pl-PL" dirty="0"/>
              <a:t>Sprzedaż </a:t>
            </a:r>
            <a:r>
              <a:rPr lang="pl-PL" b="1" u="sng" dirty="0"/>
              <a:t>40</a:t>
            </a:r>
            <a:r>
              <a:rPr lang="pl-PL" dirty="0"/>
              <a:t> Pakietów usług w cenie 1928 netto €;</a:t>
            </a:r>
          </a:p>
          <a:p>
            <a:r>
              <a:rPr lang="pl-PL" dirty="0"/>
              <a:t>Zrealizowany obrót gospodarczy wśród nowo pozyskanych Partnerów to kwota 400 000 € średnia wysokością prowizji na poziomie 7%;</a:t>
            </a:r>
          </a:p>
          <a:p>
            <a:r>
              <a:rPr lang="pl-PL" dirty="0"/>
              <a:t>Premie i dodatki zgodnie z Planem Wynagrodzeń.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2F2385-5BCA-389E-7B85-79BAC934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CDD796-4B9E-4E26-B961-A5FA87DED904}" type="datetime1">
              <a:rPr lang="pl-PL" smtClean="0"/>
              <a:t>10.05.2025</a:t>
            </a:fld>
            <a:endParaRPr lang="en-US" dirty="0"/>
          </a:p>
        </p:txBody>
      </p:sp>
      <p:pic>
        <p:nvPicPr>
          <p:cNvPr id="5" name="Obraz 4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99EA31C-7750-4F19-4AA3-890FBCBFF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28" y="-258396"/>
            <a:ext cx="1316892" cy="13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0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08F46B-C598-AAC4-38A3-42032674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4176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pl-PL" dirty="0"/>
              <a:t>Matematyczne podliczenie przychodów Menadżera Regionalnego!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9C2E63-E71A-A33F-3EF3-5DDDE0BE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91476"/>
            <a:ext cx="10353762" cy="5291110"/>
          </a:xfrm>
        </p:spPr>
        <p:txBody>
          <a:bodyPr>
            <a:normAutofit/>
          </a:bodyPr>
          <a:lstStyle/>
          <a:p>
            <a:r>
              <a:rPr lang="pl-PL" dirty="0"/>
              <a:t>40 x 1928 € = 77 120 € - między prowizja 20% = 15 424  €;</a:t>
            </a:r>
          </a:p>
          <a:p>
            <a:r>
              <a:rPr lang="pl-PL" dirty="0"/>
              <a:t>400 000 € x 7% - 28 000 € prowizji gdzie prowizja średnio przypada na MR to 1,16% - 28 000 € x 1.16% = 324,8 €. </a:t>
            </a:r>
          </a:p>
          <a:p>
            <a:r>
              <a:rPr lang="pl-PL" dirty="0"/>
              <a:t>Premie i dodatki wynikające Planu Wynagrodzeń to kwota 1 000 € </a:t>
            </a:r>
          </a:p>
          <a:p>
            <a:pPr marL="36900" indent="0" algn="ctr">
              <a:buNone/>
            </a:pPr>
            <a:r>
              <a:rPr lang="pl-PL" dirty="0"/>
              <a:t>RAZEM PRZYCHÓD MENADZERA REGIONALNEGO W MIESIĄCU :</a:t>
            </a:r>
          </a:p>
          <a:p>
            <a:pPr marL="36900" indent="0" algn="ctr">
              <a:buNone/>
            </a:pPr>
            <a:r>
              <a:rPr lang="pl-PL" dirty="0"/>
              <a:t>15 424  + 324,8 + 1 000= </a:t>
            </a:r>
            <a:r>
              <a:rPr lang="pl-PL" sz="3200" b="1" u="sng" dirty="0"/>
              <a:t>16 748 €</a:t>
            </a:r>
          </a:p>
          <a:p>
            <a:pPr marL="36900" indent="0" algn="ctr">
              <a:buNone/>
            </a:pPr>
            <a:r>
              <a:rPr lang="pl-PL" sz="3200" b="1" u="sng" dirty="0"/>
              <a:t>To ponad półtorakrotny zwrot inwestycji w wykup Licencji !!!</a:t>
            </a:r>
          </a:p>
          <a:p>
            <a:pPr marL="36900" indent="0" algn="ctr">
              <a:buNone/>
            </a:pPr>
            <a:r>
              <a:rPr lang="pl-PL" sz="3200" b="1" u="sng" dirty="0"/>
              <a:t>Mając Zespół tylko 20 Koordynatorów Reklamy</a:t>
            </a:r>
          </a:p>
          <a:p>
            <a:pPr marL="36900" indent="0" algn="ctr">
              <a:buNone/>
            </a:pPr>
            <a:endParaRPr lang="pl-PL" sz="3200" b="1" u="sng" dirty="0"/>
          </a:p>
          <a:p>
            <a:pPr marL="36900" indent="0" algn="ctr">
              <a:buNone/>
            </a:pPr>
            <a:endParaRPr lang="pl-PL" sz="3200" b="1" u="sng" dirty="0"/>
          </a:p>
          <a:p>
            <a:endParaRPr lang="pl-PL" i="1" dirty="0"/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2727CE-EFE2-DA30-26A5-4B1D4AD5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47700" y="6420626"/>
            <a:ext cx="2743200" cy="365125"/>
          </a:xfrm>
        </p:spPr>
        <p:txBody>
          <a:bodyPr/>
          <a:lstStyle/>
          <a:p>
            <a:pPr rtl="0"/>
            <a:fld id="{A5CDD796-4B9E-4E26-B961-A5FA87DED904}" type="datetime1">
              <a:rPr lang="pl-PL" smtClean="0"/>
              <a:t>10.05.2025</a:t>
            </a:fld>
            <a:endParaRPr lang="en-US" dirty="0"/>
          </a:p>
        </p:txBody>
      </p:sp>
      <p:pic>
        <p:nvPicPr>
          <p:cNvPr id="5" name="Obraz 4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BEBA28EA-D67B-A3D8-1439-306AAA1CF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266" y="75414"/>
            <a:ext cx="1316892" cy="13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5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105897-2324-26BF-3FB7-2EB2AACF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Jak zwiększyć przychody bez podnoszenia celów poszczególnych członków zespołu 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4FF17A-A382-26C0-B08C-9A4FED214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Poza nadzorem nad funkcjonującym zespołem, prowadzić własną sprzedaż i wykonywanie obowiązków Koordynatora Reklamy zgodnie z posiadanym certyfikatem i umową </a:t>
            </a:r>
            <a:r>
              <a:rPr lang="pl-PL" i="1" u="sng" dirty="0"/>
              <a:t>(dobrowolna działalność, ale dająca o wiele większe przychody oraz dająca przykład dla swojego zespołu) PU -50%;</a:t>
            </a:r>
          </a:p>
          <a:p>
            <a:r>
              <a:rPr lang="pl-PL" dirty="0"/>
              <a:t>Czynny udział w pozyskiwaniu własnych bezpośrednich Promotorów, promując udział w zwrocie gotówki za własne zakupy wśród naszych wszystkich Partnerów na rynku Europy </a:t>
            </a:r>
            <a:r>
              <a:rPr lang="pl-PL" i="1" u="sng" dirty="0"/>
              <a:t>(do wzięcia 60%, czyli prowizja KR + MR) z wykonanego obrotu;</a:t>
            </a:r>
          </a:p>
          <a:p>
            <a:r>
              <a:rPr lang="pl-PL" dirty="0"/>
              <a:t>Własne zakupy potrzeb do codziennego użytku lub innych dóbr wyłącznie wśród naszych Partnerów na rynku Europy, (do wzięcia 100% czyli prowizja PR + KR+ MR z własnego obrotu wśród naszych Partnerów w Europie.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365432-0476-E710-F3FB-641ADC5D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CDD796-4B9E-4E26-B961-A5FA87DED904}" type="datetime1">
              <a:rPr lang="pl-PL" smtClean="0"/>
              <a:t>10.05.2025</a:t>
            </a:fld>
            <a:endParaRPr lang="en-US" dirty="0"/>
          </a:p>
        </p:txBody>
      </p:sp>
      <p:pic>
        <p:nvPicPr>
          <p:cNvPr id="5" name="Obraz 4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3682425A-52B9-18AA-73B6-EB043081B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266" y="75414"/>
            <a:ext cx="1316892" cy="13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5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153393-1A51-DCD0-144D-D15EDAF0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8" y="609600"/>
            <a:ext cx="11383345" cy="1257300"/>
          </a:xfrm>
        </p:spPr>
        <p:txBody>
          <a:bodyPr>
            <a:normAutofit fontScale="90000"/>
          </a:bodyPr>
          <a:lstStyle/>
          <a:p>
            <a:r>
              <a:rPr lang="pl-PL" dirty="0"/>
              <a:t>Zostań Menadżerem Regionalnym bez Licencji !!!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42D6DD-B816-D343-BFFD-F146BAB8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250644"/>
          </a:xfrm>
        </p:spPr>
        <p:txBody>
          <a:bodyPr>
            <a:normAutofit fontScale="77500" lnSpcReduction="20000"/>
          </a:bodyPr>
          <a:lstStyle/>
          <a:p>
            <a:r>
              <a:rPr lang="pl-PL" sz="2900" dirty="0"/>
              <a:t>Rozpocznij współpracę jako Koordynator Reklamy;</a:t>
            </a:r>
          </a:p>
          <a:p>
            <a:r>
              <a:rPr lang="pl-PL" sz="2900" dirty="0"/>
              <a:t>Buduj swoją strukturę dystrybucyjną i pomagaj wyselekcjonować osoby mogące podjąć działanie na zasadach współpracy także jako Koordynator Reklamy;</a:t>
            </a:r>
          </a:p>
          <a:p>
            <a:r>
              <a:rPr lang="pl-PL" sz="2900" dirty="0"/>
              <a:t>Buduj z całą własną grupą Promotorów oraz kandydatów na Koordynatorów Reklamy obrót gospodarczy wśród naszych Partnerów. Czym większe obroty u Partnerów tym twoje prowizje jeszcze większe i bez ograniczeń w górę;</a:t>
            </a:r>
          </a:p>
          <a:p>
            <a:pPr marL="36900" indent="0">
              <a:buNone/>
            </a:pPr>
            <a:endParaRPr lang="pl-PL" dirty="0"/>
          </a:p>
          <a:p>
            <a:pPr marL="36900" indent="0" algn="ctr">
              <a:buNone/>
            </a:pPr>
            <a:r>
              <a:rPr lang="pl-PL" sz="3300" b="1" dirty="0"/>
              <a:t>Uzyskasz w ten sposób nieodwracalny Awans w swojej karierze, aby zawrzeć umowę dodatkową Menadżera Regionalnego i kontynuować wraz z swoim zespołem dalsza karierę na tych samych Warunkach jak osoby, które wykupiły LICENCJE !!!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85F2012-BD43-FBCB-53A6-C63D818C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3518" y="6327094"/>
            <a:ext cx="2743200" cy="365125"/>
          </a:xfrm>
        </p:spPr>
        <p:txBody>
          <a:bodyPr/>
          <a:lstStyle/>
          <a:p>
            <a:pPr rtl="0"/>
            <a:fld id="{A5CDD796-4B9E-4E26-B961-A5FA87DED904}" type="datetime1">
              <a:rPr lang="pl-PL" smtClean="0"/>
              <a:t>10.05.2025</a:t>
            </a:fld>
            <a:endParaRPr lang="en-US" dirty="0"/>
          </a:p>
        </p:txBody>
      </p:sp>
      <p:pic>
        <p:nvPicPr>
          <p:cNvPr id="5" name="Obraz 4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1DF759A-AB9E-66F3-BDFA-5A98C97CA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826" y="-153621"/>
            <a:ext cx="1316892" cy="13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94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6_TF12214701" id="{93B76E3F-0F2D-4255-B9E9-3C39DC94DF62}" vid="{B350C4BC-BF34-4F7A-A86A-B8979975FC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{05934D86-25D4-4D47-8A0C-6A1E5206B319}tf12214701_win32</Template>
  <TotalTime>0</TotalTime>
  <Words>905</Words>
  <Application>Microsoft Office PowerPoint</Application>
  <PresentationFormat>Panoramiczny</PresentationFormat>
  <Paragraphs>63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Calibri</vt:lpstr>
      <vt:lpstr>Tahoma</vt:lpstr>
      <vt:lpstr>Times New Roman</vt:lpstr>
      <vt:lpstr>Wingdings 2</vt:lpstr>
      <vt:lpstr>SlateVTI</vt:lpstr>
      <vt:lpstr>Zostań Menadżerem Regionalnym Wykup Licencję !</vt:lpstr>
      <vt:lpstr>Kroki do uzyskania statusu  MENADŻERA REGIONALNEGO</vt:lpstr>
      <vt:lpstr>Twoje główne zadania jako Lidera Zespołu</vt:lpstr>
      <vt:lpstr>Źródła dochodu Menadżera Regionalnego</vt:lpstr>
      <vt:lpstr>Zarządzany zespół 20 Koordynatorów Reklamy (KR) i przewidywane przychody.  Poniżej zaplanowany przykładowy cel Każdego Koordynatora Reklamy w okresie jednego miesiąca wykonania celu sprzedażowego.</vt:lpstr>
      <vt:lpstr>Wynik sprzedażowy osiągniętych celów ustalonych z każdym członkiem 20 osobowego zespołu Koordynatorów Reklamy</vt:lpstr>
      <vt:lpstr>Matematyczne podliczenie przychodów Menadżera Regionalnego! </vt:lpstr>
      <vt:lpstr>Jak zwiększyć przychody bez podnoszenia celów poszczególnych członków zespołu !</vt:lpstr>
      <vt:lpstr>Zostań Menadżerem Regionalnym bez Licencji !!! </vt:lpstr>
      <vt:lpstr>ZWRÓĆ UWAGĘ, ŻE TO PRACA WYŁACZNIE W PROMOCJI I REKLAMIE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Zostań Menadżerem Regionalnym Wykup Licencję</dc:title>
  <dc:creator>Dariusz Piwowraczyk</dc:creator>
  <cp:lastModifiedBy>Dariusz Piwowraczyk</cp:lastModifiedBy>
  <cp:revision>1</cp:revision>
  <dcterms:created xsi:type="dcterms:W3CDTF">2023-09-27T06:39:13Z</dcterms:created>
  <dcterms:modified xsi:type="dcterms:W3CDTF">2025-05-10T07:59:42Z</dcterms:modified>
</cp:coreProperties>
</file>