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4" r:id="rId5"/>
  </p:sldMasterIdLst>
  <p:notesMasterIdLst>
    <p:notesMasterId r:id="rId20"/>
  </p:notesMasterIdLst>
  <p:handoutMasterIdLst>
    <p:handoutMasterId r:id="rId21"/>
  </p:handoutMasterIdLst>
  <p:sldIdLst>
    <p:sldId id="325" r:id="rId6"/>
    <p:sldId id="326" r:id="rId7"/>
    <p:sldId id="327" r:id="rId8"/>
    <p:sldId id="328" r:id="rId9"/>
    <p:sldId id="329" r:id="rId10"/>
    <p:sldId id="330" r:id="rId11"/>
    <p:sldId id="331" r:id="rId12"/>
    <p:sldId id="334" r:id="rId13"/>
    <p:sldId id="332" r:id="rId14"/>
    <p:sldId id="336" r:id="rId15"/>
    <p:sldId id="337" r:id="rId16"/>
    <p:sldId id="340" r:id="rId17"/>
    <p:sldId id="338" r:id="rId18"/>
    <p:sldId id="339" r:id="rId19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8A"/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3D0BE-81EA-45B8-B8B2-E12EA375915E}" v="14" dt="2025-05-10T07:01:37.158"/>
    <p1510:client id="{1B300C99-A4C0-4384-8BC4-4D1DD76E8B37}" v="2" dt="2025-05-10T06:37:31.6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05" autoAdjust="0"/>
  </p:normalViewPr>
  <p:slideViewPr>
    <p:cSldViewPr snapToGrid="0">
      <p:cViewPr varScale="1">
        <p:scale>
          <a:sx n="100" d="100"/>
          <a:sy n="100" d="100"/>
        </p:scale>
        <p:origin x="90" y="348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64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iusz Piwowraczyk" userId="80b6fd269cbd7087" providerId="LiveId" clId="{B0DB3841-328A-4C40-AD14-8879E8E1FECA}"/>
    <pc:docChg chg="undo custSel addSld modSld addMainMaster modMainMaster">
      <pc:chgData name="Dariusz Piwowraczyk" userId="80b6fd269cbd7087" providerId="LiveId" clId="{B0DB3841-328A-4C40-AD14-8879E8E1FECA}" dt="2023-09-12T11:12:01.313" v="2315" actId="1076"/>
      <pc:docMkLst>
        <pc:docMk/>
      </pc:docMkLst>
      <pc:sldChg chg="modSp mod">
        <pc:chgData name="Dariusz Piwowraczyk" userId="80b6fd269cbd7087" providerId="LiveId" clId="{B0DB3841-328A-4C40-AD14-8879E8E1FECA}" dt="2023-08-23T11:58:36.948" v="0" actId="1076"/>
        <pc:sldMkLst>
          <pc:docMk/>
          <pc:sldMk cId="855215445" sldId="325"/>
        </pc:sldMkLst>
      </pc:sldChg>
      <pc:sldChg chg="addSp modSp mod">
        <pc:chgData name="Dariusz Piwowraczyk" userId="80b6fd269cbd7087" providerId="LiveId" clId="{B0DB3841-328A-4C40-AD14-8879E8E1FECA}" dt="2023-09-12T11:02:35.788" v="1944" actId="1076"/>
        <pc:sldMkLst>
          <pc:docMk/>
          <pc:sldMk cId="2910866480" sldId="326"/>
        </pc:sldMkLst>
      </pc:sldChg>
      <pc:sldChg chg="addSp modSp">
        <pc:chgData name="Dariusz Piwowraczyk" userId="80b6fd269cbd7087" providerId="LiveId" clId="{B0DB3841-328A-4C40-AD14-8879E8E1FECA}" dt="2023-09-12T11:02:40.969" v="1945"/>
        <pc:sldMkLst>
          <pc:docMk/>
          <pc:sldMk cId="2810133685" sldId="327"/>
        </pc:sldMkLst>
      </pc:sldChg>
      <pc:sldChg chg="addSp modSp">
        <pc:chgData name="Dariusz Piwowraczyk" userId="80b6fd269cbd7087" providerId="LiveId" clId="{B0DB3841-328A-4C40-AD14-8879E8E1FECA}" dt="2023-09-12T11:02:49.879" v="1946"/>
        <pc:sldMkLst>
          <pc:docMk/>
          <pc:sldMk cId="2924417010" sldId="328"/>
        </pc:sldMkLst>
      </pc:sldChg>
      <pc:sldChg chg="addSp modSp">
        <pc:chgData name="Dariusz Piwowraczyk" userId="80b6fd269cbd7087" providerId="LiveId" clId="{B0DB3841-328A-4C40-AD14-8879E8E1FECA}" dt="2023-09-12T11:03:01.589" v="1947"/>
        <pc:sldMkLst>
          <pc:docMk/>
          <pc:sldMk cId="1263875044" sldId="329"/>
        </pc:sldMkLst>
      </pc:sldChg>
      <pc:sldChg chg="addSp modSp mod">
        <pc:chgData name="Dariusz Piwowraczyk" userId="80b6fd269cbd7087" providerId="LiveId" clId="{B0DB3841-328A-4C40-AD14-8879E8E1FECA}" dt="2023-09-12T11:03:14.507" v="1950" actId="14100"/>
        <pc:sldMkLst>
          <pc:docMk/>
          <pc:sldMk cId="1239358510" sldId="330"/>
        </pc:sldMkLst>
      </pc:sldChg>
      <pc:sldChg chg="addSp modSp mod">
        <pc:chgData name="Dariusz Piwowraczyk" userId="80b6fd269cbd7087" providerId="LiveId" clId="{B0DB3841-328A-4C40-AD14-8879E8E1FECA}" dt="2023-09-12T11:03:31.786" v="1953" actId="1076"/>
        <pc:sldMkLst>
          <pc:docMk/>
          <pc:sldMk cId="2590855744" sldId="331"/>
        </pc:sldMkLst>
      </pc:sldChg>
      <pc:sldChg chg="addSp delSp modSp mod">
        <pc:chgData name="Dariusz Piwowraczyk" userId="80b6fd269cbd7087" providerId="LiveId" clId="{B0DB3841-328A-4C40-AD14-8879E8E1FECA}" dt="2023-09-12T11:12:01.313" v="2315" actId="1076"/>
        <pc:sldMkLst>
          <pc:docMk/>
          <pc:sldMk cId="0" sldId="332"/>
        </pc:sldMkLst>
      </pc:sldChg>
      <pc:sldChg chg="addSp modSp mod">
        <pc:chgData name="Dariusz Piwowraczyk" userId="80b6fd269cbd7087" providerId="LiveId" clId="{B0DB3841-328A-4C40-AD14-8879E8E1FECA}" dt="2023-09-12T11:03:50.498" v="1958" actId="14100"/>
        <pc:sldMkLst>
          <pc:docMk/>
          <pc:sldMk cId="2607450225" sldId="334"/>
        </pc:sldMkLst>
      </pc:sldChg>
      <pc:sldChg chg="addSp modSp mod">
        <pc:chgData name="Dariusz Piwowraczyk" userId="80b6fd269cbd7087" providerId="LiveId" clId="{B0DB3841-328A-4C40-AD14-8879E8E1FECA}" dt="2023-09-12T11:04:19.377" v="1965" actId="1076"/>
        <pc:sldMkLst>
          <pc:docMk/>
          <pc:sldMk cId="2499958832" sldId="336"/>
        </pc:sldMkLst>
      </pc:sldChg>
      <pc:sldChg chg="addSp modSp mod">
        <pc:chgData name="Dariusz Piwowraczyk" userId="80b6fd269cbd7087" providerId="LiveId" clId="{B0DB3841-328A-4C40-AD14-8879E8E1FECA}" dt="2023-09-12T11:04:31.357" v="1968" actId="1076"/>
        <pc:sldMkLst>
          <pc:docMk/>
          <pc:sldMk cId="394375464" sldId="337"/>
        </pc:sldMkLst>
      </pc:sldChg>
      <pc:sldChg chg="modSp mod">
        <pc:chgData name="Dariusz Piwowraczyk" userId="80b6fd269cbd7087" providerId="LiveId" clId="{B0DB3841-328A-4C40-AD14-8879E8E1FECA}" dt="2023-09-12T11:08:59.150" v="2265" actId="1076"/>
        <pc:sldMkLst>
          <pc:docMk/>
          <pc:sldMk cId="409420417" sldId="338"/>
        </pc:sldMkLst>
      </pc:sldChg>
      <pc:sldChg chg="addSp delSp modSp add mod">
        <pc:chgData name="Dariusz Piwowraczyk" userId="80b6fd269cbd7087" providerId="LiveId" clId="{B0DB3841-328A-4C40-AD14-8879E8E1FECA}" dt="2023-09-12T10:59:39.865" v="1929" actId="122"/>
        <pc:sldMkLst>
          <pc:docMk/>
          <pc:sldMk cId="915766101" sldId="340"/>
        </pc:sldMkLst>
      </pc:sldChg>
      <pc:sldMasterChg chg="addSldLayout delSldLayout modSldLayout">
        <pc:chgData name="Dariusz Piwowraczyk" userId="80b6fd269cbd7087" providerId="LiveId" clId="{B0DB3841-328A-4C40-AD14-8879E8E1FECA}" dt="2023-09-12T10:58:02.015" v="1851" actId="11236"/>
        <pc:sldMasterMkLst>
          <pc:docMk/>
          <pc:sldMasterMk cId="1788353970" sldId="2147483648"/>
        </pc:sldMasterMkLst>
        <pc:sldLayoutChg chg="del">
          <pc:chgData name="Dariusz Piwowraczyk" userId="80b6fd269cbd7087" providerId="LiveId" clId="{B0DB3841-328A-4C40-AD14-8879E8E1FECA}" dt="2023-09-12T10:57:49.119" v="1850" actId="2696"/>
          <pc:sldLayoutMkLst>
            <pc:docMk/>
            <pc:sldMasterMk cId="1788353970" sldId="2147483648"/>
            <pc:sldLayoutMk cId="2875107226" sldId="2147483655"/>
          </pc:sldLayoutMkLst>
        </pc:sldLayoutChg>
        <pc:sldLayoutChg chg="modSp mod">
          <pc:chgData name="Dariusz Piwowraczyk" userId="80b6fd269cbd7087" providerId="LiveId" clId="{B0DB3841-328A-4C40-AD14-8879E8E1FECA}" dt="2023-09-12T10:57:19.960" v="1848" actId="1076"/>
          <pc:sldLayoutMkLst>
            <pc:docMk/>
            <pc:sldMasterMk cId="1788353970" sldId="2147483648"/>
            <pc:sldLayoutMk cId="340618134" sldId="2147483666"/>
          </pc:sldLayoutMkLst>
        </pc:sldLayoutChg>
        <pc:sldLayoutChg chg="new mod replId">
          <pc:chgData name="Dariusz Piwowraczyk" userId="80b6fd269cbd7087" providerId="LiveId" clId="{B0DB3841-328A-4C40-AD14-8879E8E1FECA}" dt="2023-09-12T10:58:02.015" v="1851" actId="11236"/>
          <pc:sldLayoutMkLst>
            <pc:docMk/>
            <pc:sldMasterMk cId="1788353970" sldId="2147483648"/>
            <pc:sldLayoutMk cId="2245367521" sldId="2147483686"/>
          </pc:sldLayoutMkLst>
        </pc:sldLayoutChg>
      </pc:sldMasterChg>
      <pc:sldMasterChg chg="new mod addSldLayout">
        <pc:chgData name="Dariusz Piwowraczyk" userId="80b6fd269cbd7087" providerId="LiveId" clId="{B0DB3841-328A-4C40-AD14-8879E8E1FECA}" dt="2023-09-12T10:57:42.246" v="1849" actId="6938"/>
        <pc:sldMasterMkLst>
          <pc:docMk/>
          <pc:sldMasterMk cId="2298195425" sldId="2147483674"/>
        </pc:sldMasterMkLst>
        <pc:sldLayoutChg chg="new replId">
          <pc:chgData name="Dariusz Piwowraczyk" userId="80b6fd269cbd7087" providerId="LiveId" clId="{B0DB3841-328A-4C40-AD14-8879E8E1FECA}" dt="2023-09-12T10:57:42.246" v="1849" actId="6938"/>
          <pc:sldLayoutMkLst>
            <pc:docMk/>
            <pc:sldMasterMk cId="2298195425" sldId="2147483674"/>
            <pc:sldLayoutMk cId="1612581952" sldId="2147483675"/>
          </pc:sldLayoutMkLst>
        </pc:sldLayoutChg>
        <pc:sldLayoutChg chg="new replId">
          <pc:chgData name="Dariusz Piwowraczyk" userId="80b6fd269cbd7087" providerId="LiveId" clId="{B0DB3841-328A-4C40-AD14-8879E8E1FECA}" dt="2023-09-12T10:57:42.246" v="1849" actId="6938"/>
          <pc:sldLayoutMkLst>
            <pc:docMk/>
            <pc:sldMasterMk cId="2298195425" sldId="2147483674"/>
            <pc:sldLayoutMk cId="1318969494" sldId="2147483676"/>
          </pc:sldLayoutMkLst>
        </pc:sldLayoutChg>
        <pc:sldLayoutChg chg="new replId">
          <pc:chgData name="Dariusz Piwowraczyk" userId="80b6fd269cbd7087" providerId="LiveId" clId="{B0DB3841-328A-4C40-AD14-8879E8E1FECA}" dt="2023-09-12T10:57:42.246" v="1849" actId="6938"/>
          <pc:sldLayoutMkLst>
            <pc:docMk/>
            <pc:sldMasterMk cId="2298195425" sldId="2147483674"/>
            <pc:sldLayoutMk cId="260052792" sldId="2147483677"/>
          </pc:sldLayoutMkLst>
        </pc:sldLayoutChg>
        <pc:sldLayoutChg chg="new replId">
          <pc:chgData name="Dariusz Piwowraczyk" userId="80b6fd269cbd7087" providerId="LiveId" clId="{B0DB3841-328A-4C40-AD14-8879E8E1FECA}" dt="2023-09-12T10:57:42.246" v="1849" actId="6938"/>
          <pc:sldLayoutMkLst>
            <pc:docMk/>
            <pc:sldMasterMk cId="2298195425" sldId="2147483674"/>
            <pc:sldLayoutMk cId="1921408439" sldId="2147483678"/>
          </pc:sldLayoutMkLst>
        </pc:sldLayoutChg>
        <pc:sldLayoutChg chg="new replId">
          <pc:chgData name="Dariusz Piwowraczyk" userId="80b6fd269cbd7087" providerId="LiveId" clId="{B0DB3841-328A-4C40-AD14-8879E8E1FECA}" dt="2023-09-12T10:57:42.246" v="1849" actId="6938"/>
          <pc:sldLayoutMkLst>
            <pc:docMk/>
            <pc:sldMasterMk cId="2298195425" sldId="2147483674"/>
            <pc:sldLayoutMk cId="1690373252" sldId="2147483679"/>
          </pc:sldLayoutMkLst>
        </pc:sldLayoutChg>
        <pc:sldLayoutChg chg="new replId">
          <pc:chgData name="Dariusz Piwowraczyk" userId="80b6fd269cbd7087" providerId="LiveId" clId="{B0DB3841-328A-4C40-AD14-8879E8E1FECA}" dt="2023-09-12T10:57:42.246" v="1849" actId="6938"/>
          <pc:sldLayoutMkLst>
            <pc:docMk/>
            <pc:sldMasterMk cId="2298195425" sldId="2147483674"/>
            <pc:sldLayoutMk cId="1194241819" sldId="2147483680"/>
          </pc:sldLayoutMkLst>
        </pc:sldLayoutChg>
        <pc:sldLayoutChg chg="new replId">
          <pc:chgData name="Dariusz Piwowraczyk" userId="80b6fd269cbd7087" providerId="LiveId" clId="{B0DB3841-328A-4C40-AD14-8879E8E1FECA}" dt="2023-09-12T10:57:42.246" v="1849" actId="6938"/>
          <pc:sldLayoutMkLst>
            <pc:docMk/>
            <pc:sldMasterMk cId="2298195425" sldId="2147483674"/>
            <pc:sldLayoutMk cId="3715529527" sldId="2147483681"/>
          </pc:sldLayoutMkLst>
        </pc:sldLayoutChg>
        <pc:sldLayoutChg chg="new replId">
          <pc:chgData name="Dariusz Piwowraczyk" userId="80b6fd269cbd7087" providerId="LiveId" clId="{B0DB3841-328A-4C40-AD14-8879E8E1FECA}" dt="2023-09-12T10:57:42.246" v="1849" actId="6938"/>
          <pc:sldLayoutMkLst>
            <pc:docMk/>
            <pc:sldMasterMk cId="2298195425" sldId="2147483674"/>
            <pc:sldLayoutMk cId="3497916" sldId="2147483682"/>
          </pc:sldLayoutMkLst>
        </pc:sldLayoutChg>
        <pc:sldLayoutChg chg="new replId">
          <pc:chgData name="Dariusz Piwowraczyk" userId="80b6fd269cbd7087" providerId="LiveId" clId="{B0DB3841-328A-4C40-AD14-8879E8E1FECA}" dt="2023-09-12T10:57:42.246" v="1849" actId="6938"/>
          <pc:sldLayoutMkLst>
            <pc:docMk/>
            <pc:sldMasterMk cId="2298195425" sldId="2147483674"/>
            <pc:sldLayoutMk cId="238477742" sldId="2147483683"/>
          </pc:sldLayoutMkLst>
        </pc:sldLayoutChg>
        <pc:sldLayoutChg chg="new replId">
          <pc:chgData name="Dariusz Piwowraczyk" userId="80b6fd269cbd7087" providerId="LiveId" clId="{B0DB3841-328A-4C40-AD14-8879E8E1FECA}" dt="2023-09-12T10:57:42.246" v="1849" actId="6938"/>
          <pc:sldLayoutMkLst>
            <pc:docMk/>
            <pc:sldMasterMk cId="2298195425" sldId="2147483674"/>
            <pc:sldLayoutMk cId="4211522683" sldId="2147483684"/>
          </pc:sldLayoutMkLst>
        </pc:sldLayoutChg>
        <pc:sldLayoutChg chg="new replId">
          <pc:chgData name="Dariusz Piwowraczyk" userId="80b6fd269cbd7087" providerId="LiveId" clId="{B0DB3841-328A-4C40-AD14-8879E8E1FECA}" dt="2023-09-12T10:57:42.246" v="1849" actId="6938"/>
          <pc:sldLayoutMkLst>
            <pc:docMk/>
            <pc:sldMasterMk cId="2298195425" sldId="2147483674"/>
            <pc:sldLayoutMk cId="130693370" sldId="2147483685"/>
          </pc:sldLayoutMkLst>
        </pc:sldLayoutChg>
      </pc:sldMasterChg>
    </pc:docChg>
  </pc:docChgLst>
  <pc:docChgLst>
    <pc:chgData name="Dariusz Piwowraczyk" userId="80b6fd269cbd7087" providerId="LiveId" clId="{0A53D0BE-81EA-45B8-B8B2-E12EA375915E}"/>
    <pc:docChg chg="custSel modSld">
      <pc:chgData name="Dariusz Piwowraczyk" userId="80b6fd269cbd7087" providerId="LiveId" clId="{0A53D0BE-81EA-45B8-B8B2-E12EA375915E}" dt="2025-05-10T07:01:43.701" v="58" actId="1076"/>
      <pc:docMkLst>
        <pc:docMk/>
      </pc:docMkLst>
      <pc:sldChg chg="addSp delSp modSp mod">
        <pc:chgData name="Dariusz Piwowraczyk" userId="80b6fd269cbd7087" providerId="LiveId" clId="{0A53D0BE-81EA-45B8-B8B2-E12EA375915E}" dt="2025-05-10T06:57:31.605" v="5" actId="1076"/>
        <pc:sldMkLst>
          <pc:docMk/>
          <pc:sldMk cId="855215445" sldId="325"/>
        </pc:sldMkLst>
        <pc:picChg chg="add mod">
          <ac:chgData name="Dariusz Piwowraczyk" userId="80b6fd269cbd7087" providerId="LiveId" clId="{0A53D0BE-81EA-45B8-B8B2-E12EA375915E}" dt="2025-05-10T06:57:31.605" v="5" actId="1076"/>
          <ac:picMkLst>
            <pc:docMk/>
            <pc:sldMk cId="855215445" sldId="325"/>
            <ac:picMk id="5" creationId="{80B2FAE5-2325-6229-02B3-4F1378FF8B61}"/>
          </ac:picMkLst>
        </pc:picChg>
        <pc:picChg chg="del">
          <ac:chgData name="Dariusz Piwowraczyk" userId="80b6fd269cbd7087" providerId="LiveId" clId="{0A53D0BE-81EA-45B8-B8B2-E12EA375915E}" dt="2025-05-10T06:56:14.921" v="0" actId="478"/>
          <ac:picMkLst>
            <pc:docMk/>
            <pc:sldMk cId="855215445" sldId="325"/>
            <ac:picMk id="14" creationId="{FE8639A8-005D-36D4-3B5E-B6AE1F4807E6}"/>
          </ac:picMkLst>
        </pc:picChg>
      </pc:sldChg>
      <pc:sldChg chg="addSp delSp modSp mod">
        <pc:chgData name="Dariusz Piwowraczyk" userId="80b6fd269cbd7087" providerId="LiveId" clId="{0A53D0BE-81EA-45B8-B8B2-E12EA375915E}" dt="2025-05-10T06:57:49.382" v="9" actId="1076"/>
        <pc:sldMkLst>
          <pc:docMk/>
          <pc:sldMk cId="2910866480" sldId="326"/>
        </pc:sldMkLst>
        <pc:picChg chg="del">
          <ac:chgData name="Dariusz Piwowraczyk" userId="80b6fd269cbd7087" providerId="LiveId" clId="{0A53D0BE-81EA-45B8-B8B2-E12EA375915E}" dt="2025-05-10T06:57:43.623" v="6" actId="478"/>
          <ac:picMkLst>
            <pc:docMk/>
            <pc:sldMk cId="2910866480" sldId="326"/>
            <ac:picMk id="6" creationId="{3FEC28A3-B401-D54F-E744-F887C3FA56AF}"/>
          </ac:picMkLst>
        </pc:picChg>
        <pc:picChg chg="add mod">
          <ac:chgData name="Dariusz Piwowraczyk" userId="80b6fd269cbd7087" providerId="LiveId" clId="{0A53D0BE-81EA-45B8-B8B2-E12EA375915E}" dt="2025-05-10T06:57:48.799" v="8" actId="1076"/>
          <ac:picMkLst>
            <pc:docMk/>
            <pc:sldMk cId="2910866480" sldId="326"/>
            <ac:picMk id="7" creationId="{2EF3EC69-F481-F7D9-3FBA-EC216B7C705A}"/>
          </ac:picMkLst>
        </pc:picChg>
        <pc:picChg chg="mod">
          <ac:chgData name="Dariusz Piwowraczyk" userId="80b6fd269cbd7087" providerId="LiveId" clId="{0A53D0BE-81EA-45B8-B8B2-E12EA375915E}" dt="2025-05-10T06:57:49.382" v="9" actId="1076"/>
          <ac:picMkLst>
            <pc:docMk/>
            <pc:sldMk cId="2910866480" sldId="326"/>
            <ac:picMk id="8" creationId="{9DA934D8-2609-4227-78DF-CF8F07A2F9C7}"/>
          </ac:picMkLst>
        </pc:picChg>
      </pc:sldChg>
      <pc:sldChg chg="addSp delSp modSp mod">
        <pc:chgData name="Dariusz Piwowraczyk" userId="80b6fd269cbd7087" providerId="LiveId" clId="{0A53D0BE-81EA-45B8-B8B2-E12EA375915E}" dt="2025-05-10T06:57:59.547" v="11"/>
        <pc:sldMkLst>
          <pc:docMk/>
          <pc:sldMk cId="2810133685" sldId="327"/>
        </pc:sldMkLst>
        <pc:picChg chg="del">
          <ac:chgData name="Dariusz Piwowraczyk" userId="80b6fd269cbd7087" providerId="LiveId" clId="{0A53D0BE-81EA-45B8-B8B2-E12EA375915E}" dt="2025-05-10T06:57:58.084" v="10" actId="478"/>
          <ac:picMkLst>
            <pc:docMk/>
            <pc:sldMk cId="2810133685" sldId="327"/>
            <ac:picMk id="6" creationId="{BE32BEDC-9D4B-0ECF-C7B8-BD31AFBC4DAA}"/>
          </ac:picMkLst>
        </pc:picChg>
        <pc:picChg chg="add mod">
          <ac:chgData name="Dariusz Piwowraczyk" userId="80b6fd269cbd7087" providerId="LiveId" clId="{0A53D0BE-81EA-45B8-B8B2-E12EA375915E}" dt="2025-05-10T06:57:59.547" v="11"/>
          <ac:picMkLst>
            <pc:docMk/>
            <pc:sldMk cId="2810133685" sldId="327"/>
            <ac:picMk id="8" creationId="{3CF9BEB2-BE2A-1F36-0387-1C2379333061}"/>
          </ac:picMkLst>
        </pc:picChg>
      </pc:sldChg>
      <pc:sldChg chg="addSp delSp modSp mod">
        <pc:chgData name="Dariusz Piwowraczyk" userId="80b6fd269cbd7087" providerId="LiveId" clId="{0A53D0BE-81EA-45B8-B8B2-E12EA375915E}" dt="2025-05-10T06:58:07.858" v="13"/>
        <pc:sldMkLst>
          <pc:docMk/>
          <pc:sldMk cId="2924417010" sldId="328"/>
        </pc:sldMkLst>
        <pc:picChg chg="del">
          <ac:chgData name="Dariusz Piwowraczyk" userId="80b6fd269cbd7087" providerId="LiveId" clId="{0A53D0BE-81EA-45B8-B8B2-E12EA375915E}" dt="2025-05-10T06:58:06.165" v="12" actId="478"/>
          <ac:picMkLst>
            <pc:docMk/>
            <pc:sldMk cId="2924417010" sldId="328"/>
            <ac:picMk id="2" creationId="{44F2805A-E635-ED49-43AB-244E614BDD85}"/>
          </ac:picMkLst>
        </pc:picChg>
        <pc:picChg chg="add mod">
          <ac:chgData name="Dariusz Piwowraczyk" userId="80b6fd269cbd7087" providerId="LiveId" clId="{0A53D0BE-81EA-45B8-B8B2-E12EA375915E}" dt="2025-05-10T06:58:07.858" v="13"/>
          <ac:picMkLst>
            <pc:docMk/>
            <pc:sldMk cId="2924417010" sldId="328"/>
            <ac:picMk id="5" creationId="{D80CF4C1-00CC-4A35-5E06-AD64878968F7}"/>
          </ac:picMkLst>
        </pc:picChg>
      </pc:sldChg>
      <pc:sldChg chg="addSp delSp modSp mod">
        <pc:chgData name="Dariusz Piwowraczyk" userId="80b6fd269cbd7087" providerId="LiveId" clId="{0A53D0BE-81EA-45B8-B8B2-E12EA375915E}" dt="2025-05-10T06:58:12.954" v="15"/>
        <pc:sldMkLst>
          <pc:docMk/>
          <pc:sldMk cId="1263875044" sldId="329"/>
        </pc:sldMkLst>
        <pc:picChg chg="del">
          <ac:chgData name="Dariusz Piwowraczyk" userId="80b6fd269cbd7087" providerId="LiveId" clId="{0A53D0BE-81EA-45B8-B8B2-E12EA375915E}" dt="2025-05-10T06:58:11.510" v="14" actId="478"/>
          <ac:picMkLst>
            <pc:docMk/>
            <pc:sldMk cId="1263875044" sldId="329"/>
            <ac:picMk id="3" creationId="{19356F36-B7F0-01BC-3BF1-600BD8BA3B26}"/>
          </ac:picMkLst>
        </pc:picChg>
        <pc:picChg chg="add mod">
          <ac:chgData name="Dariusz Piwowraczyk" userId="80b6fd269cbd7087" providerId="LiveId" clId="{0A53D0BE-81EA-45B8-B8B2-E12EA375915E}" dt="2025-05-10T06:58:12.954" v="15"/>
          <ac:picMkLst>
            <pc:docMk/>
            <pc:sldMk cId="1263875044" sldId="329"/>
            <ac:picMk id="7" creationId="{9B0681F1-7D7E-3FD5-8B23-DBD4C250A2AD}"/>
          </ac:picMkLst>
        </pc:picChg>
      </pc:sldChg>
      <pc:sldChg chg="addSp delSp modSp mod">
        <pc:chgData name="Dariusz Piwowraczyk" userId="80b6fd269cbd7087" providerId="LiveId" clId="{0A53D0BE-81EA-45B8-B8B2-E12EA375915E}" dt="2025-05-10T06:58:25.495" v="19" actId="1076"/>
        <pc:sldMkLst>
          <pc:docMk/>
          <pc:sldMk cId="1239358510" sldId="330"/>
        </pc:sldMkLst>
        <pc:picChg chg="del">
          <ac:chgData name="Dariusz Piwowraczyk" userId="80b6fd269cbd7087" providerId="LiveId" clId="{0A53D0BE-81EA-45B8-B8B2-E12EA375915E}" dt="2025-05-10T06:58:16.925" v="16" actId="478"/>
          <ac:picMkLst>
            <pc:docMk/>
            <pc:sldMk cId="1239358510" sldId="330"/>
            <ac:picMk id="3" creationId="{9A8180C1-1FE7-BB90-555E-0EB9F7037E2F}"/>
          </ac:picMkLst>
        </pc:picChg>
        <pc:picChg chg="add mod">
          <ac:chgData name="Dariusz Piwowraczyk" userId="80b6fd269cbd7087" providerId="LiveId" clId="{0A53D0BE-81EA-45B8-B8B2-E12EA375915E}" dt="2025-05-10T06:58:25.495" v="19" actId="1076"/>
          <ac:picMkLst>
            <pc:docMk/>
            <pc:sldMk cId="1239358510" sldId="330"/>
            <ac:picMk id="7" creationId="{96702041-B174-2A8E-3B6A-60E3CC77233E}"/>
          </ac:picMkLst>
        </pc:picChg>
      </pc:sldChg>
      <pc:sldChg chg="addSp delSp modSp mod">
        <pc:chgData name="Dariusz Piwowraczyk" userId="80b6fd269cbd7087" providerId="LiveId" clId="{0A53D0BE-81EA-45B8-B8B2-E12EA375915E}" dt="2025-05-10T06:58:33.786" v="21"/>
        <pc:sldMkLst>
          <pc:docMk/>
          <pc:sldMk cId="2590855744" sldId="331"/>
        </pc:sldMkLst>
        <pc:picChg chg="del">
          <ac:chgData name="Dariusz Piwowraczyk" userId="80b6fd269cbd7087" providerId="LiveId" clId="{0A53D0BE-81EA-45B8-B8B2-E12EA375915E}" dt="2025-05-10T06:58:32.370" v="20" actId="478"/>
          <ac:picMkLst>
            <pc:docMk/>
            <pc:sldMk cId="2590855744" sldId="331"/>
            <ac:picMk id="5" creationId="{4E4D7089-75FD-FDAF-C553-D96561386E6B}"/>
          </ac:picMkLst>
        </pc:picChg>
        <pc:picChg chg="add mod">
          <ac:chgData name="Dariusz Piwowraczyk" userId="80b6fd269cbd7087" providerId="LiveId" clId="{0A53D0BE-81EA-45B8-B8B2-E12EA375915E}" dt="2025-05-10T06:58:33.786" v="21"/>
          <ac:picMkLst>
            <pc:docMk/>
            <pc:sldMk cId="2590855744" sldId="331"/>
            <ac:picMk id="6" creationId="{39DA4598-10B3-5A34-F0AC-D923DBBDFF4C}"/>
          </ac:picMkLst>
        </pc:picChg>
      </pc:sldChg>
      <pc:sldChg chg="addSp delSp modSp mod">
        <pc:chgData name="Dariusz Piwowraczyk" userId="80b6fd269cbd7087" providerId="LiveId" clId="{0A53D0BE-81EA-45B8-B8B2-E12EA375915E}" dt="2025-05-10T07:00:07.271" v="36" actId="14100"/>
        <pc:sldMkLst>
          <pc:docMk/>
          <pc:sldMk cId="0" sldId="332"/>
        </pc:sldMkLst>
        <pc:picChg chg="add mod">
          <ac:chgData name="Dariusz Piwowraczyk" userId="80b6fd269cbd7087" providerId="LiveId" clId="{0A53D0BE-81EA-45B8-B8B2-E12EA375915E}" dt="2025-05-10T07:00:07.271" v="36" actId="14100"/>
          <ac:picMkLst>
            <pc:docMk/>
            <pc:sldMk cId="0" sldId="332"/>
            <ac:picMk id="3" creationId="{75B93A0B-31CD-78D4-A5B7-358C39AA76D7}"/>
          </ac:picMkLst>
        </pc:picChg>
        <pc:picChg chg="del">
          <ac:chgData name="Dariusz Piwowraczyk" userId="80b6fd269cbd7087" providerId="LiveId" clId="{0A53D0BE-81EA-45B8-B8B2-E12EA375915E}" dt="2025-05-10T06:59:35.538" v="28" actId="478"/>
          <ac:picMkLst>
            <pc:docMk/>
            <pc:sldMk cId="0" sldId="332"/>
            <ac:picMk id="11" creationId="{05240A8D-F757-C7AB-0245-D7C17FFA47D9}"/>
          </ac:picMkLst>
        </pc:picChg>
      </pc:sldChg>
      <pc:sldChg chg="addSp delSp modSp mod">
        <pc:chgData name="Dariusz Piwowraczyk" userId="80b6fd269cbd7087" providerId="LiveId" clId="{0A53D0BE-81EA-45B8-B8B2-E12EA375915E}" dt="2025-05-10T06:59:16.846" v="27" actId="1076"/>
        <pc:sldMkLst>
          <pc:docMk/>
          <pc:sldMk cId="2607450225" sldId="334"/>
        </pc:sldMkLst>
        <pc:picChg chg="del">
          <ac:chgData name="Dariusz Piwowraczyk" userId="80b6fd269cbd7087" providerId="LiveId" clId="{0A53D0BE-81EA-45B8-B8B2-E12EA375915E}" dt="2025-05-10T06:58:44.540" v="22" actId="478"/>
          <ac:picMkLst>
            <pc:docMk/>
            <pc:sldMk cId="2607450225" sldId="334"/>
            <ac:picMk id="2" creationId="{D978679C-67CE-04E5-8047-CF7785190B68}"/>
          </ac:picMkLst>
        </pc:picChg>
        <pc:picChg chg="add mod">
          <ac:chgData name="Dariusz Piwowraczyk" userId="80b6fd269cbd7087" providerId="LiveId" clId="{0A53D0BE-81EA-45B8-B8B2-E12EA375915E}" dt="2025-05-10T06:59:16.846" v="27" actId="1076"/>
          <ac:picMkLst>
            <pc:docMk/>
            <pc:sldMk cId="2607450225" sldId="334"/>
            <ac:picMk id="18" creationId="{FFB25060-B568-861A-861B-31A70C29B625}"/>
          </ac:picMkLst>
        </pc:picChg>
      </pc:sldChg>
      <pc:sldChg chg="addSp delSp modSp mod">
        <pc:chgData name="Dariusz Piwowraczyk" userId="80b6fd269cbd7087" providerId="LiveId" clId="{0A53D0BE-81EA-45B8-B8B2-E12EA375915E}" dt="2025-05-10T07:00:31.645" v="43" actId="14100"/>
        <pc:sldMkLst>
          <pc:docMk/>
          <pc:sldMk cId="2499958832" sldId="336"/>
        </pc:sldMkLst>
        <pc:picChg chg="del">
          <ac:chgData name="Dariusz Piwowraczyk" userId="80b6fd269cbd7087" providerId="LiveId" clId="{0A53D0BE-81EA-45B8-B8B2-E12EA375915E}" dt="2025-05-10T07:00:15.691" v="37" actId="478"/>
          <ac:picMkLst>
            <pc:docMk/>
            <pc:sldMk cId="2499958832" sldId="336"/>
            <ac:picMk id="2" creationId="{4ADA643D-9845-837F-1E28-BD0A199EC9E0}"/>
          </ac:picMkLst>
        </pc:picChg>
        <pc:picChg chg="add mod">
          <ac:chgData name="Dariusz Piwowraczyk" userId="80b6fd269cbd7087" providerId="LiveId" clId="{0A53D0BE-81EA-45B8-B8B2-E12EA375915E}" dt="2025-05-10T07:00:31.645" v="43" actId="14100"/>
          <ac:picMkLst>
            <pc:docMk/>
            <pc:sldMk cId="2499958832" sldId="336"/>
            <ac:picMk id="10" creationId="{396AB251-EC07-1450-80A9-AB3D84E070E3}"/>
          </ac:picMkLst>
        </pc:picChg>
      </pc:sldChg>
      <pc:sldChg chg="addSp delSp modSp mod">
        <pc:chgData name="Dariusz Piwowraczyk" userId="80b6fd269cbd7087" providerId="LiveId" clId="{0A53D0BE-81EA-45B8-B8B2-E12EA375915E}" dt="2025-05-10T07:00:51.662" v="49" actId="14100"/>
        <pc:sldMkLst>
          <pc:docMk/>
          <pc:sldMk cId="394375464" sldId="337"/>
        </pc:sldMkLst>
        <pc:picChg chg="del mod">
          <ac:chgData name="Dariusz Piwowraczyk" userId="80b6fd269cbd7087" providerId="LiveId" clId="{0A53D0BE-81EA-45B8-B8B2-E12EA375915E}" dt="2025-05-10T07:00:38.231" v="45" actId="478"/>
          <ac:picMkLst>
            <pc:docMk/>
            <pc:sldMk cId="394375464" sldId="337"/>
            <ac:picMk id="9" creationId="{A0AE5C61-B178-E1B8-CF40-E1973C3D48A3}"/>
          </ac:picMkLst>
        </pc:picChg>
        <pc:picChg chg="add mod">
          <ac:chgData name="Dariusz Piwowraczyk" userId="80b6fd269cbd7087" providerId="LiveId" clId="{0A53D0BE-81EA-45B8-B8B2-E12EA375915E}" dt="2025-05-10T07:00:51.662" v="49" actId="14100"/>
          <ac:picMkLst>
            <pc:docMk/>
            <pc:sldMk cId="394375464" sldId="337"/>
            <ac:picMk id="10" creationId="{40DD5E75-0E71-F8D5-E8C8-23E64CFB9DE7}"/>
          </ac:picMkLst>
        </pc:picChg>
      </pc:sldChg>
      <pc:sldChg chg="addSp modSp mod">
        <pc:chgData name="Dariusz Piwowraczyk" userId="80b6fd269cbd7087" providerId="LiveId" clId="{0A53D0BE-81EA-45B8-B8B2-E12EA375915E}" dt="2025-05-10T07:01:31.896" v="55" actId="14100"/>
        <pc:sldMkLst>
          <pc:docMk/>
          <pc:sldMk cId="409420417" sldId="338"/>
        </pc:sldMkLst>
        <pc:picChg chg="add mod">
          <ac:chgData name="Dariusz Piwowraczyk" userId="80b6fd269cbd7087" providerId="LiveId" clId="{0A53D0BE-81EA-45B8-B8B2-E12EA375915E}" dt="2025-05-10T07:01:31.896" v="55" actId="14100"/>
          <ac:picMkLst>
            <pc:docMk/>
            <pc:sldMk cId="409420417" sldId="338"/>
            <ac:picMk id="5" creationId="{4EAF3089-3A43-5625-2EC6-CCA9CEE89166}"/>
          </ac:picMkLst>
        </pc:picChg>
      </pc:sldChg>
      <pc:sldChg chg="addSp modSp mod">
        <pc:chgData name="Dariusz Piwowraczyk" userId="80b6fd269cbd7087" providerId="LiveId" clId="{0A53D0BE-81EA-45B8-B8B2-E12EA375915E}" dt="2025-05-10T07:01:43.701" v="58" actId="1076"/>
        <pc:sldMkLst>
          <pc:docMk/>
          <pc:sldMk cId="3334127647" sldId="339"/>
        </pc:sldMkLst>
        <pc:picChg chg="add mod">
          <ac:chgData name="Dariusz Piwowraczyk" userId="80b6fd269cbd7087" providerId="LiveId" clId="{0A53D0BE-81EA-45B8-B8B2-E12EA375915E}" dt="2025-05-10T07:01:43.701" v="58" actId="1076"/>
          <ac:picMkLst>
            <pc:docMk/>
            <pc:sldMk cId="3334127647" sldId="339"/>
            <ac:picMk id="2" creationId="{AFBFB031-0F36-92CB-2D34-BC5861ABA6B8}"/>
          </ac:picMkLst>
        </pc:picChg>
      </pc:sldChg>
      <pc:sldChg chg="addSp modSp mod">
        <pc:chgData name="Dariusz Piwowraczyk" userId="80b6fd269cbd7087" providerId="LiveId" clId="{0A53D0BE-81EA-45B8-B8B2-E12EA375915E}" dt="2025-05-10T07:01:17.069" v="53" actId="1076"/>
        <pc:sldMkLst>
          <pc:docMk/>
          <pc:sldMk cId="915766101" sldId="340"/>
        </pc:sldMkLst>
        <pc:picChg chg="add mod">
          <ac:chgData name="Dariusz Piwowraczyk" userId="80b6fd269cbd7087" providerId="LiveId" clId="{0A53D0BE-81EA-45B8-B8B2-E12EA375915E}" dt="2025-05-10T07:01:16.309" v="52" actId="14100"/>
          <ac:picMkLst>
            <pc:docMk/>
            <pc:sldMk cId="915766101" sldId="340"/>
            <ac:picMk id="9" creationId="{1FBFCE60-2FDD-EA2D-12F0-D8A792F2AADA}"/>
          </ac:picMkLst>
        </pc:picChg>
        <pc:picChg chg="mod">
          <ac:chgData name="Dariusz Piwowraczyk" userId="80b6fd269cbd7087" providerId="LiveId" clId="{0A53D0BE-81EA-45B8-B8B2-E12EA375915E}" dt="2025-05-10T07:01:17.069" v="53" actId="1076"/>
          <ac:picMkLst>
            <pc:docMk/>
            <pc:sldMk cId="915766101" sldId="340"/>
            <ac:picMk id="18" creationId="{1FB107C6-83C2-4539-D841-857D29AC76A1}"/>
          </ac:picMkLst>
        </pc:picChg>
      </pc:sldChg>
    </pc:docChg>
  </pc:docChgLst>
  <pc:docChgLst>
    <pc:chgData name="Dariusz Piwowraczyk" userId="80b6fd269cbd7087" providerId="LiveId" clId="{1B300C99-A4C0-4384-8BC4-4D1DD76E8B37}"/>
    <pc:docChg chg="modSld">
      <pc:chgData name="Dariusz Piwowraczyk" userId="80b6fd269cbd7087" providerId="LiveId" clId="{1B300C99-A4C0-4384-8BC4-4D1DD76E8B37}" dt="2025-05-10T06:38:40.202" v="142" actId="20577"/>
      <pc:docMkLst>
        <pc:docMk/>
      </pc:docMkLst>
      <pc:sldChg chg="modSp mod">
        <pc:chgData name="Dariusz Piwowraczyk" userId="80b6fd269cbd7087" providerId="LiveId" clId="{1B300C99-A4C0-4384-8BC4-4D1DD76E8B37}" dt="2025-05-10T06:38:40.202" v="142" actId="20577"/>
        <pc:sldMkLst>
          <pc:docMk/>
          <pc:sldMk cId="855215445" sldId="325"/>
        </pc:sldMkLst>
        <pc:spChg chg="mod">
          <ac:chgData name="Dariusz Piwowraczyk" userId="80b6fd269cbd7087" providerId="LiveId" clId="{1B300C99-A4C0-4384-8BC4-4D1DD76E8B37}" dt="2025-05-10T06:38:40.202" v="142" actId="20577"/>
          <ac:spMkLst>
            <pc:docMk/>
            <pc:sldMk cId="855215445" sldId="325"/>
            <ac:spMk id="2" creationId="{A1307D8B-2864-21B6-1CE1-B605F29281C5}"/>
          </ac:spMkLst>
        </pc:spChg>
      </pc:sldChg>
      <pc:sldChg chg="modSp mod">
        <pc:chgData name="Dariusz Piwowraczyk" userId="80b6fd269cbd7087" providerId="LiveId" clId="{1B300C99-A4C0-4384-8BC4-4D1DD76E8B37}" dt="2025-05-10T06:37:31.605" v="99" actId="20577"/>
        <pc:sldMkLst>
          <pc:docMk/>
          <pc:sldMk cId="3334127647" sldId="339"/>
        </pc:sldMkLst>
        <pc:spChg chg="mod">
          <ac:chgData name="Dariusz Piwowraczyk" userId="80b6fd269cbd7087" providerId="LiveId" clId="{1B300C99-A4C0-4384-8BC4-4D1DD76E8B37}" dt="2025-05-10T06:37:31.605" v="99" actId="20577"/>
          <ac:spMkLst>
            <pc:docMk/>
            <pc:sldMk cId="3334127647" sldId="339"/>
            <ac:spMk id="27" creationId="{BB8B6963-69FE-8A03-5E86-2BF855024B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260346163543095E-2"/>
          <c:y val="4.9598832968636035E-2"/>
          <c:w val="0.84793030495565858"/>
          <c:h val="0.7887801880344825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Przedsiębirca MR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cap="all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pPr>
                <a:endParaRPr lang="pl-P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KW4</c:v>
                </c:pt>
                <c:pt idx="1">
                  <c:v>KW3</c:v>
                </c:pt>
                <c:pt idx="2">
                  <c:v>KW2</c:v>
                </c:pt>
                <c:pt idx="3">
                  <c:v>KW1</c:v>
                </c:pt>
              </c:strCache>
            </c:strRef>
          </c:cat>
          <c:val>
            <c:numRef>
              <c:f>Sheet1!$B$2:$B$5</c:f>
              <c:numCache>
                <c:formatCode>_(* #\ ##0.0_);_(* \(#\ ##0.0\);_(* "-"??_);_(@_)</c:formatCode>
                <c:ptCount val="4"/>
                <c:pt idx="0">
                  <c:v>7</c:v>
                </c:pt>
                <c:pt idx="1">
                  <c:v>4.5</c:v>
                </c:pt>
                <c:pt idx="2">
                  <c:v>3</c:v>
                </c:pt>
                <c:pt idx="3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5A-4DC1-BE56-D923280050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Przedsiębiorca KR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cap="all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pPr>
                <a:endParaRPr lang="pl-P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KW4</c:v>
                </c:pt>
                <c:pt idx="1">
                  <c:v>KW3</c:v>
                </c:pt>
                <c:pt idx="2">
                  <c:v>KW2</c:v>
                </c:pt>
                <c:pt idx="3">
                  <c:v>KW1</c:v>
                </c:pt>
              </c:strCache>
            </c:strRef>
          </c:cat>
          <c:val>
            <c:numRef>
              <c:f>Sheet1!$C$2:$C$5</c:f>
              <c:numCache>
                <c:formatCode>_(* #\ ##0.0_);_(* \(#\ ##0.0\);_(* "-"??_);_(@_)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2.5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5A-4DC1-BE56-D923280050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Promotor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cap="all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pPr>
                <a:endParaRPr lang="pl-P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KW4</c:v>
                </c:pt>
                <c:pt idx="1">
                  <c:v>KW3</c:v>
                </c:pt>
                <c:pt idx="2">
                  <c:v>KW2</c:v>
                </c:pt>
                <c:pt idx="3">
                  <c:v>KW1</c:v>
                </c:pt>
              </c:strCache>
            </c:strRef>
          </c:cat>
          <c:val>
            <c:numRef>
              <c:f>Sheet1!$D$2:$D$5</c:f>
              <c:numCache>
                <c:formatCode>_(* #\ ##0.0_);_(* \(#\ ##0.0\);_(* "-"??_);_(@_)</c:formatCode>
                <c:ptCount val="4"/>
                <c:pt idx="0">
                  <c:v>0.75</c:v>
                </c:pt>
                <c:pt idx="1">
                  <c:v>0.7</c:v>
                </c:pt>
                <c:pt idx="2">
                  <c:v>0.5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5A-4DC1-BE56-D923280050C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11705064"/>
        <c:axId val="1111706704"/>
      </c:barChart>
      <c:catAx>
        <c:axId val="1111705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pPr>
            <a:endParaRPr lang="pl-PL"/>
          </a:p>
        </c:txPr>
        <c:crossAx val="1111706704"/>
        <c:crosses val="autoZero"/>
        <c:auto val="1"/>
        <c:lblAlgn val="ctr"/>
        <c:lblOffset val="100"/>
        <c:noMultiLvlLbl val="0"/>
      </c:catAx>
      <c:valAx>
        <c:axId val="1111706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\ ##0.0_);_(* \(#\ ##0.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pPr>
            <a:endParaRPr lang="pl-PL"/>
          </a:p>
        </c:txPr>
        <c:crossAx val="1111705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060690764769824"/>
          <c:y val="0.92146177570254484"/>
          <c:w val="0.49180903793427372"/>
          <c:h val="6.68679106577760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cap="all" baseline="0">
          <a:latin typeface="Calibri Light" panose="020F0302020204030204" pitchFamily="34" charset="0"/>
          <a:cs typeface="Calibri Light" panose="020F0302020204030204" pitchFamily="34" charset="0"/>
        </a:defRPr>
      </a:pPr>
      <a:endParaRPr lang="pl-PL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605E2B-E551-42E1-8BF6-8E183961F411}" type="doc">
      <dgm:prSet loTypeId="urn:microsoft.com/office/officeart/2005/8/layout/hList7#1" loCatId="list" qsTypeId="urn:microsoft.com/office/officeart/2005/8/quickstyle/simple1" qsCatId="simple" csTypeId="urn:microsoft.com/office/officeart/2005/8/colors/accent1_2" csCatId="accent1" phldr="1"/>
      <dgm:spPr/>
    </dgm:pt>
    <dgm:pt modelId="{5D199710-5706-4942-9EFD-28FC47834584}">
      <dgm:prSet phldrT="[Tekst]" custT="1"/>
      <dgm:spPr/>
      <dgm:t>
        <a:bodyPr/>
        <a:lstStyle/>
        <a:p>
          <a:r>
            <a:rPr lang="pl-PL" sz="2400" dirty="0"/>
            <a:t>Promotor</a:t>
          </a:r>
        </a:p>
      </dgm:t>
    </dgm:pt>
    <dgm:pt modelId="{F96F600B-3B2C-4503-B75E-53CAC72D977B}" type="parTrans" cxnId="{1A6CEDF8-E269-43F0-B74B-162E36890795}">
      <dgm:prSet/>
      <dgm:spPr/>
      <dgm:t>
        <a:bodyPr/>
        <a:lstStyle/>
        <a:p>
          <a:endParaRPr lang="pl-PL"/>
        </a:p>
      </dgm:t>
    </dgm:pt>
    <dgm:pt modelId="{8B2CCD71-F768-495F-8135-8FF4284E3814}" type="sibTrans" cxnId="{1A6CEDF8-E269-43F0-B74B-162E36890795}">
      <dgm:prSet/>
      <dgm:spPr/>
      <dgm:t>
        <a:bodyPr/>
        <a:lstStyle/>
        <a:p>
          <a:endParaRPr lang="pl-PL"/>
        </a:p>
      </dgm:t>
    </dgm:pt>
    <dgm:pt modelId="{260353F8-6908-4C2D-AD64-933FDC631AC8}">
      <dgm:prSet phldrT="[Tekst]" custT="1"/>
      <dgm:spPr/>
      <dgm:t>
        <a:bodyPr/>
        <a:lstStyle/>
        <a:p>
          <a:r>
            <a:rPr lang="pl-PL" sz="2400" dirty="0"/>
            <a:t>Koordynator </a:t>
          </a:r>
        </a:p>
        <a:p>
          <a:r>
            <a:rPr lang="pl-PL" sz="2400" dirty="0"/>
            <a:t>Serwisu Reklamy</a:t>
          </a:r>
        </a:p>
      </dgm:t>
    </dgm:pt>
    <dgm:pt modelId="{FC4830D5-CBB4-4859-B411-520D55F3B164}" type="parTrans" cxnId="{67AEF4E6-35C8-4E91-B9CE-59F5C09E3377}">
      <dgm:prSet/>
      <dgm:spPr/>
      <dgm:t>
        <a:bodyPr/>
        <a:lstStyle/>
        <a:p>
          <a:endParaRPr lang="pl-PL"/>
        </a:p>
      </dgm:t>
    </dgm:pt>
    <dgm:pt modelId="{6F1B4C77-B295-4156-9358-09EDD5B74CAC}" type="sibTrans" cxnId="{67AEF4E6-35C8-4E91-B9CE-59F5C09E3377}">
      <dgm:prSet/>
      <dgm:spPr/>
      <dgm:t>
        <a:bodyPr/>
        <a:lstStyle/>
        <a:p>
          <a:endParaRPr lang="pl-PL"/>
        </a:p>
      </dgm:t>
    </dgm:pt>
    <dgm:pt modelId="{1F46104F-A0DA-4562-84AF-E22585583D34}">
      <dgm:prSet phldrT="[Tekst]" custT="1"/>
      <dgm:spPr/>
      <dgm:t>
        <a:bodyPr/>
        <a:lstStyle/>
        <a:p>
          <a:r>
            <a:rPr lang="pl-PL" sz="2400" dirty="0"/>
            <a:t>Menadżer Regionalny</a:t>
          </a:r>
        </a:p>
      </dgm:t>
    </dgm:pt>
    <dgm:pt modelId="{5EDDBC34-3C54-4EA2-B956-736177ED95AF}" type="parTrans" cxnId="{3472A771-366C-4AA2-97C3-CFD5F1BE1BC6}">
      <dgm:prSet/>
      <dgm:spPr/>
      <dgm:t>
        <a:bodyPr/>
        <a:lstStyle/>
        <a:p>
          <a:endParaRPr lang="pl-PL"/>
        </a:p>
      </dgm:t>
    </dgm:pt>
    <dgm:pt modelId="{65E6B03E-BFD3-4337-B101-75CEB98AAA89}" type="sibTrans" cxnId="{3472A771-366C-4AA2-97C3-CFD5F1BE1BC6}">
      <dgm:prSet/>
      <dgm:spPr/>
      <dgm:t>
        <a:bodyPr/>
        <a:lstStyle/>
        <a:p>
          <a:endParaRPr lang="pl-PL"/>
        </a:p>
      </dgm:t>
    </dgm:pt>
    <dgm:pt modelId="{0C2C6CC0-7172-4027-AD4F-254F91062153}" type="pres">
      <dgm:prSet presAssocID="{EF605E2B-E551-42E1-8BF6-8E183961F411}" presName="Name0" presStyleCnt="0">
        <dgm:presLayoutVars>
          <dgm:dir/>
          <dgm:resizeHandles val="exact"/>
        </dgm:presLayoutVars>
      </dgm:prSet>
      <dgm:spPr/>
    </dgm:pt>
    <dgm:pt modelId="{39CF34E0-4AC9-4E79-8F22-F7A674B22D4D}" type="pres">
      <dgm:prSet presAssocID="{EF605E2B-E551-42E1-8BF6-8E183961F411}" presName="fgShape" presStyleLbl="fgShp" presStyleIdx="0" presStyleCnt="1"/>
      <dgm:spPr/>
    </dgm:pt>
    <dgm:pt modelId="{04FE61C2-ADA5-4094-8958-D91FC968CBAF}" type="pres">
      <dgm:prSet presAssocID="{EF605E2B-E551-42E1-8BF6-8E183961F411}" presName="linComp" presStyleCnt="0"/>
      <dgm:spPr/>
    </dgm:pt>
    <dgm:pt modelId="{400DCE31-B011-43F9-A317-E795F2C8925B}" type="pres">
      <dgm:prSet presAssocID="{5D199710-5706-4942-9EFD-28FC47834584}" presName="compNode" presStyleCnt="0"/>
      <dgm:spPr/>
    </dgm:pt>
    <dgm:pt modelId="{D5519291-AB64-47C4-88D0-29230DF2E310}" type="pres">
      <dgm:prSet presAssocID="{5D199710-5706-4942-9EFD-28FC47834584}" presName="bkgdShape" presStyleLbl="node1" presStyleIdx="0" presStyleCnt="3" custLinFactNeighborX="-112" custLinFactNeighborY="15624"/>
      <dgm:spPr/>
    </dgm:pt>
    <dgm:pt modelId="{BDE47193-0B79-4836-9744-DCA739AC7524}" type="pres">
      <dgm:prSet presAssocID="{5D199710-5706-4942-9EFD-28FC47834584}" presName="nodeTx" presStyleLbl="node1" presStyleIdx="0" presStyleCnt="3">
        <dgm:presLayoutVars>
          <dgm:bulletEnabled val="1"/>
        </dgm:presLayoutVars>
      </dgm:prSet>
      <dgm:spPr/>
    </dgm:pt>
    <dgm:pt modelId="{BE1AD35C-C676-4824-AE92-CED1005FFAFC}" type="pres">
      <dgm:prSet presAssocID="{5D199710-5706-4942-9EFD-28FC47834584}" presName="invisiNode" presStyleLbl="node1" presStyleIdx="0" presStyleCnt="3"/>
      <dgm:spPr/>
    </dgm:pt>
    <dgm:pt modelId="{9073C606-0151-465C-B4C3-E1627090EC60}" type="pres">
      <dgm:prSet presAssocID="{5D199710-5706-4942-9EFD-28FC47834584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9E9B769-5F47-4876-BDD2-95FB77FA0405}" type="pres">
      <dgm:prSet presAssocID="{8B2CCD71-F768-495F-8135-8FF4284E3814}" presName="sibTrans" presStyleLbl="sibTrans2D1" presStyleIdx="0" presStyleCnt="0"/>
      <dgm:spPr/>
    </dgm:pt>
    <dgm:pt modelId="{A81FF132-2080-4D12-9445-37194D90BF4B}" type="pres">
      <dgm:prSet presAssocID="{260353F8-6908-4C2D-AD64-933FDC631AC8}" presName="compNode" presStyleCnt="0"/>
      <dgm:spPr/>
    </dgm:pt>
    <dgm:pt modelId="{93B90A66-94F8-4D5B-AE67-0F6040AEA683}" type="pres">
      <dgm:prSet presAssocID="{260353F8-6908-4C2D-AD64-933FDC631AC8}" presName="bkgdShape" presStyleLbl="node1" presStyleIdx="1" presStyleCnt="3" custLinFactNeighborX="-362" custLinFactNeighborY="-772"/>
      <dgm:spPr/>
    </dgm:pt>
    <dgm:pt modelId="{B58C3378-71C4-4C33-806B-6146870A7581}" type="pres">
      <dgm:prSet presAssocID="{260353F8-6908-4C2D-AD64-933FDC631AC8}" presName="nodeTx" presStyleLbl="node1" presStyleIdx="1" presStyleCnt="3">
        <dgm:presLayoutVars>
          <dgm:bulletEnabled val="1"/>
        </dgm:presLayoutVars>
      </dgm:prSet>
      <dgm:spPr/>
    </dgm:pt>
    <dgm:pt modelId="{9FF7573C-869C-45F3-A18C-F82CDE827B00}" type="pres">
      <dgm:prSet presAssocID="{260353F8-6908-4C2D-AD64-933FDC631AC8}" presName="invisiNode" presStyleLbl="node1" presStyleIdx="1" presStyleCnt="3"/>
      <dgm:spPr/>
    </dgm:pt>
    <dgm:pt modelId="{1737769B-03AC-4626-B818-49C4BBED2689}" type="pres">
      <dgm:prSet presAssocID="{260353F8-6908-4C2D-AD64-933FDC631AC8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7B1649A-E8D2-4AF4-B947-3FC5AEE47398}" type="pres">
      <dgm:prSet presAssocID="{6F1B4C77-B295-4156-9358-09EDD5B74CAC}" presName="sibTrans" presStyleLbl="sibTrans2D1" presStyleIdx="0" presStyleCnt="0"/>
      <dgm:spPr/>
    </dgm:pt>
    <dgm:pt modelId="{CD3E4379-0B75-43E6-99FD-98D9B282411F}" type="pres">
      <dgm:prSet presAssocID="{1F46104F-A0DA-4562-84AF-E22585583D34}" presName="compNode" presStyleCnt="0"/>
      <dgm:spPr/>
    </dgm:pt>
    <dgm:pt modelId="{CD3B3FCA-49E0-492E-AEC7-46B45CFFBAE1}" type="pres">
      <dgm:prSet presAssocID="{1F46104F-A0DA-4562-84AF-E22585583D34}" presName="bkgdShape" presStyleLbl="node1" presStyleIdx="2" presStyleCnt="3"/>
      <dgm:spPr/>
    </dgm:pt>
    <dgm:pt modelId="{F600834C-B1B7-423B-8B14-23E06A4E40B1}" type="pres">
      <dgm:prSet presAssocID="{1F46104F-A0DA-4562-84AF-E22585583D34}" presName="nodeTx" presStyleLbl="node1" presStyleIdx="2" presStyleCnt="3">
        <dgm:presLayoutVars>
          <dgm:bulletEnabled val="1"/>
        </dgm:presLayoutVars>
      </dgm:prSet>
      <dgm:spPr/>
    </dgm:pt>
    <dgm:pt modelId="{52ECF226-2C2D-49A4-ABD2-5EC6FD8D6935}" type="pres">
      <dgm:prSet presAssocID="{1F46104F-A0DA-4562-84AF-E22585583D34}" presName="invisiNode" presStyleLbl="node1" presStyleIdx="2" presStyleCnt="3"/>
      <dgm:spPr/>
    </dgm:pt>
    <dgm:pt modelId="{EF949EAC-13F3-46D9-A682-18661C7F9B3C}" type="pres">
      <dgm:prSet presAssocID="{1F46104F-A0DA-4562-84AF-E22585583D34}" presName="imagNode" presStyleLbl="fgImgPlace1" presStyleIdx="2" presStyleCnt="3" custLinFactNeighborX="-908" custLinFactNeighborY="-163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BB048448-9498-4B88-8157-FF7F30835B40}" type="presOf" srcId="{EF605E2B-E551-42E1-8BF6-8E183961F411}" destId="{0C2C6CC0-7172-4027-AD4F-254F91062153}" srcOrd="0" destOrd="0" presId="urn:microsoft.com/office/officeart/2005/8/layout/hList7#1"/>
    <dgm:cxn modelId="{4501864E-3CCF-40E8-8B4F-98A02149E8ED}" type="presOf" srcId="{260353F8-6908-4C2D-AD64-933FDC631AC8}" destId="{93B90A66-94F8-4D5B-AE67-0F6040AEA683}" srcOrd="0" destOrd="0" presId="urn:microsoft.com/office/officeart/2005/8/layout/hList7#1"/>
    <dgm:cxn modelId="{3472A771-366C-4AA2-97C3-CFD5F1BE1BC6}" srcId="{EF605E2B-E551-42E1-8BF6-8E183961F411}" destId="{1F46104F-A0DA-4562-84AF-E22585583D34}" srcOrd="2" destOrd="0" parTransId="{5EDDBC34-3C54-4EA2-B956-736177ED95AF}" sibTransId="{65E6B03E-BFD3-4337-B101-75CEB98AAA89}"/>
    <dgm:cxn modelId="{22FD428A-9695-4339-978E-383F438F8478}" type="presOf" srcId="{1F46104F-A0DA-4562-84AF-E22585583D34}" destId="{F600834C-B1B7-423B-8B14-23E06A4E40B1}" srcOrd="1" destOrd="0" presId="urn:microsoft.com/office/officeart/2005/8/layout/hList7#1"/>
    <dgm:cxn modelId="{6E67CAC1-653F-4C71-A5F4-C7871B5D83D2}" type="presOf" srcId="{8B2CCD71-F768-495F-8135-8FF4284E3814}" destId="{29E9B769-5F47-4876-BDD2-95FB77FA0405}" srcOrd="0" destOrd="0" presId="urn:microsoft.com/office/officeart/2005/8/layout/hList7#1"/>
    <dgm:cxn modelId="{05C933CF-87FD-4B67-9937-C6D029618FAB}" type="presOf" srcId="{1F46104F-A0DA-4562-84AF-E22585583D34}" destId="{CD3B3FCA-49E0-492E-AEC7-46B45CFFBAE1}" srcOrd="0" destOrd="0" presId="urn:microsoft.com/office/officeart/2005/8/layout/hList7#1"/>
    <dgm:cxn modelId="{67AEF4E6-35C8-4E91-B9CE-59F5C09E3377}" srcId="{EF605E2B-E551-42E1-8BF6-8E183961F411}" destId="{260353F8-6908-4C2D-AD64-933FDC631AC8}" srcOrd="1" destOrd="0" parTransId="{FC4830D5-CBB4-4859-B411-520D55F3B164}" sibTransId="{6F1B4C77-B295-4156-9358-09EDD5B74CAC}"/>
    <dgm:cxn modelId="{B72377E7-0E0C-41ED-9684-6C80F4925C51}" type="presOf" srcId="{6F1B4C77-B295-4156-9358-09EDD5B74CAC}" destId="{27B1649A-E8D2-4AF4-B947-3FC5AEE47398}" srcOrd="0" destOrd="0" presId="urn:microsoft.com/office/officeart/2005/8/layout/hList7#1"/>
    <dgm:cxn modelId="{B14C5CF6-2793-4B9E-84C7-AACADAA49CFE}" type="presOf" srcId="{260353F8-6908-4C2D-AD64-933FDC631AC8}" destId="{B58C3378-71C4-4C33-806B-6146870A7581}" srcOrd="1" destOrd="0" presId="urn:microsoft.com/office/officeart/2005/8/layout/hList7#1"/>
    <dgm:cxn modelId="{BC0C2FF8-8E61-4182-A0DB-634F75330B84}" type="presOf" srcId="{5D199710-5706-4942-9EFD-28FC47834584}" destId="{D5519291-AB64-47C4-88D0-29230DF2E310}" srcOrd="0" destOrd="0" presId="urn:microsoft.com/office/officeart/2005/8/layout/hList7#1"/>
    <dgm:cxn modelId="{1A6CEDF8-E269-43F0-B74B-162E36890795}" srcId="{EF605E2B-E551-42E1-8BF6-8E183961F411}" destId="{5D199710-5706-4942-9EFD-28FC47834584}" srcOrd="0" destOrd="0" parTransId="{F96F600B-3B2C-4503-B75E-53CAC72D977B}" sibTransId="{8B2CCD71-F768-495F-8135-8FF4284E3814}"/>
    <dgm:cxn modelId="{F5A581FD-2C6A-429C-B317-834DD774BC25}" type="presOf" srcId="{5D199710-5706-4942-9EFD-28FC47834584}" destId="{BDE47193-0B79-4836-9744-DCA739AC7524}" srcOrd="1" destOrd="0" presId="urn:microsoft.com/office/officeart/2005/8/layout/hList7#1"/>
    <dgm:cxn modelId="{56FDE219-7999-4831-A423-57854179E6E2}" type="presParOf" srcId="{0C2C6CC0-7172-4027-AD4F-254F91062153}" destId="{39CF34E0-4AC9-4E79-8F22-F7A674B22D4D}" srcOrd="0" destOrd="0" presId="urn:microsoft.com/office/officeart/2005/8/layout/hList7#1"/>
    <dgm:cxn modelId="{02EF1C9E-EC6B-47C5-B53E-494D3F41CCB5}" type="presParOf" srcId="{0C2C6CC0-7172-4027-AD4F-254F91062153}" destId="{04FE61C2-ADA5-4094-8958-D91FC968CBAF}" srcOrd="1" destOrd="0" presId="urn:microsoft.com/office/officeart/2005/8/layout/hList7#1"/>
    <dgm:cxn modelId="{762E42CD-928A-4EF0-B2BF-7FE81A27A715}" type="presParOf" srcId="{04FE61C2-ADA5-4094-8958-D91FC968CBAF}" destId="{400DCE31-B011-43F9-A317-E795F2C8925B}" srcOrd="0" destOrd="0" presId="urn:microsoft.com/office/officeart/2005/8/layout/hList7#1"/>
    <dgm:cxn modelId="{6333A0DB-B86B-49E6-A00B-2D837F7E6D93}" type="presParOf" srcId="{400DCE31-B011-43F9-A317-E795F2C8925B}" destId="{D5519291-AB64-47C4-88D0-29230DF2E310}" srcOrd="0" destOrd="0" presId="urn:microsoft.com/office/officeart/2005/8/layout/hList7#1"/>
    <dgm:cxn modelId="{92037B12-C85A-410B-86DE-5110C25F5079}" type="presParOf" srcId="{400DCE31-B011-43F9-A317-E795F2C8925B}" destId="{BDE47193-0B79-4836-9744-DCA739AC7524}" srcOrd="1" destOrd="0" presId="urn:microsoft.com/office/officeart/2005/8/layout/hList7#1"/>
    <dgm:cxn modelId="{E15AF468-ADAE-4B4F-882C-A972B03300CA}" type="presParOf" srcId="{400DCE31-B011-43F9-A317-E795F2C8925B}" destId="{BE1AD35C-C676-4824-AE92-CED1005FFAFC}" srcOrd="2" destOrd="0" presId="urn:microsoft.com/office/officeart/2005/8/layout/hList7#1"/>
    <dgm:cxn modelId="{818FAF95-1D3E-4C0E-BDD0-25B5B85A56C0}" type="presParOf" srcId="{400DCE31-B011-43F9-A317-E795F2C8925B}" destId="{9073C606-0151-465C-B4C3-E1627090EC60}" srcOrd="3" destOrd="0" presId="urn:microsoft.com/office/officeart/2005/8/layout/hList7#1"/>
    <dgm:cxn modelId="{B4B9D77F-DDFF-4B00-B121-E3363D0287BA}" type="presParOf" srcId="{04FE61C2-ADA5-4094-8958-D91FC968CBAF}" destId="{29E9B769-5F47-4876-BDD2-95FB77FA0405}" srcOrd="1" destOrd="0" presId="urn:microsoft.com/office/officeart/2005/8/layout/hList7#1"/>
    <dgm:cxn modelId="{BFF6A134-5E33-4A81-B002-58DC5CE3960C}" type="presParOf" srcId="{04FE61C2-ADA5-4094-8958-D91FC968CBAF}" destId="{A81FF132-2080-4D12-9445-37194D90BF4B}" srcOrd="2" destOrd="0" presId="urn:microsoft.com/office/officeart/2005/8/layout/hList7#1"/>
    <dgm:cxn modelId="{68970F94-9EBD-41E4-BD5C-BBAF9DB93232}" type="presParOf" srcId="{A81FF132-2080-4D12-9445-37194D90BF4B}" destId="{93B90A66-94F8-4D5B-AE67-0F6040AEA683}" srcOrd="0" destOrd="0" presId="urn:microsoft.com/office/officeart/2005/8/layout/hList7#1"/>
    <dgm:cxn modelId="{F21F6F8D-ADB0-411C-B1FF-FDF27796441E}" type="presParOf" srcId="{A81FF132-2080-4D12-9445-37194D90BF4B}" destId="{B58C3378-71C4-4C33-806B-6146870A7581}" srcOrd="1" destOrd="0" presId="urn:microsoft.com/office/officeart/2005/8/layout/hList7#1"/>
    <dgm:cxn modelId="{FE5C3049-DF28-4717-8F35-BD7F09198059}" type="presParOf" srcId="{A81FF132-2080-4D12-9445-37194D90BF4B}" destId="{9FF7573C-869C-45F3-A18C-F82CDE827B00}" srcOrd="2" destOrd="0" presId="urn:microsoft.com/office/officeart/2005/8/layout/hList7#1"/>
    <dgm:cxn modelId="{FCED9F86-B8A4-4C2B-B8B4-C90117424A79}" type="presParOf" srcId="{A81FF132-2080-4D12-9445-37194D90BF4B}" destId="{1737769B-03AC-4626-B818-49C4BBED2689}" srcOrd="3" destOrd="0" presId="urn:microsoft.com/office/officeart/2005/8/layout/hList7#1"/>
    <dgm:cxn modelId="{484D2F19-B94E-4A28-AA51-049E70786202}" type="presParOf" srcId="{04FE61C2-ADA5-4094-8958-D91FC968CBAF}" destId="{27B1649A-E8D2-4AF4-B947-3FC5AEE47398}" srcOrd="3" destOrd="0" presId="urn:microsoft.com/office/officeart/2005/8/layout/hList7#1"/>
    <dgm:cxn modelId="{A5686671-8CF7-4DFB-9B9C-A906A006943B}" type="presParOf" srcId="{04FE61C2-ADA5-4094-8958-D91FC968CBAF}" destId="{CD3E4379-0B75-43E6-99FD-98D9B282411F}" srcOrd="4" destOrd="0" presId="urn:microsoft.com/office/officeart/2005/8/layout/hList7#1"/>
    <dgm:cxn modelId="{05305E51-E2AE-43E1-97FE-B717E1089D03}" type="presParOf" srcId="{CD3E4379-0B75-43E6-99FD-98D9B282411F}" destId="{CD3B3FCA-49E0-492E-AEC7-46B45CFFBAE1}" srcOrd="0" destOrd="0" presId="urn:microsoft.com/office/officeart/2005/8/layout/hList7#1"/>
    <dgm:cxn modelId="{3FD34307-3764-4533-86D3-80A153046A46}" type="presParOf" srcId="{CD3E4379-0B75-43E6-99FD-98D9B282411F}" destId="{F600834C-B1B7-423B-8B14-23E06A4E40B1}" srcOrd="1" destOrd="0" presId="urn:microsoft.com/office/officeart/2005/8/layout/hList7#1"/>
    <dgm:cxn modelId="{9BF3F2FD-7D4B-4FDC-B7AC-321696E57AC8}" type="presParOf" srcId="{CD3E4379-0B75-43E6-99FD-98D9B282411F}" destId="{52ECF226-2C2D-49A4-ABD2-5EC6FD8D6935}" srcOrd="2" destOrd="0" presId="urn:microsoft.com/office/officeart/2005/8/layout/hList7#1"/>
    <dgm:cxn modelId="{99D9FAE1-88D7-4982-8664-8BB6C6F27AD0}" type="presParOf" srcId="{CD3E4379-0B75-43E6-99FD-98D9B282411F}" destId="{EF949EAC-13F3-46D9-A682-18661C7F9B3C}" srcOrd="3" destOrd="0" presId="urn:microsoft.com/office/officeart/2005/8/layout/hList7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19291-AB64-47C4-88D0-29230DF2E310}">
      <dsp:nvSpPr>
        <dsp:cNvPr id="0" name=""/>
        <dsp:cNvSpPr/>
      </dsp:nvSpPr>
      <dsp:spPr>
        <a:xfrm>
          <a:off x="0" y="0"/>
          <a:ext cx="3070932" cy="4716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Promotor</a:t>
          </a:r>
        </a:p>
      </dsp:txBody>
      <dsp:txXfrm>
        <a:off x="0" y="1886646"/>
        <a:ext cx="3070932" cy="1886646"/>
      </dsp:txXfrm>
    </dsp:sp>
    <dsp:sp modelId="{9073C606-0151-465C-B4C3-E1627090EC60}">
      <dsp:nvSpPr>
        <dsp:cNvPr id="0" name=""/>
        <dsp:cNvSpPr/>
      </dsp:nvSpPr>
      <dsp:spPr>
        <a:xfrm>
          <a:off x="752123" y="282997"/>
          <a:ext cx="1570633" cy="157063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B90A66-94F8-4D5B-AE67-0F6040AEA683}">
      <dsp:nvSpPr>
        <dsp:cNvPr id="0" name=""/>
        <dsp:cNvSpPr/>
      </dsp:nvSpPr>
      <dsp:spPr>
        <a:xfrm>
          <a:off x="3153917" y="0"/>
          <a:ext cx="3070932" cy="4716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Koordynator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Serwisu Reklamy</a:t>
          </a:r>
        </a:p>
      </dsp:txBody>
      <dsp:txXfrm>
        <a:off x="3153917" y="1886646"/>
        <a:ext cx="3070932" cy="1886646"/>
      </dsp:txXfrm>
    </dsp:sp>
    <dsp:sp modelId="{1737769B-03AC-4626-B818-49C4BBED2689}">
      <dsp:nvSpPr>
        <dsp:cNvPr id="0" name=""/>
        <dsp:cNvSpPr/>
      </dsp:nvSpPr>
      <dsp:spPr>
        <a:xfrm>
          <a:off x="3915184" y="282997"/>
          <a:ext cx="1570633" cy="157063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B3FCA-49E0-492E-AEC7-46B45CFFBAE1}">
      <dsp:nvSpPr>
        <dsp:cNvPr id="0" name=""/>
        <dsp:cNvSpPr/>
      </dsp:nvSpPr>
      <dsp:spPr>
        <a:xfrm>
          <a:off x="6328095" y="0"/>
          <a:ext cx="3070932" cy="4716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Menadżer Regionalny</a:t>
          </a:r>
        </a:p>
      </dsp:txBody>
      <dsp:txXfrm>
        <a:off x="6328095" y="1886646"/>
        <a:ext cx="3070932" cy="1886646"/>
      </dsp:txXfrm>
    </dsp:sp>
    <dsp:sp modelId="{EF949EAC-13F3-46D9-A682-18661C7F9B3C}">
      <dsp:nvSpPr>
        <dsp:cNvPr id="0" name=""/>
        <dsp:cNvSpPr/>
      </dsp:nvSpPr>
      <dsp:spPr>
        <a:xfrm>
          <a:off x="7063983" y="257317"/>
          <a:ext cx="1570633" cy="157063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CF34E0-4AC9-4E79-8F22-F7A674B22D4D}">
      <dsp:nvSpPr>
        <dsp:cNvPr id="0" name=""/>
        <dsp:cNvSpPr/>
      </dsp:nvSpPr>
      <dsp:spPr>
        <a:xfrm>
          <a:off x="376040" y="3773293"/>
          <a:ext cx="8648921" cy="707492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#1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0.93356</cdr:x>
      <cdr:y>0.78993</cdr:y>
    </cdr:from>
    <cdr:to>
      <cdr:x>1</cdr:x>
      <cdr:y>0.92</cdr:y>
    </cdr:to>
    <cdr:sp macro="" textlink="">
      <cdr:nvSpPr>
        <cdr:cNvPr id="2" name="pole tekstowe 1">
          <a:extLst xmlns:a="http://schemas.openxmlformats.org/drawingml/2006/main">
            <a:ext uri="{FF2B5EF4-FFF2-40B4-BE49-F238E27FC236}">
              <a16:creationId xmlns:a16="http://schemas.microsoft.com/office/drawing/2014/main" id="{0B9E70B5-D5FC-8F55-2175-55A5D656C98A}"/>
            </a:ext>
          </a:extLst>
        </cdr:cNvPr>
        <cdr:cNvSpPr txBox="1"/>
      </cdr:nvSpPr>
      <cdr:spPr>
        <a:xfrm xmlns:a="http://schemas.openxmlformats.org/drawingml/2006/main">
          <a:off x="9490363" y="3438525"/>
          <a:ext cx="675409" cy="5661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pl-PL" sz="1100" dirty="0"/>
        </a:p>
      </cdr:txBody>
    </cdr:sp>
  </cdr:relSizeAnchor>
  <cdr:relSizeAnchor xmlns:cdr="http://schemas.openxmlformats.org/drawingml/2006/chartDrawing">
    <cdr:from>
      <cdr:x>0.91005</cdr:x>
      <cdr:y>0.85677</cdr:y>
    </cdr:from>
    <cdr:to>
      <cdr:x>1</cdr:x>
      <cdr:y>0.91599</cdr:y>
    </cdr:to>
    <cdr:sp macro="" textlink="">
      <cdr:nvSpPr>
        <cdr:cNvPr id="3" name="pole tekstowe 2">
          <a:extLst xmlns:a="http://schemas.openxmlformats.org/drawingml/2006/main">
            <a:ext uri="{FF2B5EF4-FFF2-40B4-BE49-F238E27FC236}">
              <a16:creationId xmlns:a16="http://schemas.microsoft.com/office/drawing/2014/main" id="{0D43E4EB-C7E5-2A67-2AC9-3474C44EE3AA}"/>
            </a:ext>
          </a:extLst>
        </cdr:cNvPr>
        <cdr:cNvSpPr txBox="1"/>
      </cdr:nvSpPr>
      <cdr:spPr>
        <a:xfrm xmlns:a="http://schemas.openxmlformats.org/drawingml/2006/main">
          <a:off x="9251373" y="3729470"/>
          <a:ext cx="914400" cy="25775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pl-PL" sz="1100" b="1" dirty="0" err="1"/>
            <a:t>Tyśiące</a:t>
          </a:r>
          <a:r>
            <a:rPr lang="pl-PL" sz="1100" b="1" dirty="0"/>
            <a:t> €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l-PL"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l-PL" sz="1200"/>
            </a:lvl1pPr>
          </a:lstStyle>
          <a:p>
            <a:pPr rtl="0"/>
            <a:fld id="{7FF95820-84BB-3447-8286-60A51307E7F2}" type="datetimeFigureOut">
              <a:rPr lang="pl-PL" smtClean="0"/>
              <a:t>10.05.2025</a:t>
            </a:fld>
            <a:endParaRPr lang="pl-PL" dirty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l-PL" sz="1200"/>
            </a:lvl1pPr>
          </a:lstStyle>
          <a:p>
            <a:pPr rtl="0"/>
            <a:endParaRPr lang="pl-PL" dirty="0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l-PL" sz="1200"/>
            </a:lvl1pPr>
          </a:lstStyle>
          <a:p>
            <a:pPr rtl="0"/>
            <a:fld id="{0E476440-F66F-F947-8EFC-EA5202ACFD2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l-PL"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l-PL" sz="1200"/>
            </a:lvl1pPr>
          </a:lstStyle>
          <a:p>
            <a:pPr rtl="0"/>
            <a:fld id="{FC08FC54-6AE4-6A4A-9756-823A0F1BE5A6}" type="datetimeFigureOut">
              <a:rPr lang="pl-PL" smtClean="0"/>
              <a:t>10.05.2025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l-PL"/>
            </a:defPPr>
          </a:lstStyle>
          <a:p>
            <a:pPr lvl="0" rtl="0"/>
            <a:r>
              <a:rPr lang="pl-PL" dirty="0"/>
              <a:t>Kliknij, aby edytować style wzorców tekstu</a:t>
            </a:r>
          </a:p>
          <a:p>
            <a:pPr lvl="1" rtl="0"/>
            <a:r>
              <a:rPr lang="pl-PL" dirty="0"/>
              <a:t>Drugi poziom</a:t>
            </a:r>
          </a:p>
          <a:p>
            <a:pPr lvl="2" rtl="0"/>
            <a:r>
              <a:rPr lang="pl-PL" dirty="0"/>
              <a:t>Trzeci poziom</a:t>
            </a:r>
          </a:p>
          <a:p>
            <a:pPr lvl="3" rtl="0"/>
            <a:r>
              <a:rPr lang="pl-PL" dirty="0"/>
              <a:t>Czwarty poziom</a:t>
            </a:r>
          </a:p>
          <a:p>
            <a:pPr lvl="4" rtl="0"/>
            <a:r>
              <a:rPr lang="pl-PL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l-PL" sz="1200"/>
            </a:lvl1pPr>
          </a:lstStyle>
          <a:p>
            <a:pPr rtl="0"/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l-PL" sz="1200"/>
            </a:lvl1pPr>
          </a:lstStyle>
          <a:p>
            <a:pPr rtl="0"/>
            <a:fld id="{6B79E9EB-07EB-9D44-9F5A-AB1FBECCDD88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44120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2507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26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4986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6279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69252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3643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9785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7789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40001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19836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1637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4701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65631-3554-409F-8EF2-213AA0D67AE2}" type="slidenum">
              <a:rPr lang="pl-PL" smtClean="0"/>
              <a:pPr/>
              <a:t>9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 rtlCol="0"/>
          <a:lstStyle>
            <a:lvl1pPr marL="0" indent="0" algn="ctr">
              <a:buNone/>
              <a:defRPr lang="pl-PL" sz="2400" cap="all" baseline="0"/>
            </a:lvl1pPr>
            <a:lvl2pPr marL="457200" indent="0" algn="ctr">
              <a:buNone/>
              <a:defRPr lang="pl-PL" sz="2000"/>
            </a:lvl2pPr>
            <a:lvl3pPr marL="914400" indent="0" algn="ctr">
              <a:buNone/>
              <a:defRPr lang="pl-PL" sz="1800"/>
            </a:lvl3pPr>
            <a:lvl4pPr marL="1371600" indent="0" algn="ctr">
              <a:buNone/>
              <a:defRPr lang="pl-PL" sz="1600"/>
            </a:lvl4pPr>
            <a:lvl5pPr marL="1828800" indent="0" algn="ctr">
              <a:buNone/>
              <a:defRPr lang="pl-PL" sz="1600"/>
            </a:lvl5pPr>
            <a:lvl6pPr marL="2286000" indent="0" algn="ctr">
              <a:buNone/>
              <a:defRPr lang="pl-PL" sz="1600"/>
            </a:lvl6pPr>
            <a:lvl7pPr marL="2743200" indent="0" algn="ctr">
              <a:buNone/>
              <a:defRPr lang="pl-PL" sz="1600"/>
            </a:lvl7pPr>
            <a:lvl8pPr marL="3200400" indent="0" algn="ctr">
              <a:buNone/>
              <a:defRPr lang="pl-PL" sz="1600"/>
            </a:lvl8pPr>
            <a:lvl9pPr marL="3657600" indent="0" algn="ctr">
              <a:buNone/>
              <a:defRPr lang="pl-PL" sz="1600"/>
            </a:lvl9pPr>
          </a:lstStyle>
          <a:p>
            <a:pPr rtl="0"/>
            <a:r>
              <a:rPr lang="pl-PL"/>
              <a:t>Kliknij, aby edytować styl wzorca podtytułu</a:t>
            </a:r>
            <a:endParaRPr lang="pl-PL" dirty="0"/>
          </a:p>
        </p:txBody>
      </p:sp>
      <p:sp>
        <p:nvSpPr>
          <p:cNvPr id="10" name="Obraz — symbol zastępczy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pl-PL"/>
            </a:lvl1pPr>
          </a:lstStyle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9" name="Tytuł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rtlCol="0" anchor="ctr"/>
          <a:lstStyle>
            <a:lvl1pPr algn="ctr">
              <a:defRPr lang="pl-PL" sz="6000" spc="300" baseline="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raz — symbol zastępczy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rtlCol="0" anchor="ctr"/>
          <a:lstStyle>
            <a:lvl1pPr marL="0" indent="0" algn="ctr">
              <a:buNone/>
              <a:defRPr lang="pl-PL"/>
            </a:lvl1pPr>
          </a:lstStyle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 rtlCol="0"/>
          <a:lstStyle>
            <a:lvl1pPr algn="ctr">
              <a:lnSpc>
                <a:spcPts val="5760"/>
              </a:lnSpc>
              <a:defRPr lang="pl-PL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Numer slajdu — symbol zastępczy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lang="pl-PL">
                <a:solidFill>
                  <a:schemeClr val="bg1"/>
                </a:solidFill>
              </a:defRPr>
            </a:lvl1pPr>
          </a:lstStyle>
          <a:p>
            <a:pPr rtl="0"/>
            <a:fld id="{75DF2D63-3FF5-D547-96B9-BE9CCD1ABA58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/>
              <a:t>tytuł prezentacji</a:t>
            </a:r>
          </a:p>
        </p:txBody>
      </p:sp>
      <p:sp>
        <p:nvSpPr>
          <p:cNvPr id="9" name="Tekst — symbol zastępczy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0" name="Tekst — symbol zastępczy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l-PL" sz="14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1" name="Tekst — symbol zastępczy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2" name="Tekst — symbol zastępczy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l-PL" sz="14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3" name="Tekst — symbol zastępczy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4" name="Tekst — symbol zastępczy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l-PL" sz="14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5" name="Tekst — symbol zastępczy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6" name="Tekst — symbol zastępczy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l-PL" sz="14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 — symbol zastępczy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26" name="Tekst — symbol zastępczy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l-PL" sz="14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cxnSp>
        <p:nvCxnSpPr>
          <p:cNvPr id="34" name="Łącznik prosty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ś cza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raz — symbol zastępczy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rtlCol="0" anchor="ctr"/>
          <a:lstStyle>
            <a:lvl1pPr marL="0" indent="0" algn="ctr">
              <a:buNone/>
              <a:defRPr lang="pl-PL"/>
            </a:lvl1pPr>
          </a:lstStyle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 rtlCol="0"/>
          <a:lstStyle>
            <a:lvl1pPr algn="l">
              <a:lnSpc>
                <a:spcPts val="5760"/>
              </a:lnSpc>
              <a:defRPr lang="pl-PL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Numer slajdu — symbol zastępczy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lang="pl-PL">
                <a:solidFill>
                  <a:schemeClr val="accent1"/>
                </a:solidFill>
              </a:defRPr>
            </a:lvl1pPr>
          </a:lstStyle>
          <a:p>
            <a:pPr rtl="0"/>
            <a:fld id="{75DF2D63-3FF5-D547-96B9-BE9CCD1ABA58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/>
              <a:t>tytuł prezentacji</a:t>
            </a:r>
          </a:p>
        </p:txBody>
      </p:sp>
      <p:sp>
        <p:nvSpPr>
          <p:cNvPr id="9" name="Tekst — symbol zastępczy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1" name="Tekst — symbol zastępczy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3" name="Tekst — symbol zastępczy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5" name="Tekst — symbol zastępczy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25" name="Tekst — symbol zastępczy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kst — symbol zastępczy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l-PL" sz="14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2" name="Tekst — symbol zastępczy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l-PL" sz="14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4" name="Tekst — symbol zastępczy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l-PL" sz="14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6" name="Tekst — symbol zastępczy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l-PL" sz="14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26" name="Tekst — symbol zastępczy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l-PL" sz="14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8" name="Tekst — symbol zastępczy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pl-PL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pl-PL"/>
              <a:t>X</a:t>
            </a:r>
          </a:p>
        </p:txBody>
      </p:sp>
      <p:sp>
        <p:nvSpPr>
          <p:cNvPr id="22" name="Tekst — symbol zastępczy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pl-PL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pl-PL"/>
              <a:t>X</a:t>
            </a:r>
          </a:p>
        </p:txBody>
      </p:sp>
      <p:sp>
        <p:nvSpPr>
          <p:cNvPr id="23" name="Tekst — symbol zastępczy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pl-PL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pl-PL"/>
              <a:t>X</a:t>
            </a:r>
          </a:p>
        </p:txBody>
      </p:sp>
      <p:sp>
        <p:nvSpPr>
          <p:cNvPr id="24" name="Tekst — symbol zastępczy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pl-PL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pl-PL"/>
              <a:t>X</a:t>
            </a:r>
          </a:p>
        </p:txBody>
      </p:sp>
      <p:sp>
        <p:nvSpPr>
          <p:cNvPr id="27" name="Tekst — symbol zastępczy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pl-PL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pl-PL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raz — symbol zastępczy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pl-PL"/>
            </a:defPPr>
          </a:lstStyle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rtlCol="0" anchor="t" anchorCtr="0"/>
          <a:lstStyle>
            <a:defPPr>
              <a:defRPr lang="pl-PL"/>
            </a:def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8" name="Tekst — symbol zastępczy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rtlCol="0" anchor="t">
            <a:noAutofit/>
          </a:bodyPr>
          <a:lstStyle>
            <a:lvl1pPr marL="0" indent="0">
              <a:lnSpc>
                <a:spcPts val="2400"/>
              </a:lnSpc>
              <a:buNone/>
              <a:defRPr lang="pl-PL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 rtlCol="0"/>
          <a:lstStyle>
            <a:lvl1pPr marL="0" indent="0">
              <a:buNone/>
              <a:defRPr lang="pl-PL" sz="1400"/>
            </a:lvl1pPr>
            <a:lvl2pPr marL="228600">
              <a:defRPr lang="pl-PL" sz="1400"/>
            </a:lvl2pPr>
            <a:lvl3pPr marL="457200">
              <a:defRPr lang="pl-PL" sz="1400"/>
            </a:lvl3pPr>
            <a:lvl4pPr marL="685800">
              <a:defRPr lang="pl-PL" sz="1400"/>
            </a:lvl4pPr>
            <a:lvl5pPr marL="1143000">
              <a:defRPr lang="pl-PL" sz="14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21" name="Tekst — symbol zastępczy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rtlCol="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lang="pl-PL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 rtlCol="0"/>
          <a:lstStyle>
            <a:lvl1pPr marL="0" indent="0">
              <a:buNone/>
              <a:defRPr lang="pl-PL" sz="1400"/>
            </a:lvl1pPr>
            <a:lvl2pPr marL="228600">
              <a:defRPr lang="pl-PL" sz="1400"/>
            </a:lvl2pPr>
            <a:lvl3pPr marL="457200">
              <a:defRPr lang="pl-PL" sz="1400"/>
            </a:lvl3pPr>
            <a:lvl4pPr marL="685800">
              <a:defRPr lang="pl-PL" sz="1400"/>
            </a:lvl4pPr>
            <a:lvl5pPr marL="1143000">
              <a:defRPr lang="pl-PL" sz="14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75DF2D63-3FF5-D547-96B9-BE9CCD1ABA58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12" name="Stopka — symbol zastępczy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/>
              <a:t>tytuł prezentacji</a:t>
            </a:r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rtlCol="0" anchor="b" anchorCtr="0"/>
          <a:lstStyle>
            <a:defPPr>
              <a:defRPr lang="pl-PL"/>
            </a:def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8" name="Tekst — symbol zastępczy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>
            <a:noAutofit/>
          </a:bodyPr>
          <a:lstStyle>
            <a:lvl1pPr marL="0" indent="0">
              <a:lnSpc>
                <a:spcPts val="1720"/>
              </a:lnSpc>
              <a:buNone/>
              <a:defRPr lang="pl-PL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pl-PL" sz="1400"/>
            </a:lvl1pPr>
            <a:lvl2pPr marL="228600">
              <a:lnSpc>
                <a:spcPct val="100000"/>
              </a:lnSpc>
              <a:defRPr lang="pl-PL" sz="1400"/>
            </a:lvl2pPr>
            <a:lvl3pPr marL="457200">
              <a:lnSpc>
                <a:spcPct val="100000"/>
              </a:lnSpc>
              <a:defRPr lang="pl-PL" sz="1400"/>
            </a:lvl3pPr>
            <a:lvl4pPr marL="685800">
              <a:lnSpc>
                <a:spcPct val="100000"/>
              </a:lnSpc>
              <a:defRPr lang="pl-PL" sz="1400"/>
            </a:lvl4pPr>
            <a:lvl5pPr marL="1143000">
              <a:lnSpc>
                <a:spcPct val="100000"/>
              </a:lnSpc>
              <a:defRPr lang="pl-PL" sz="14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21" name="Tekst — symbol zastępczy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lang="pl-PL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pl-PL" sz="1400"/>
            </a:lvl1pPr>
            <a:lvl2pPr marL="228600">
              <a:lnSpc>
                <a:spcPct val="100000"/>
              </a:lnSpc>
              <a:defRPr lang="pl-PL" sz="1400"/>
            </a:lvl2pPr>
            <a:lvl3pPr marL="457200">
              <a:lnSpc>
                <a:spcPct val="100000"/>
              </a:lnSpc>
              <a:defRPr lang="pl-PL" sz="1400"/>
            </a:lvl3pPr>
            <a:lvl4pPr marL="685800">
              <a:lnSpc>
                <a:spcPct val="100000"/>
              </a:lnSpc>
              <a:defRPr lang="pl-PL" sz="1400"/>
            </a:lvl4pPr>
            <a:lvl5pPr marL="1143000">
              <a:lnSpc>
                <a:spcPct val="100000"/>
              </a:lnSpc>
              <a:defRPr lang="pl-PL" sz="14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75DF2D63-3FF5-D547-96B9-BE9CCD1ABA58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12" name="Stopka — symbol zastępczy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/>
              <a:t>tytuł prezentacji</a:t>
            </a:r>
          </a:p>
        </p:txBody>
      </p:sp>
      <p:sp>
        <p:nvSpPr>
          <p:cNvPr id="5" name="Obraz — symbol zastępczy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rtlCol="0" anchor="ctr"/>
          <a:lstStyle>
            <a:lvl1pPr marL="0" indent="0" algn="ctr">
              <a:buNone/>
              <a:defRPr lang="pl-PL"/>
            </a:lvl1pPr>
          </a:lstStyle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7" name="Tekst — symbol zastępczy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lang="pl-PL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8" name="Zawartość — symbol zastępczy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pl-PL" sz="1400"/>
            </a:lvl1pPr>
            <a:lvl2pPr marL="228600">
              <a:lnSpc>
                <a:spcPct val="100000"/>
              </a:lnSpc>
              <a:defRPr lang="pl-PL" sz="1400"/>
            </a:lvl2pPr>
            <a:lvl3pPr marL="457200">
              <a:lnSpc>
                <a:spcPct val="100000"/>
              </a:lnSpc>
              <a:defRPr lang="pl-PL" sz="1400"/>
            </a:lvl3pPr>
            <a:lvl4pPr marL="685800">
              <a:lnSpc>
                <a:spcPct val="100000"/>
              </a:lnSpc>
              <a:defRPr lang="pl-PL" sz="1400"/>
            </a:lvl4pPr>
            <a:lvl5pPr marL="1143000">
              <a:lnSpc>
                <a:spcPct val="100000"/>
              </a:lnSpc>
              <a:defRPr lang="pl-PL" sz="14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11" name="Obraz — symbol zastępczy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pl-PL" sz="900"/>
            </a:lvl1pPr>
          </a:lstStyle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13" name="Obraz — symbol zastępczy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pl-PL" sz="900"/>
            </a:lvl1pPr>
          </a:lstStyle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14" name="Obraz — symbol zastępczy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pl-PL" sz="900"/>
            </a:lvl1pPr>
          </a:lstStyle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dsumow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umer slajdu — symbol zastępczy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75DF2D63-3FF5-D547-96B9-BE9CCD1ABA58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/>
              <a:t>tytuł prezentacji</a:t>
            </a: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 — symbol zastępczy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rtlCol="0" anchor="ctr"/>
          <a:lstStyle>
            <a:lvl1pPr marL="0" indent="0" algn="ctr">
              <a:lnSpc>
                <a:spcPts val="2460"/>
              </a:lnSpc>
              <a:buNone/>
              <a:defRPr lang="pl-PL" sz="2000"/>
            </a:lvl1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1" name="Obraz — symbol zastępczy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 rtlCol="0"/>
          <a:lstStyle>
            <a:lvl1pPr algn="ctr">
              <a:defRPr lang="pl-PL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akończe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raz — symbol zastępczy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pl-PL"/>
            </a:defPPr>
          </a:lstStyle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16" name="Tytuł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rtlCol="0" anchor="b">
            <a:noAutofit/>
          </a:bodyPr>
          <a:lstStyle>
            <a:lvl1pPr algn="ctr">
              <a:defRPr lang="pl-PL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1" name="Obraz — symbol zastępczy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rtlCol="0" anchor="ctr"/>
          <a:lstStyle>
            <a:lvl1pPr marL="0" indent="0" algn="ctr">
              <a:buNone/>
              <a:defRPr lang="pl-PL" sz="1050"/>
            </a:lvl1pPr>
          </a:lstStyle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13" name="Tekst — symbol zastępczy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rtlCol="0" anchor="ctr"/>
          <a:lstStyle>
            <a:lvl1pPr marL="0" indent="0" algn="ctr">
              <a:buNone/>
              <a:defRPr lang="pl-PL" sz="2000" cap="all" baseline="0"/>
            </a:lvl1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F93706-C053-0C41-C905-452DF9DF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F7B54C3-366D-62A9-BBB9-1766112168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5DF2D63-3FF5-D547-96B9-BE9CCD1ABA58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E57DD80-A62C-0698-E8B4-BFC14C69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/>
              <a:t>tytuł prezentacji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45367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75DF2D63-3FF5-D547-96B9-BE9CCD1ABA58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/>
              <a:t>tytuł prezentacji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rtlCol="0" anchor="b"/>
          <a:lstStyle>
            <a:lvl1pPr>
              <a:defRPr lang="pl-PL" sz="3200"/>
            </a:lvl1pPr>
          </a:lstStyle>
          <a:p>
            <a:pPr rtl="0"/>
            <a:r>
              <a:rPr lang="pl-PL"/>
              <a:t>Kliknij, aby edytować styl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 rtlCol="0"/>
          <a:lstStyle>
            <a:lvl1pPr>
              <a:defRPr lang="pl-PL" sz="3200"/>
            </a:lvl1pPr>
            <a:lvl2pPr>
              <a:defRPr lang="pl-PL" sz="2800"/>
            </a:lvl2pPr>
            <a:lvl3pPr>
              <a:defRPr lang="pl-PL" sz="2400"/>
            </a:lvl3pPr>
            <a:lvl4pPr>
              <a:defRPr lang="pl-PL" sz="2000"/>
            </a:lvl4pPr>
            <a:lvl5pPr>
              <a:defRPr lang="pl-PL" sz="2000"/>
            </a:lvl5pPr>
            <a:lvl6pPr>
              <a:defRPr lang="pl-PL" sz="2000"/>
            </a:lvl6pPr>
            <a:lvl7pPr>
              <a:defRPr lang="pl-PL" sz="2000"/>
            </a:lvl7pPr>
            <a:lvl8pPr>
              <a:defRPr lang="pl-PL" sz="2000"/>
            </a:lvl8pPr>
            <a:lvl9pPr>
              <a:defRPr lang="pl-PL" sz="2000"/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 rtlCol="0"/>
          <a:lstStyle>
            <a:lvl1pPr marL="0" indent="0">
              <a:buNone/>
              <a:defRPr lang="pl-PL" sz="1600"/>
            </a:lvl1pPr>
            <a:lvl2pPr marL="457200" indent="0">
              <a:buNone/>
              <a:defRPr lang="pl-PL" sz="1400"/>
            </a:lvl2pPr>
            <a:lvl3pPr marL="914400" indent="0">
              <a:buNone/>
              <a:defRPr lang="pl-PL" sz="1200"/>
            </a:lvl3pPr>
            <a:lvl4pPr marL="1371600" indent="0">
              <a:buNone/>
              <a:defRPr lang="pl-PL" sz="1000"/>
            </a:lvl4pPr>
            <a:lvl5pPr marL="1828800" indent="0">
              <a:buNone/>
              <a:defRPr lang="pl-PL" sz="1000"/>
            </a:lvl5pPr>
            <a:lvl6pPr marL="2286000" indent="0">
              <a:buNone/>
              <a:defRPr lang="pl-PL" sz="1000"/>
            </a:lvl6pPr>
            <a:lvl7pPr marL="2743200" indent="0">
              <a:buNone/>
              <a:defRPr lang="pl-PL" sz="1000"/>
            </a:lvl7pPr>
            <a:lvl8pPr marL="3200400" indent="0">
              <a:buNone/>
              <a:defRPr lang="pl-PL" sz="1000"/>
            </a:lvl8pPr>
            <a:lvl9pPr marL="3657600" indent="0">
              <a:buNone/>
              <a:defRPr lang="pl-PL" sz="10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75DF2D63-3FF5-D547-96B9-BE9CCD1ABA58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10" name="Stopka — symbol zastępczy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/>
              <a:t>tytuł prezentacji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rtlCol="0" anchor="b"/>
          <a:lstStyle>
            <a:lvl1pPr>
              <a:defRPr lang="pl-PL" sz="3200"/>
            </a:lvl1pPr>
          </a:lstStyle>
          <a:p>
            <a:pPr rtl="0"/>
            <a:r>
              <a:rPr lang="pl-PL"/>
              <a:t>Kliknij, aby edytować styl</a:t>
            </a:r>
          </a:p>
        </p:txBody>
      </p:sp>
      <p:sp>
        <p:nvSpPr>
          <p:cNvPr id="3" name="Obraz — symbol zastępczy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 rtlCol="0"/>
          <a:lstStyle>
            <a:lvl1pPr marL="0" indent="0">
              <a:buNone/>
              <a:defRPr lang="pl-PL" sz="3200"/>
            </a:lvl1pPr>
            <a:lvl2pPr marL="457200" indent="0">
              <a:buNone/>
              <a:defRPr lang="pl-PL" sz="2800"/>
            </a:lvl2pPr>
            <a:lvl3pPr marL="914400" indent="0">
              <a:buNone/>
              <a:defRPr lang="pl-PL" sz="2400"/>
            </a:lvl3pPr>
            <a:lvl4pPr marL="1371600" indent="0">
              <a:buNone/>
              <a:defRPr lang="pl-PL" sz="2000"/>
            </a:lvl4pPr>
            <a:lvl5pPr marL="1828800" indent="0">
              <a:buNone/>
              <a:defRPr lang="pl-PL" sz="2000"/>
            </a:lvl5pPr>
            <a:lvl6pPr marL="2286000" indent="0">
              <a:buNone/>
              <a:defRPr lang="pl-PL" sz="2000"/>
            </a:lvl6pPr>
            <a:lvl7pPr marL="2743200" indent="0">
              <a:buNone/>
              <a:defRPr lang="pl-PL" sz="2000"/>
            </a:lvl7pPr>
            <a:lvl8pPr marL="3200400" indent="0">
              <a:buNone/>
              <a:defRPr lang="pl-PL" sz="2000"/>
            </a:lvl8pPr>
            <a:lvl9pPr marL="3657600" indent="0">
              <a:buNone/>
              <a:defRPr lang="pl-PL" sz="2000"/>
            </a:lvl9pPr>
          </a:lstStyle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 rtlCol="0"/>
          <a:lstStyle>
            <a:lvl1pPr marL="0" indent="0">
              <a:buNone/>
              <a:defRPr lang="pl-PL" sz="1600"/>
            </a:lvl1pPr>
            <a:lvl2pPr marL="457200" indent="0">
              <a:buNone/>
              <a:defRPr lang="pl-PL" sz="1400"/>
            </a:lvl2pPr>
            <a:lvl3pPr marL="914400" indent="0">
              <a:buNone/>
              <a:defRPr lang="pl-PL" sz="1200"/>
            </a:lvl3pPr>
            <a:lvl4pPr marL="1371600" indent="0">
              <a:buNone/>
              <a:defRPr lang="pl-PL" sz="1000"/>
            </a:lvl4pPr>
            <a:lvl5pPr marL="1828800" indent="0">
              <a:buNone/>
              <a:defRPr lang="pl-PL" sz="1000"/>
            </a:lvl5pPr>
            <a:lvl6pPr marL="2286000" indent="0">
              <a:buNone/>
              <a:defRPr lang="pl-PL" sz="1000"/>
            </a:lvl6pPr>
            <a:lvl7pPr marL="2743200" indent="0">
              <a:buNone/>
              <a:defRPr lang="pl-PL" sz="1000"/>
            </a:lvl7pPr>
            <a:lvl8pPr marL="3200400" indent="0">
              <a:buNone/>
              <a:defRPr lang="pl-PL" sz="1000"/>
            </a:lvl8pPr>
            <a:lvl9pPr marL="3657600" indent="0">
              <a:buNone/>
              <a:defRPr lang="pl-PL" sz="10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75DF2D63-3FF5-D547-96B9-BE9CCD1ABA58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10" name="Stopka — symbol zastępczy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/>
              <a:t>tytuł prezentacji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z obrazem po praw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dirty="0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 rtlCol="0"/>
          <a:lstStyle>
            <a:lvl1pPr>
              <a:defRPr lang="pl-PL" spc="300" baseline="0"/>
            </a:lvl1pPr>
          </a:lstStyle>
          <a:p>
            <a:pPr rtl="0"/>
            <a:r>
              <a:rPr lang="pl-PL"/>
              <a:t>Kliknij, aby edytować styl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lang="pl-PL" sz="2000" cap="all" spc="0" baseline="0"/>
            </a:lvl1pPr>
            <a:lvl2pPr marL="228600">
              <a:defRPr lang="pl-PL" spc="0" baseline="0"/>
            </a:lvl2pPr>
            <a:lvl3pPr marL="457200">
              <a:defRPr lang="pl-PL" spc="0" baseline="0"/>
            </a:lvl3pPr>
            <a:lvl4pPr marL="685800">
              <a:defRPr lang="pl-PL" spc="0" baseline="0"/>
            </a:lvl4pPr>
            <a:lvl5pPr marL="1143000">
              <a:defRPr lang="pl-PL" spc="0" baseline="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75DF2D63-3FF5-D547-96B9-BE9CCD1ABA58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10" name="Stopka — symbol zastępczy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/>
              <a:t>tytuł prezentacji</a:t>
            </a:r>
          </a:p>
        </p:txBody>
      </p:sp>
      <p:sp>
        <p:nvSpPr>
          <p:cNvPr id="7" name="Obraz — symbol zastępczy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rtlCol="0" anchor="ctr"/>
          <a:lstStyle>
            <a:lvl1pPr marL="0" indent="0" algn="ctr">
              <a:buNone/>
              <a:defRPr lang="pl-PL"/>
            </a:lvl1pPr>
          </a:lstStyle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9467F2-00F4-4C2D-F774-01AB08730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A0E5FA2-E263-C551-CF7C-C17544E8F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30BD7D4-281A-1699-F4BF-584774C8C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5E7D-4BF3-43A6-99A3-D6D9256121BE}" type="datetimeFigureOut">
              <a:rPr lang="pl-PL" smtClean="0"/>
              <a:t>10.05.2025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4B51E78-E2B0-815A-C693-6BEBE19D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23D8B61-00CA-14D1-A3F1-11D3BDE7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76EB-51E0-416D-9330-00FCD149C9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25819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C7FECB-316E-E4AE-1509-E01D8D58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FC68BC-CAAD-5546-E469-CF36F5587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9C0061-8903-E724-6714-89B57365D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5E7D-4BF3-43A6-99A3-D6D9256121BE}" type="datetimeFigureOut">
              <a:rPr lang="pl-PL" smtClean="0"/>
              <a:t>10.05.2025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AE7428F-F8C9-0BE8-56A6-3A6DD751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795E7EE-9FE8-40D2-1B46-39996280D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76EB-51E0-416D-9330-00FCD149C9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8969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ABF26A-5BFA-CE9F-1A03-B14206B66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7C16189-631B-D604-F34C-5CCEBF0B0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BA62FD8-9671-359D-8AD9-FFEE949C8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5E7D-4BF3-43A6-99A3-D6D9256121BE}" type="datetimeFigureOut">
              <a:rPr lang="pl-PL" smtClean="0"/>
              <a:t>10.05.2025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020CB41-E1DC-D1D0-F748-10C72817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89A7812-3A57-A652-9C6C-E4FA8340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76EB-51E0-416D-9330-00FCD149C9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0527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2F166D-D1B0-E309-3653-5F9DB9109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458C20D-6994-2D53-0FA0-4C34C1D0D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59C2158-9A23-28F3-4E2E-C313186F8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AB9197C-0415-5DD6-83F2-952B5CC9C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5E7D-4BF3-43A6-99A3-D6D9256121BE}" type="datetimeFigureOut">
              <a:rPr lang="pl-PL" smtClean="0"/>
              <a:t>10.05.2025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D8D9B2A-C2FC-7EE4-51E7-8DE90F12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C67BA67-8953-8BA7-003A-3FB0D8DA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76EB-51E0-416D-9330-00FCD149C9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14084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B9248E-5EE7-99BB-5454-2D2FBFD31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A4BB9CA-3B65-B691-00B5-DE0EE5E48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000EE5E-C74C-CC55-F5DA-34A724524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1F85E40-A107-775C-8DAB-60334AFF4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2A0444A-99B4-95FC-BBDB-7488B6F2A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713DA0C-8693-F137-F359-BACB750A2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5E7D-4BF3-43A6-99A3-D6D9256121BE}" type="datetimeFigureOut">
              <a:rPr lang="pl-PL" smtClean="0"/>
              <a:t>10.05.2025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70373D9-010E-C5BD-41FF-9E1F804F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C6F44FA-B35E-8EA5-F930-5DB60F33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76EB-51E0-416D-9330-00FCD149C9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03732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DCBD1C-B103-8BD9-5EB6-DAC96FE8D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09ACC30-7904-3D17-049A-98231876B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5E7D-4BF3-43A6-99A3-D6D9256121BE}" type="datetimeFigureOut">
              <a:rPr lang="pl-PL" smtClean="0"/>
              <a:t>10.05.2025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18298A8C-6EB0-2C7A-5E81-6288B21F3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193C1C1-300C-C4D9-3B58-93EB97D2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76EB-51E0-416D-9330-00FCD149C9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42418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EBE7F8E-CEF3-320F-04EC-045128D8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5E7D-4BF3-43A6-99A3-D6D9256121BE}" type="datetimeFigureOut">
              <a:rPr lang="pl-PL" smtClean="0"/>
              <a:t>10.05.2025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7F294662-67C8-BBE9-3B2D-73A2F9AE5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A654AEB-F5B6-2A15-A205-94AB8D51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76EB-51E0-416D-9330-00FCD149C9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5529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5331D6-5B27-0210-207E-C95A57473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063BA1-3361-831C-1050-C79A6CB95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DE95DD2-A63B-8D79-A24F-01B3AEB23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6908EF3-23FA-79DA-F444-91BA12DA8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5E7D-4BF3-43A6-99A3-D6D9256121BE}" type="datetimeFigureOut">
              <a:rPr lang="pl-PL" smtClean="0"/>
              <a:t>10.05.2025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611F048-F40D-2047-C064-BB5A0C686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8ADB710-D2D3-06BF-20DC-CB3A2610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76EB-51E0-416D-9330-00FCD149C9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79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4B0065-26DB-542F-DC4A-F597027F1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239CC248-0BD2-8E61-834C-CD967F228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5CD358D-CC96-364D-71D2-1E97B8FBC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B187308-BDD7-A52A-937F-5EA43CD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5E7D-4BF3-43A6-99A3-D6D9256121BE}" type="datetimeFigureOut">
              <a:rPr lang="pl-PL" smtClean="0"/>
              <a:t>10.05.2025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86D157C-A520-F174-965F-5BB2DE5B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5B3391B-636E-6DC6-B05D-5090FC7D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76EB-51E0-416D-9330-00FCD149C9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4777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0BC1D5-90A2-1ACC-9378-D8A908E2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1A883D2-2939-75CB-694F-85CB1D477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5A53D6B-96AE-93F9-01B9-FE08CEE13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5E7D-4BF3-43A6-99A3-D6D9256121BE}" type="datetimeFigureOut">
              <a:rPr lang="pl-PL" smtClean="0"/>
              <a:t>10.05.2025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F6B9B53-E26D-1FBB-5770-974E5857C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B70344D-0452-AE31-6EF6-6F589C77E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76EB-51E0-416D-9330-00FCD149C9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152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 rtlCol="0"/>
          <a:lstStyle>
            <a:lvl1pPr>
              <a:defRPr lang="pl-PL" spc="300" baseline="0"/>
            </a:lvl1pPr>
          </a:lstStyle>
          <a:p>
            <a:pPr rtl="0"/>
            <a:r>
              <a:rPr lang="pl-PL"/>
              <a:t>Kliknij, aby edytować styl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lang="pl-PL" sz="2000" cap="none" spc="0" baseline="0"/>
            </a:lvl1pPr>
            <a:lvl2pPr marL="228600">
              <a:defRPr lang="pl-PL" spc="0" baseline="0"/>
            </a:lvl2pPr>
            <a:lvl3pPr marL="457200">
              <a:defRPr lang="pl-PL" spc="0" baseline="0"/>
            </a:lvl3pPr>
            <a:lvl4pPr marL="685800">
              <a:defRPr lang="pl-PL" spc="0" baseline="0"/>
            </a:lvl4pPr>
            <a:lvl5pPr marL="1143000">
              <a:defRPr lang="pl-PL" spc="0" baseline="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lang="pl-PL">
                <a:solidFill>
                  <a:schemeClr val="bg1"/>
                </a:solidFill>
              </a:defRPr>
            </a:lvl1pPr>
          </a:lstStyle>
          <a:p>
            <a:pPr rtl="0"/>
            <a:fld id="{75DF2D63-3FF5-D547-96B9-BE9CCD1ABA58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10" name="Stopka — symbol zastępczy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lang="pl-PL">
                <a:solidFill>
                  <a:schemeClr val="bg1"/>
                </a:solidFill>
              </a:defRPr>
            </a:lvl1pPr>
          </a:lstStyle>
          <a:p>
            <a:pPr rtl="0"/>
            <a:r>
              <a:rPr lang="pl-PL"/>
              <a:t>tytuł prezentacji</a:t>
            </a:r>
          </a:p>
        </p:txBody>
      </p:sp>
      <p:sp>
        <p:nvSpPr>
          <p:cNvPr id="7" name="Obraz — symbol zastępczy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rtlCol="0" anchor="ctr"/>
          <a:lstStyle>
            <a:lvl1pPr marL="0" indent="0" algn="ctr">
              <a:buNone/>
              <a:defRPr lang="pl-PL"/>
            </a:lvl1pPr>
          </a:lstStyle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9DE730F-695C-A9E5-E398-233A8F91D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5A37FF3-E676-147D-E3EC-5E0DD8B07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546495B-3D1B-ADA4-C251-FC80AE1D3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5E7D-4BF3-43A6-99A3-D6D9256121BE}" type="datetimeFigureOut">
              <a:rPr lang="pl-PL" smtClean="0"/>
              <a:t>10.05.2025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0D62A13-0D5D-3996-8031-0B7AAD95F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8731A3A-2161-A2D4-6EDF-32E47B0C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76EB-51E0-416D-9330-00FCD149C9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69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główek sekcji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raz — symbol zastępczy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pl-PL"/>
            </a:defPPr>
          </a:lstStyle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rtlCol="0" anchor="ctr"/>
          <a:lstStyle>
            <a:lvl1pPr algn="ctr">
              <a:defRPr lang="pl-PL" sz="4800" spc="300" baseline="0"/>
            </a:lvl1pPr>
          </a:lstStyle>
          <a:p>
            <a:pPr rtl="0"/>
            <a:r>
              <a:rPr lang="pl-PL"/>
              <a:t>Kliknij, aby edytować styl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 rtlCol="0"/>
          <a:lstStyle>
            <a:lvl1pPr marL="0" indent="0">
              <a:buNone/>
              <a:defRPr lang="pl-PL"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lang="pl-PL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l-PL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 rtlCol="0"/>
          <a:lstStyle>
            <a:lvl1pPr>
              <a:defRPr lang="pl-PL" spc="300"/>
            </a:lvl1pPr>
          </a:lstStyle>
          <a:p>
            <a:pPr rtl="0"/>
            <a:r>
              <a:rPr lang="pl-PL"/>
              <a:t>Kliknij, aby edytować styl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 rtlCol="0"/>
          <a:lstStyle>
            <a:lvl1pPr>
              <a:defRPr lang="pl-PL" spc="0" baseline="0"/>
            </a:lvl1pPr>
            <a:lvl2pPr>
              <a:defRPr lang="pl-PL" spc="0" baseline="0"/>
            </a:lvl2pPr>
            <a:lvl3pPr>
              <a:defRPr lang="pl-PL" spc="0" baseline="0"/>
            </a:lvl3pPr>
            <a:lvl4pPr>
              <a:defRPr lang="pl-PL" spc="0" baseline="0"/>
            </a:lvl4pPr>
            <a:lvl5pPr>
              <a:defRPr lang="pl-PL" spc="0" baseline="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75DF2D63-3FF5-D547-96B9-BE9CCD1ABA58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10" name="Stopka — symbol zastępczy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/>
              <a:t>tytuł prezentacji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 rtlCol="0"/>
          <a:lstStyle>
            <a:lvl1pPr algn="ctr">
              <a:defRPr lang="pl-PL" spc="300"/>
            </a:lvl1pPr>
          </a:lstStyle>
          <a:p>
            <a:pPr rtl="0"/>
            <a:r>
              <a:rPr lang="pl-PL"/>
              <a:t>Kliknij, aby edytować styl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 rtlCol="0"/>
          <a:lstStyle>
            <a:lvl1pPr>
              <a:defRPr lang="pl-PL" spc="0" baseline="0"/>
            </a:lvl1pPr>
            <a:lvl2pPr>
              <a:defRPr lang="pl-PL" spc="0" baseline="0"/>
            </a:lvl2pPr>
            <a:lvl3pPr>
              <a:defRPr lang="pl-PL" spc="0" baseline="0"/>
            </a:lvl3pPr>
            <a:lvl4pPr>
              <a:defRPr lang="pl-PL" spc="0" baseline="0"/>
            </a:lvl4pPr>
            <a:lvl5pPr>
              <a:defRPr lang="pl-PL" spc="0" baseline="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75DF2D63-3FF5-D547-96B9-BE9CCD1ABA58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10" name="Stopka — symbol zastępczy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/>
              <a:t>tytuł prezentacji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75DF2D63-3FF5-D547-96B9-BE9CCD1ABA58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10" name="Stopka — symbol zastępczy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algn="ctr"/>
            <a:r>
              <a:rPr lang="pl-PL" dirty="0"/>
              <a:t>PROMOTOR</a:t>
            </a:r>
          </a:p>
        </p:txBody>
      </p:sp>
      <p:sp>
        <p:nvSpPr>
          <p:cNvPr id="5" name="Obraz — symbol zastępczy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4048"/>
            <a:ext cx="6821424" cy="3346704"/>
          </a:xfrm>
          <a:prstGeom prst="rect">
            <a:avLst/>
          </a:prstGeom>
        </p:spPr>
        <p:txBody>
          <a:bodyPr wrap="square" rtlCol="0">
            <a:noAutofit/>
          </a:bodyPr>
          <a:lstStyle>
            <a:defPPr>
              <a:defRPr lang="pl-PL"/>
            </a:defPPr>
          </a:lstStyle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odtytuł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 rtlCol="0"/>
          <a:lstStyle>
            <a:lvl1pPr marL="0" indent="0" algn="l">
              <a:buNone/>
              <a:defRPr lang="pl-PL" sz="2000" cap="all" spc="200" baseline="0">
                <a:latin typeface="+mj-lt"/>
              </a:defRPr>
            </a:lvl1pPr>
            <a:lvl2pPr marL="457200" indent="0" algn="ctr">
              <a:buNone/>
              <a:defRPr lang="pl-PL" sz="2000"/>
            </a:lvl2pPr>
            <a:lvl3pPr marL="914400" indent="0" algn="ctr">
              <a:buNone/>
              <a:defRPr lang="pl-PL" sz="1800"/>
            </a:lvl3pPr>
            <a:lvl4pPr marL="1371600" indent="0" algn="ctr">
              <a:buNone/>
              <a:defRPr lang="pl-PL" sz="1600"/>
            </a:lvl4pPr>
            <a:lvl5pPr marL="1828800" indent="0" algn="ctr">
              <a:buNone/>
              <a:defRPr lang="pl-PL" sz="1600"/>
            </a:lvl5pPr>
            <a:lvl6pPr marL="2286000" indent="0" algn="ctr">
              <a:buNone/>
              <a:defRPr lang="pl-PL" sz="1600"/>
            </a:lvl6pPr>
            <a:lvl7pPr marL="2743200" indent="0" algn="ctr">
              <a:buNone/>
              <a:defRPr lang="pl-PL" sz="1600"/>
            </a:lvl7pPr>
            <a:lvl8pPr marL="3200400" indent="0" algn="ctr">
              <a:buNone/>
              <a:defRPr lang="pl-PL" sz="1600"/>
            </a:lvl8pPr>
            <a:lvl9pPr marL="3657600" indent="0" algn="ctr">
              <a:buNone/>
              <a:defRPr lang="pl-PL" sz="1600"/>
            </a:lvl9pPr>
          </a:lstStyle>
          <a:p>
            <a:pPr rtl="0"/>
            <a:r>
              <a:rPr lang="pl-PL"/>
              <a:t>Kliknij, aby edytować styl wzorca podtytułu</a:t>
            </a:r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rtlCol="0" anchor="b"/>
          <a:lstStyle>
            <a:lvl1pPr algn="l">
              <a:lnSpc>
                <a:spcPts val="5200"/>
              </a:lnSpc>
              <a:defRPr lang="pl-PL" sz="3600" spc="0" baseline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spół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 rtlCol="0"/>
          <a:lstStyle>
            <a:lvl1pPr algn="ctr">
              <a:defRPr lang="pl-PL"/>
            </a:lvl1pPr>
          </a:lstStyle>
          <a:p>
            <a:pPr rtl="0"/>
            <a:r>
              <a:rPr lang="pl-PL"/>
              <a:t>Kliknij, aby edytować styl</a:t>
            </a:r>
          </a:p>
        </p:txBody>
      </p:sp>
      <p:sp>
        <p:nvSpPr>
          <p:cNvPr id="3" name="Numer slajdu — symbol zastępczy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75DF2D63-3FF5-D547-96B9-BE9CCD1ABA58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/>
              <a:t>tytuł prezentacji</a:t>
            </a:r>
          </a:p>
        </p:txBody>
      </p:sp>
      <p:sp>
        <p:nvSpPr>
          <p:cNvPr id="5" name="Obraz — symbol zastępczy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l-PL" sz="1600"/>
            </a:lvl1pPr>
          </a:lstStyle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6" name="Obraz — symbol zastępczy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l-PL" sz="1600"/>
            </a:lvl1pPr>
          </a:lstStyle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7" name="Obraz — symbol zastępczy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l-PL" sz="1600"/>
            </a:lvl1pPr>
          </a:lstStyle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8" name="Obraz — symbol zastępczy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l-PL" sz="1600"/>
            </a:lvl1pPr>
          </a:lstStyle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9" name="Tekst — symbol zastępczy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0" name="Tekst — symbol zastępczy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1" name="Tekst — symbol zastępczy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2" name="Tekst — symbol zastępczy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3" name="Tekst — symbol zastępczy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4" name="Tekst — symbol zastępczy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5" name="Tekst — symbol zastępczy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6" name="Tekst — symbol zastępczy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cxnSp>
        <p:nvCxnSpPr>
          <p:cNvPr id="18" name="Łącznik prosty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spół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 rtlCol="0"/>
          <a:lstStyle>
            <a:lvl1pPr algn="ctr">
              <a:defRPr lang="pl-PL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Numer slajdu — symbol zastępczy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75DF2D63-3FF5-D547-96B9-BE9CCD1ABA58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/>
              <a:t>tytuł prezentacji</a:t>
            </a:r>
          </a:p>
        </p:txBody>
      </p:sp>
      <p:sp>
        <p:nvSpPr>
          <p:cNvPr id="5" name="Obraz — symbol zastępczy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l-PL" sz="1600"/>
            </a:lvl1pPr>
          </a:lstStyle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6" name="Obraz — symbol zastępczy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l-PL" sz="1600"/>
            </a:lvl1pPr>
          </a:lstStyle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7" name="Obraz — symbol zastępczy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l-PL" sz="1600"/>
            </a:lvl1pPr>
          </a:lstStyle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8" name="Obraz — symbol zastępczy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l-PL" sz="1600"/>
            </a:lvl1pPr>
          </a:lstStyle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9" name="Tekst — symbol zastępczy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0" name="Tekst — symbol zastępczy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2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1" name="Tekst — symbol zastępczy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2" name="Tekst — symbol zastępczy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2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3" name="Tekst — symbol zastępczy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4" name="Tekst — symbol zastępczy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2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5" name="Tekst — symbol zastępczy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6" name="Tekst — symbol zastępczy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2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braz — symbol zastępczy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l-PL" sz="1600"/>
            </a:lvl1pPr>
          </a:lstStyle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22" name="Obraz — symbol zastępczy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l-PL" sz="1600"/>
            </a:lvl1pPr>
          </a:lstStyle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23" name="Obraz — symbol zastępczy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l-PL" sz="1600"/>
            </a:lvl1pPr>
          </a:lstStyle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24" name="Obraz — symbol zastępczy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l-PL" sz="1600"/>
            </a:lvl1pPr>
          </a:lstStyle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25" name="Tekst — symbol zastępczy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26" name="Tekst — symbol zastępczy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2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27" name="Tekst — symbol zastępczy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28" name="Tekst — symbol zastępczy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2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29" name="Tekst — symbol zastępczy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30" name="Tekst — symbol zastępczy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2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31" name="Tekst — symbol zastępczy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32" name="Tekst — symbol zastępczy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2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cxnSp>
        <p:nvCxnSpPr>
          <p:cNvPr id="33" name="Łącznik prosty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prosty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pl-PL"/>
            </a:defPPr>
          </a:lstStyle>
          <a:p>
            <a:pPr rtl="0"/>
            <a:r>
              <a:rPr lang="pl-PL" dirty="0"/>
              <a:t>KLIKNIJ, ABY EDYTOWAĆ STYL TYTUŁU WZORCA 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pl-PL"/>
            </a:defPPr>
          </a:lstStyle>
          <a:p>
            <a:pPr lvl="0" rtl="0"/>
            <a:r>
              <a:rPr lang="pl-PL" dirty="0"/>
              <a:t>Kliknij, aby edytować style wzorców tekstu</a:t>
            </a:r>
          </a:p>
          <a:p>
            <a:pPr lvl="1" rtl="0"/>
            <a:r>
              <a:rPr lang="pl-PL" dirty="0"/>
              <a:t>Drugi poziom</a:t>
            </a:r>
          </a:p>
          <a:p>
            <a:pPr lvl="2" rtl="0"/>
            <a:r>
              <a:rPr lang="pl-PL" dirty="0"/>
              <a:t>Trzeci poziom</a:t>
            </a:r>
          </a:p>
          <a:p>
            <a:pPr lvl="3" rtl="0"/>
            <a:r>
              <a:rPr lang="pl-PL" dirty="0"/>
              <a:t>Czwarty poziom</a:t>
            </a:r>
          </a:p>
          <a:p>
            <a:pPr lvl="4" rtl="0"/>
            <a:r>
              <a:rPr lang="pl-PL" dirty="0"/>
              <a:t>Piąty poziom</a:t>
            </a:r>
          </a:p>
        </p:txBody>
      </p:sp>
      <p:sp>
        <p:nvSpPr>
          <p:cNvPr id="21" name="Numer slajdu — symbol zastępczy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pl-PL"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pPr rtl="0"/>
            <a:fld id="{75DF2D63-3FF5-D547-96B9-BE9CCD1ABA58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25" name="Stopka — symbol zastępczy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pl-PL"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pPr rtl="0"/>
            <a:r>
              <a:rPr lang="pl-PL" dirty="0"/>
              <a:t>tytuł prezentacji</a:t>
            </a:r>
          </a:p>
        </p:txBody>
      </p:sp>
      <p:cxnSp>
        <p:nvCxnSpPr>
          <p:cNvPr id="4" name="Łącznik prosty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86" r:id="rId16"/>
    <p:sldLayoutId id="2147483654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l-PL"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l-PL" sz="2400" b="0" i="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2000" b="0" i="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b="0" i="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600" b="0" i="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400" b="0" i="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237D8FB-F04D-AB3D-F3CD-C5E742140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FC73433-99D9-4F33-DEF0-E5E815885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EA6E207-174A-040E-8E2B-B92229E7E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75E7D-4BF3-43A6-99A3-D6D9256121BE}" type="datetimeFigureOut">
              <a:rPr lang="pl-PL" smtClean="0"/>
              <a:t>10.05.2025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AEBE167-4CDF-BF84-C04A-3E9CEB4B2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87B04E2-6748-0ADF-EB5C-7532E39CF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276EB-51E0-416D-9330-00FCD149C9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819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10" Type="http://schemas.openxmlformats.org/officeDocument/2006/relationships/image" Target="../media/image2.jp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10" Type="http://schemas.openxmlformats.org/officeDocument/2006/relationships/image" Target="../media/image2.jp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erbekoordinator.pl/" TargetMode="External"/><Relationship Id="rId5" Type="http://schemas.openxmlformats.org/officeDocument/2006/relationships/hyperlink" Target="mailto:dariusz@werbekoordinator.pl" TargetMode="Externa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tytuł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175629"/>
            <a:ext cx="9144000" cy="356616"/>
          </a:xfrm>
        </p:spPr>
        <p:txBody>
          <a:bodyPr rtlCol="0">
            <a:normAutofit/>
          </a:bodyPr>
          <a:lstStyle>
            <a:defPPr>
              <a:defRPr lang="pl-PL"/>
            </a:defPPr>
          </a:lstStyle>
          <a:p>
            <a:pPr rtl="0"/>
            <a:r>
              <a:rPr lang="pl-PL"/>
              <a:t>Fundacji Werbekoordinator</a:t>
            </a:r>
            <a:endParaRPr lang="pl-PL" dirty="0"/>
          </a:p>
        </p:txBody>
      </p:sp>
      <p:pic>
        <p:nvPicPr>
          <p:cNvPr id="12" name="Symbol zastępczy obrazu 11" descr="Obraz zawierający osoba, ubrania, meble, w pomieszczeniu&#10;&#10;Opis wygenerowany automatycznie">
            <a:extLst>
              <a:ext uri="{FF2B5EF4-FFF2-40B4-BE49-F238E27FC236}">
                <a16:creationId xmlns:a16="http://schemas.microsoft.com/office/drawing/2014/main" id="{0C7C1A8A-75C3-81AC-B5EB-4AF78DA23E8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r="3" b="14257"/>
          <a:stretch/>
        </p:blipFill>
        <p:spPr>
          <a:xfrm>
            <a:off x="1710076" y="432153"/>
            <a:ext cx="8576924" cy="5717949"/>
          </a:xfrm>
          <a:noFill/>
        </p:spPr>
      </p:pic>
      <p:sp>
        <p:nvSpPr>
          <p:cNvPr id="4" name="Tytuł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3396"/>
            <a:ext cx="10515600" cy="640080"/>
          </a:xfrm>
        </p:spPr>
        <p:txBody>
          <a:bodyPr rtlCol="0" anchor="ctr">
            <a:noAutofit/>
          </a:bodyPr>
          <a:lstStyle>
            <a:defPPr>
              <a:defRPr lang="pl-PL"/>
            </a:defPPr>
          </a:lstStyle>
          <a:p>
            <a:pPr rtl="0"/>
            <a:r>
              <a:rPr lang="pl-PL" sz="4800" b="1" dirty="0">
                <a:solidFill>
                  <a:schemeClr val="bg1"/>
                </a:solidFill>
              </a:rPr>
              <a:t>Zostań Promotorem</a:t>
            </a:r>
          </a:p>
        </p:txBody>
      </p:sp>
      <p:pic>
        <p:nvPicPr>
          <p:cNvPr id="5" name="Obraz 4" descr="Obraz zawierający tekst, wizytówka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80B2FAE5-2325-6229-02B3-4F1378FF8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1299" y="325755"/>
            <a:ext cx="13620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Obraz — symbol zastępczy 38" descr="Biała struktura DNA">
            <a:extLst>
              <a:ext uri="{FF2B5EF4-FFF2-40B4-BE49-F238E27FC236}">
                <a16:creationId xmlns:a16="http://schemas.microsoft.com/office/drawing/2014/main" id="{F90B3248-E185-8C9D-93CE-A79DE50A6F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Prostokąt 47">
            <a:extLst>
              <a:ext uri="{FF2B5EF4-FFF2-40B4-BE49-F238E27FC236}">
                <a16:creationId xmlns:a16="http://schemas.microsoft.com/office/drawing/2014/main" id="{217F23FC-AC97-DC78-C63F-66C5BF23A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20552" y="12357"/>
            <a:ext cx="10071448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2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B3E315A2-4CED-23BB-CA3C-C8962E241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599"/>
            <a:ext cx="9902896" cy="1281546"/>
          </a:xfrm>
        </p:spPr>
        <p:txBody>
          <a:bodyPr rtlCol="0"/>
          <a:lstStyle>
            <a:defPPr>
              <a:defRPr lang="pl-PL"/>
            </a:defPPr>
          </a:lstStyle>
          <a:p>
            <a:pPr algn="ctr" rtl="0"/>
            <a:r>
              <a:rPr lang="pl-PL" b="1" dirty="0"/>
              <a:t>Twoje dochody zwrotów gotówki Cashback</a:t>
            </a:r>
          </a:p>
        </p:txBody>
      </p:sp>
      <p:sp>
        <p:nvSpPr>
          <p:cNvPr id="9" name="Stopka — symbol zastępczy 8">
            <a:extLst>
              <a:ext uri="{FF2B5EF4-FFF2-40B4-BE49-F238E27FC236}">
                <a16:creationId xmlns:a16="http://schemas.microsoft.com/office/drawing/2014/main" id="{90FCB302-A0EE-7CF7-A4B2-ED343BFF9B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algn="ctr" rtl="0"/>
            <a:r>
              <a:rPr lang="pl-PL" dirty="0"/>
              <a:t>PROMOTOR</a:t>
            </a:r>
          </a:p>
        </p:txBody>
      </p:sp>
      <p:sp>
        <p:nvSpPr>
          <p:cNvPr id="8" name="Numer slajdu — symbol zastępczy 7">
            <a:extLst>
              <a:ext uri="{FF2B5EF4-FFF2-40B4-BE49-F238E27FC236}">
                <a16:creationId xmlns:a16="http://schemas.microsoft.com/office/drawing/2014/main" id="{2205EC8C-AC41-F14C-3C63-5BF0F54D1D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75DF2D63-3FF5-D547-96B9-BE9CCD1ABA58}" type="slidenum">
              <a:rPr lang="pl-PL" smtClean="0"/>
              <a:pPr rtl="0"/>
              <a:t>10</a:t>
            </a:fld>
            <a:endParaRPr lang="pl-PL" dirty="0"/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DB4489FD-4F12-40A7-1EA9-79A941933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sz="1600" dirty="0"/>
              <a:t>   Będąc Promotorem</a:t>
            </a:r>
          </a:p>
          <a:p>
            <a:pPr rtl="0"/>
            <a:endParaRPr lang="pl-PL" dirty="0"/>
          </a:p>
        </p:txBody>
      </p:sp>
      <p:sp>
        <p:nvSpPr>
          <p:cNvPr id="5" name="Zawartość — symbol zastępczy 4">
            <a:extLst>
              <a:ext uri="{FF2B5EF4-FFF2-40B4-BE49-F238E27FC236}">
                <a16:creationId xmlns:a16="http://schemas.microsoft.com/office/drawing/2014/main" id="{9BCDA136-13F8-70CB-CDA2-02260A2D2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99928" y="2642756"/>
            <a:ext cx="3886200" cy="4239957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endParaRPr lang="pl-P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pl-PL" sz="1300" dirty="0">
                <a:latin typeface="Calibri Light" panose="020F0302020204030204" pitchFamily="34" charset="0"/>
                <a:cs typeface="Calibri Light" panose="020F0302020204030204" pitchFamily="34" charset="0"/>
              </a:rPr>
              <a:t>Minimum 0,53% cashback od kwoty zakupu własnego;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pl-PL" sz="1300" dirty="0"/>
              <a:t>Minimum 0,53% cashback od kwoty zakupu dla całej swojej rodziny;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pl-PL" sz="1300" dirty="0"/>
              <a:t>Możliwość awansu i podjęcia roli Koordynatora Reklamy oraz uzyskania prowizji dodatkowej minimum 0,97%;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pl-PL" sz="1300" dirty="0"/>
              <a:t>Możliwość awansu i podjęcia roli Menadżera Regionalnego oraz uzyskania prowizji dodatkowej w wysokości 0,53% + 0,97% = 1,5%; 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pl-PL" sz="1300" dirty="0">
                <a:latin typeface="Calibri Light" panose="020F0302020204030204" pitchFamily="34" charset="0"/>
                <a:cs typeface="Calibri Light" panose="020F0302020204030204" pitchFamily="34" charset="0"/>
              </a:rPr>
              <a:t>Maksymalne prowizje sięgają poziomu</a:t>
            </a:r>
            <a:r>
              <a:rPr lang="pl-PL" sz="1300" dirty="0"/>
              <a:t>: 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pl-PL" sz="1300" dirty="0"/>
              <a:t>PR – do 12% prowizji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pl-PL" sz="1300" dirty="0"/>
              <a:t>KR – do 114% prowizji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pl-PL" sz="1300" dirty="0"/>
              <a:t>MR – do 10% prowizji</a:t>
            </a:r>
          </a:p>
          <a:p>
            <a:pPr rtl="0"/>
            <a:r>
              <a:rPr lang="pl-PL" sz="1300" b="1" i="1" dirty="0"/>
              <a:t>Maksymalne prowizje od Partnerów mogą sięgać 50% do ustalonego podziału dla naszych Promotorów, KR, MR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endParaRPr lang="pl-PL" dirty="0"/>
          </a:p>
          <a:p>
            <a:pPr rtl="0"/>
            <a:endParaRPr lang="pl-P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kst — symbol zastępczy 5">
            <a:extLst>
              <a:ext uri="{FF2B5EF4-FFF2-40B4-BE49-F238E27FC236}">
                <a16:creationId xmlns:a16="http://schemas.microsoft.com/office/drawing/2014/main" id="{16743F76-FD81-DAAA-A5BA-6E77D3B83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34514"/>
            <a:ext cx="4495744" cy="4648200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sz="1600" dirty="0"/>
              <a:t>Będąc przedsiębiorcą z zawartą umową KR lub MR</a:t>
            </a:r>
          </a:p>
        </p:txBody>
      </p:sp>
      <p:sp>
        <p:nvSpPr>
          <p:cNvPr id="7" name="Zawartość — symbol zastępczy 6">
            <a:extLst>
              <a:ext uri="{FF2B5EF4-FFF2-40B4-BE49-F238E27FC236}">
                <a16:creationId xmlns:a16="http://schemas.microsoft.com/office/drawing/2014/main" id="{2455F573-DF2A-FE60-2B86-5E1314636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0372" y="3155650"/>
            <a:ext cx="3886200" cy="3727063"/>
          </a:xfrm>
        </p:spPr>
        <p:txBody>
          <a:bodyPr rtlCol="0"/>
          <a:lstStyle>
            <a:defPPr>
              <a:defRPr lang="pl-PL"/>
            </a:defPPr>
          </a:lstStyle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pl-PL" dirty="0">
                <a:latin typeface="Calibri Light" panose="020F0302020204030204" pitchFamily="34" charset="0"/>
                <a:cs typeface="Calibri Light" panose="020F0302020204030204" pitchFamily="34" charset="0"/>
              </a:rPr>
              <a:t>KR – Koordynator Reklamy 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pl-PL" dirty="0"/>
              <a:t>Własny zakup w śród naszych Partnerów minimum 1,05% prowizji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dirty="0"/>
              <a:t>Zakupy swojej struktury dystrybucyjnej Promotorów w śród naszych Partnerów minimum – 0,6% prowizji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dirty="0">
                <a:latin typeface="Calibri Light" panose="020F0302020204030204" pitchFamily="34" charset="0"/>
                <a:cs typeface="Calibri Light" panose="020F0302020204030204" pitchFamily="34" charset="0"/>
              </a:rPr>
              <a:t>MR – Menadżer Regionalny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pl-PL" dirty="0"/>
              <a:t>Własny zakup w śród naszych Partnerów minimum 1,5% prowizji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dirty="0"/>
              <a:t>Zakupy swojej struktury dystrybucyjnej bezpośrednich Promotorów w śród naszych Partnerów minimum – 1,05% prowizji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dirty="0"/>
              <a:t>Zakupy swojej struktury dystrybucyjnej bezpośrednich Koordynatorów Reklamy w śród naszych Partnerów minimum – 0,45% prowizji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l-PL" dirty="0"/>
          </a:p>
          <a:p>
            <a:endParaRPr lang="pl-P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rtl="0"/>
            <a:endParaRPr lang="pl-P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7" name="Łącznik prosty 26">
            <a:extLst>
              <a:ext uri="{FF2B5EF4-FFF2-40B4-BE49-F238E27FC236}">
                <a16:creationId xmlns:a16="http://schemas.microsoft.com/office/drawing/2014/main" id="{E4A534A3-16E3-79AB-9E75-F40D0FDB4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Obraz 9" descr="Obraz zawierający tekst, wizytówka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396AB251-EC07-1450-80A9-AB3D84E07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7083" y="12357"/>
            <a:ext cx="1044918" cy="104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58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92A9E4-3B33-8623-FB27-6D7248C3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indent="58738" rtl="0"/>
            <a:r>
              <a:rPr lang="pl-PL" dirty="0"/>
              <a:t>Jak to </a:t>
            </a:r>
            <a:br>
              <a:rPr lang="pl-PL" dirty="0"/>
            </a:br>
            <a:r>
              <a:rPr lang="pl-PL" dirty="0"/>
              <a:t>osiągnąć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8B1640E3-ACD2-7360-A022-281862D314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algn="ctr" rtl="0"/>
            <a:r>
              <a:rPr lang="pl-PL" dirty="0"/>
              <a:t>PROMOTOR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E5076FCA-E5D9-5BC6-F8F1-95D9E55694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75DF2D63-3FF5-D547-96B9-BE9CCD1ABA58}" type="slidenum">
              <a:rPr lang="pl-PL" smtClean="0"/>
              <a:t>11</a:t>
            </a:fld>
            <a:endParaRPr lang="pl-PL" dirty="0"/>
          </a:p>
        </p:txBody>
      </p:sp>
      <p:pic>
        <p:nvPicPr>
          <p:cNvPr id="18" name="Obraz — symbol zastępczy 17" descr="Naukowiec patrzący na probówkę">
            <a:extLst>
              <a:ext uri="{FF2B5EF4-FFF2-40B4-BE49-F238E27FC236}">
                <a16:creationId xmlns:a16="http://schemas.microsoft.com/office/drawing/2014/main" id="{1FB107C6-83C2-4539-D841-857D29AC76A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8575" y="612775"/>
            <a:ext cx="3200400" cy="3200400"/>
          </a:xfrm>
          <a:custGeom>
            <a:avLst/>
            <a:gdLst>
              <a:gd name="connsiteX0" fmla="*/ 1600200 w 3200400"/>
              <a:gd name="connsiteY0" fmla="*/ 0 h 3200400"/>
              <a:gd name="connsiteX1" fmla="*/ 3200400 w 3200400"/>
              <a:gd name="connsiteY1" fmla="*/ 1600200 h 3200400"/>
              <a:gd name="connsiteX2" fmla="*/ 1600200 w 3200400"/>
              <a:gd name="connsiteY2" fmla="*/ 3200400 h 3200400"/>
              <a:gd name="connsiteX3" fmla="*/ 0 w 3200400"/>
              <a:gd name="connsiteY3" fmla="*/ 1600200 h 3200400"/>
              <a:gd name="connsiteX4" fmla="*/ 1600200 w 3200400"/>
              <a:gd name="connsiteY4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400" h="3200400">
                <a:moveTo>
                  <a:pt x="1600200" y="0"/>
                </a:moveTo>
                <a:cubicBezTo>
                  <a:pt x="2483966" y="0"/>
                  <a:pt x="3200400" y="716434"/>
                  <a:pt x="3200400" y="1600200"/>
                </a:cubicBezTo>
                <a:cubicBezTo>
                  <a:pt x="3200400" y="2483966"/>
                  <a:pt x="2483966" y="3200400"/>
                  <a:pt x="1600200" y="3200400"/>
                </a:cubicBezTo>
                <a:cubicBezTo>
                  <a:pt x="716434" y="3200400"/>
                  <a:pt x="0" y="2483966"/>
                  <a:pt x="0" y="1600200"/>
                </a:cubicBezTo>
                <a:cubicBezTo>
                  <a:pt x="0" y="716434"/>
                  <a:pt x="716434" y="0"/>
                  <a:pt x="1600200" y="0"/>
                </a:cubicBezTo>
                <a:close/>
              </a:path>
            </a:pathLst>
          </a:custGeom>
        </p:spPr>
      </p:pic>
      <p:pic>
        <p:nvPicPr>
          <p:cNvPr id="15" name="Obraz — symbol zastępczy 17" descr="Nerw z jednolitym wypełnieniem">
            <a:extLst>
              <a:ext uri="{FF2B5EF4-FFF2-40B4-BE49-F238E27FC236}">
                <a16:creationId xmlns:a16="http://schemas.microsoft.com/office/drawing/2014/main" id="{D6EBC2A8-A6B3-B04E-41A4-25A9A0676AD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245225" y="704850"/>
            <a:ext cx="914400" cy="914400"/>
          </a:xfrm>
        </p:spPr>
      </p:pic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18559EBB-1744-14F2-6EEA-D5BDC030F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78" y="286338"/>
            <a:ext cx="4114800" cy="347472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Uzyskaj cashback z własnych zakupów</a:t>
            </a:r>
            <a:r>
              <a:rPr lang="pl-PL" sz="2000" dirty="0">
                <a:effectLst/>
              </a:rPr>
              <a:t> </a:t>
            </a:r>
            <a:endParaRPr lang="pl-PL" dirty="0"/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AD9F940-BA56-74F7-87F0-7199A77BB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22706" y="705841"/>
            <a:ext cx="4114799" cy="1527048"/>
          </a:xfrm>
        </p:spPr>
        <p:txBody>
          <a:bodyPr rtlCol="0"/>
          <a:lstStyle>
            <a:defPPr>
              <a:defRPr lang="pl-PL"/>
            </a:defPPr>
          </a:lstStyle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pl-PL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Przy własnych zakupach w śród naszych Partnerów zawsze daj do odczytania swój nadany kod QR podczas rejestracji,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pl-PL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Każdy członek rodziny może posłużyć się Twoim kodem QR podczas dokonywania zakup</a:t>
            </a:r>
            <a:r>
              <a:rPr lang="pl-PL" dirty="0"/>
              <a:t>ów wśród naszych Partnerów.</a:t>
            </a:r>
            <a:r>
              <a:rPr lang="pl-PL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br>
              <a:rPr lang="pl-PL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pl-P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rtl="0"/>
            <a:endParaRPr lang="pl-P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6" name="Obraz — symbol zastępczy 19" descr="Mikroskop z jednolitym wypełnieniem">
            <a:extLst>
              <a:ext uri="{FF2B5EF4-FFF2-40B4-BE49-F238E27FC236}">
                <a16:creationId xmlns:a16="http://schemas.microsoft.com/office/drawing/2014/main" id="{5231DDDB-E29E-8882-E71C-20340171D8DC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245225" y="3273425"/>
            <a:ext cx="914400" cy="914400"/>
          </a:xfrm>
        </p:spPr>
      </p:pic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621A83F6-ADD2-533E-DD3D-2171EC6F7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7763" y="2254868"/>
            <a:ext cx="4114800" cy="474243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Uzyskaj prowizję dla koordynatora reklamy</a:t>
            </a:r>
            <a:endParaRPr lang="pl-PL" sz="2000" dirty="0"/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D17DB5B2-8F12-4C2A-D018-C12FD1616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22706" y="2751090"/>
            <a:ext cx="3886200" cy="1644256"/>
          </a:xfrm>
        </p:spPr>
        <p:txBody>
          <a:bodyPr rtlCol="0"/>
          <a:lstStyle>
            <a:defPPr>
              <a:defRPr lang="pl-PL"/>
            </a:defPPr>
          </a:lstStyle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pl-PL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Przy własnych zakupach w śród naszych Partnerów zawsze daj do odczytania swój nadany kod QR podczas rejestracji,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pl-PL" dirty="0"/>
              <a:t>Buduj swoja strukturę dystrybucyjną zachęcając jak największą społeczność do rejestracji w serwisie z wykorzystaniem Twojego kodu QR jako polecającego</a:t>
            </a:r>
            <a:br>
              <a:rPr lang="pl-PL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pl-P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rtl="0"/>
            <a:endParaRPr lang="pl-P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7" name="Obraz — symbol zastępczy 21" descr="Kontur probówek">
            <a:extLst>
              <a:ext uri="{FF2B5EF4-FFF2-40B4-BE49-F238E27FC236}">
                <a16:creationId xmlns:a16="http://schemas.microsoft.com/office/drawing/2014/main" id="{488A4C2A-F5B5-FAD1-D810-289B2092FF6C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6245225" y="5165725"/>
            <a:ext cx="914400" cy="914400"/>
          </a:xfrm>
        </p:spPr>
      </p:pic>
      <p:sp>
        <p:nvSpPr>
          <p:cNvPr id="13" name="Zawartość — symbol zastępczy 5">
            <a:extLst>
              <a:ext uri="{FF2B5EF4-FFF2-40B4-BE49-F238E27FC236}">
                <a16:creationId xmlns:a16="http://schemas.microsoft.com/office/drawing/2014/main" id="{837F32CB-BB4C-4B01-D72F-73E49E39EBAB}"/>
              </a:ext>
            </a:extLst>
          </p:cNvPr>
          <p:cNvSpPr txBox="1">
            <a:spLocks/>
          </p:cNvSpPr>
          <p:nvPr/>
        </p:nvSpPr>
        <p:spPr>
          <a:xfrm>
            <a:off x="7497763" y="4872012"/>
            <a:ext cx="3886200" cy="16442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pl-PL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pl-PL" sz="1400" b="0" i="0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l-PL" sz="1400" b="0" i="0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l-PL" sz="1400" b="0" i="0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l-PL" sz="1400" b="0" i="0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l-PL" sz="1400" b="0" i="0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l-P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l-P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l-P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l-P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dirty="0"/>
              <a:t>Przy własnych zakupach w śród naszych Partnerów zawsze daj do odczytania swój nadany kod QR podczas rejestracji,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dirty="0"/>
              <a:t>Buduj swoja strukturę dystrybucyjną zachęcając jak największą społeczność do rejestracji w serwisie oraz zawarcia umowy KR z wykorzystaniem Twojego kodu QR jako polecającego</a:t>
            </a:r>
            <a:br>
              <a:rPr lang="pl-PL" dirty="0"/>
            </a:br>
            <a:endParaRPr lang="pl-PL" dirty="0"/>
          </a:p>
          <a:p>
            <a:endParaRPr lang="pl-PL" dirty="0"/>
          </a:p>
        </p:txBody>
      </p:sp>
      <p:sp>
        <p:nvSpPr>
          <p:cNvPr id="14" name="Tekst — symbol zastępczy 4">
            <a:extLst>
              <a:ext uri="{FF2B5EF4-FFF2-40B4-BE49-F238E27FC236}">
                <a16:creationId xmlns:a16="http://schemas.microsoft.com/office/drawing/2014/main" id="{4636AD95-DEBB-6E14-C03F-34C6C93D41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7763" y="4502125"/>
            <a:ext cx="4337482" cy="347662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Uzyskaj prowizję dla Menadżera Regionalnego</a:t>
            </a:r>
            <a:endParaRPr lang="pl-PL" sz="2000" dirty="0"/>
          </a:p>
        </p:txBody>
      </p:sp>
      <p:pic>
        <p:nvPicPr>
          <p:cNvPr id="10" name="Obraz 9" descr="Obraz zawierający tekst, wizytówka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40DD5E75-0E71-F8D5-E8C8-23E64CFB9D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04257" y="12357"/>
            <a:ext cx="787743" cy="7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5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92A9E4-3B33-8623-FB27-6D7248C3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575" y="3733773"/>
            <a:ext cx="4160520" cy="2276478"/>
          </a:xfrm>
        </p:spPr>
        <p:txBody>
          <a:bodyPr rtlCol="0"/>
          <a:lstStyle>
            <a:defPPr>
              <a:defRPr lang="pl-PL"/>
            </a:defPPr>
          </a:lstStyle>
          <a:p>
            <a:pPr indent="58738" algn="ctr" rtl="0"/>
            <a:r>
              <a:rPr lang="pl-PL" sz="4000" b="1" dirty="0"/>
              <a:t>Proste kroki do swojego sukcesu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8B1640E3-ACD2-7360-A022-281862D314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algn="ctr" rtl="0"/>
            <a:r>
              <a:rPr lang="pl-PL" dirty="0"/>
              <a:t>PROMOTOR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E5076FCA-E5D9-5BC6-F8F1-95D9E55694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75DF2D63-3FF5-D547-96B9-BE9CCD1ABA58}" type="slidenum">
              <a:rPr lang="pl-PL" smtClean="0"/>
              <a:t>12</a:t>
            </a:fld>
            <a:endParaRPr lang="pl-PL" dirty="0"/>
          </a:p>
        </p:txBody>
      </p:sp>
      <p:pic>
        <p:nvPicPr>
          <p:cNvPr id="18" name="Obraz — symbol zastępczy 17" descr="Naukowiec patrzący na probówkę">
            <a:extLst>
              <a:ext uri="{FF2B5EF4-FFF2-40B4-BE49-F238E27FC236}">
                <a16:creationId xmlns:a16="http://schemas.microsoft.com/office/drawing/2014/main" id="{1FB107C6-83C2-4539-D841-857D29AC76A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8449" y="632689"/>
            <a:ext cx="3200400" cy="3200400"/>
          </a:xfrm>
          <a:custGeom>
            <a:avLst/>
            <a:gdLst>
              <a:gd name="connsiteX0" fmla="*/ 1600200 w 3200400"/>
              <a:gd name="connsiteY0" fmla="*/ 0 h 3200400"/>
              <a:gd name="connsiteX1" fmla="*/ 3200400 w 3200400"/>
              <a:gd name="connsiteY1" fmla="*/ 1600200 h 3200400"/>
              <a:gd name="connsiteX2" fmla="*/ 1600200 w 3200400"/>
              <a:gd name="connsiteY2" fmla="*/ 3200400 h 3200400"/>
              <a:gd name="connsiteX3" fmla="*/ 0 w 3200400"/>
              <a:gd name="connsiteY3" fmla="*/ 1600200 h 3200400"/>
              <a:gd name="connsiteX4" fmla="*/ 1600200 w 3200400"/>
              <a:gd name="connsiteY4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400" h="3200400">
                <a:moveTo>
                  <a:pt x="1600200" y="0"/>
                </a:moveTo>
                <a:cubicBezTo>
                  <a:pt x="2483966" y="0"/>
                  <a:pt x="3200400" y="716434"/>
                  <a:pt x="3200400" y="1600200"/>
                </a:cubicBezTo>
                <a:cubicBezTo>
                  <a:pt x="3200400" y="2483966"/>
                  <a:pt x="2483966" y="3200400"/>
                  <a:pt x="1600200" y="3200400"/>
                </a:cubicBezTo>
                <a:cubicBezTo>
                  <a:pt x="716434" y="3200400"/>
                  <a:pt x="0" y="2483966"/>
                  <a:pt x="0" y="1600200"/>
                </a:cubicBezTo>
                <a:cubicBezTo>
                  <a:pt x="0" y="716434"/>
                  <a:pt x="716434" y="0"/>
                  <a:pt x="1600200" y="0"/>
                </a:cubicBezTo>
                <a:close/>
              </a:path>
            </a:pathLst>
          </a:custGeom>
        </p:spPr>
      </p:pic>
      <p:pic>
        <p:nvPicPr>
          <p:cNvPr id="15" name="Obraz — symbol zastępczy 17" descr="Nerw z jednolitym wypełnieniem">
            <a:extLst>
              <a:ext uri="{FF2B5EF4-FFF2-40B4-BE49-F238E27FC236}">
                <a16:creationId xmlns:a16="http://schemas.microsoft.com/office/drawing/2014/main" id="{D6EBC2A8-A6B3-B04E-41A4-25A9A0676AD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916431" y="676441"/>
            <a:ext cx="914400" cy="914400"/>
          </a:xfrm>
        </p:spPr>
      </p:pic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18559EBB-1744-14F2-6EEA-D5BDC030F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1430" y="-171316"/>
            <a:ext cx="4606277" cy="914400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sz="1600" dirty="0">
                <a:effectLst/>
              </a:rPr>
              <a:t>Pozyskaj najbliższych przedsiębiorców na Partnerów  w Twojej strukturze  </a:t>
            </a:r>
            <a:endParaRPr lang="pl-PL" sz="1600" dirty="0"/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AD9F940-BA56-74F7-87F0-7199A77BB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22706" y="705841"/>
            <a:ext cx="4114799" cy="1527048"/>
          </a:xfrm>
        </p:spPr>
        <p:txBody>
          <a:bodyPr rtlCol="0"/>
          <a:lstStyle>
            <a:defPPr>
              <a:defRPr lang="pl-PL"/>
            </a:defPPr>
          </a:lstStyle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pl-PL" b="1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Tam gdzie codziennie robisz zakupy, nie obawiaj się polecić nasza stronę internetową i wskazać nasze prezentacje oraz Umowę dodatkową Partnera. 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pl-PL" b="1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Zwróć szczególna uwagę na fakt, iż wiele narzędzi promocji i reklamy, może przedsiębiorca uzyskać dzięki zawarciu umowy dodatkowej Partnera !!! </a:t>
            </a:r>
            <a:br>
              <a:rPr lang="pl-PL" b="1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pl-PL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rtl="0"/>
            <a:endParaRPr lang="pl-P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6" name="Obraz — symbol zastępczy 19" descr="Mikroskop z jednolitym wypełnieniem">
            <a:extLst>
              <a:ext uri="{FF2B5EF4-FFF2-40B4-BE49-F238E27FC236}">
                <a16:creationId xmlns:a16="http://schemas.microsoft.com/office/drawing/2014/main" id="{5231DDDB-E29E-8882-E71C-20340171D8DC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5916431" y="2652138"/>
            <a:ext cx="914400" cy="914400"/>
          </a:xfrm>
        </p:spPr>
      </p:pic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621A83F6-ADD2-533E-DD3D-2171EC6F7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76967" y="2087729"/>
            <a:ext cx="4606276" cy="564410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sz="1600" dirty="0"/>
              <a:t>Przedstaw narzędzia jakie zyska bez ponoszenia kosztów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D17DB5B2-8F12-4C2A-D018-C12FD1616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76967" y="2652138"/>
            <a:ext cx="4844087" cy="4205861"/>
          </a:xfrm>
        </p:spPr>
        <p:txBody>
          <a:bodyPr rtlCol="0"/>
          <a:lstStyle>
            <a:defPPr>
              <a:defRPr lang="pl-PL"/>
            </a:defPPr>
          </a:lstStyle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pl-PL" b="1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Profesjonalną bazę danych dla swoich klientów;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pl-PL" b="1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</a:t>
            </a:r>
            <a:r>
              <a:rPr lang="pl-PL" b="1" dirty="0"/>
              <a:t>ożliwość śledzenia statystyki zakupów i przyzwyczajeń klientów;</a:t>
            </a:r>
            <a:endParaRPr lang="pl-PL" b="1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pl-PL" b="1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Identyfikację systemem Kodów QR każdej transakcji naszych Promotorów, którym my będziemy polecać jego produkty lub usługi;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pl-PL" b="1" dirty="0"/>
              <a:t>Zajmiemy się budową sieci Koordynatorów Reklamy, którzy będą zainteresowani jego zwiększonym obrotem gospodarczym;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pl-PL" b="1" dirty="0"/>
              <a:t>Wykorzystamy wszystkie jego argumenty sprzedażowe w polecaniu marketingiem szeptanym;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pl-PL" b="1" dirty="0"/>
              <a:t>Udostępnimy wszelkie możliwości promocyjne i reklamowe w naszym Portalu Internetowym, w tym profesjonalne biuro wirtualne do zarządzania swoimi finansami; </a:t>
            </a:r>
          </a:p>
          <a:p>
            <a:pPr algn="ctr" rtl="0"/>
            <a:r>
              <a:rPr lang="pl-PL" sz="1600" b="1" u="sng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TO WSZYSTKO BEZ JAKICH KOLWIEK OPŁAT POCZĄTKOWYCH I WYŁĄCZNIE </a:t>
            </a:r>
            <a:r>
              <a:rPr lang="pl-PL" sz="1600" b="1" u="sng" dirty="0"/>
              <a:t>ZA PROWIZJĄ OD WYKONANYCH OBROTÓW PRZEZ NASZYCH PROMOTORÓW</a:t>
            </a:r>
            <a:br>
              <a:rPr lang="pl-PL" sz="1600" b="1" u="sng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pl-PL" sz="1600" b="1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rtl="0"/>
            <a:endParaRPr lang="pl-P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7" name="Obraz — symbol zastępczy 21" descr="Kontur probówek">
            <a:extLst>
              <a:ext uri="{FF2B5EF4-FFF2-40B4-BE49-F238E27FC236}">
                <a16:creationId xmlns:a16="http://schemas.microsoft.com/office/drawing/2014/main" id="{488A4C2A-F5B5-FAD1-D810-289B2092FF6C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5916431" y="4872012"/>
            <a:ext cx="914400" cy="914400"/>
          </a:xfrm>
        </p:spPr>
      </p:pic>
      <p:sp>
        <p:nvSpPr>
          <p:cNvPr id="13" name="Zawartość — symbol zastępczy 5">
            <a:extLst>
              <a:ext uri="{FF2B5EF4-FFF2-40B4-BE49-F238E27FC236}">
                <a16:creationId xmlns:a16="http://schemas.microsoft.com/office/drawing/2014/main" id="{837F32CB-BB4C-4B01-D72F-73E49E39EBAB}"/>
              </a:ext>
            </a:extLst>
          </p:cNvPr>
          <p:cNvSpPr txBox="1">
            <a:spLocks/>
          </p:cNvSpPr>
          <p:nvPr/>
        </p:nvSpPr>
        <p:spPr>
          <a:xfrm>
            <a:off x="7497763" y="4872012"/>
            <a:ext cx="3886200" cy="16442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pl-PL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pl-PL" sz="1400" b="0" i="0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l-PL" sz="1400" b="0" i="0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l-PL" sz="1400" b="0" i="0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l-PL" sz="1400" b="0" i="0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l-PL" sz="1400" b="0" i="0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l-P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l-P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l-P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l-P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dirty="0"/>
          </a:p>
        </p:txBody>
      </p:sp>
      <p:pic>
        <p:nvPicPr>
          <p:cNvPr id="9" name="Obraz 8" descr="Obraz zawierający tekst, wizytówka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1FBFCE60-2FDD-EA2D-12F0-D8A792F2AAD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" y="88722"/>
            <a:ext cx="17240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66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BB7103A8-AEEA-50D3-BE61-CC85D24BD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2175" y="388872"/>
            <a:ext cx="7867650" cy="530352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Podsumowanie 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AA5BCABC-85E9-BA68-F054-2D775922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algn="ctr" rtl="0"/>
            <a:r>
              <a:rPr lang="pl-PL" dirty="0"/>
              <a:t>PROMOTOR</a:t>
            </a:r>
          </a:p>
        </p:txBody>
      </p:sp>
      <p:sp>
        <p:nvSpPr>
          <p:cNvPr id="2" name="Numer slajdu — symbol zastępczy 1">
            <a:extLst>
              <a:ext uri="{FF2B5EF4-FFF2-40B4-BE49-F238E27FC236}">
                <a16:creationId xmlns:a16="http://schemas.microsoft.com/office/drawing/2014/main" id="{1A978ADB-AD70-DE7C-4643-85C48AE127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75DF2D63-3FF5-D547-96B9-BE9CCD1ABA58}" type="slidenum">
              <a:rPr lang="pl-PL" smtClean="0"/>
              <a:pPr rtl="0"/>
              <a:t>13</a:t>
            </a:fld>
            <a:endParaRPr lang="pl-PL" dirty="0"/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68003147-27BE-7492-36B6-F405F1156F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62175" y="1139952"/>
            <a:ext cx="8072869" cy="5503444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sz="1400" spc="100" dirty="0"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Nasz Portal internetowy ma główne zadanie wspierania małych i średnich przedsiębiorców w zakresie skutecznej promocji i reklamy dla zwiększenia dotychczasowych obrotów, poprzez kierowanie naszych zarejestrowanych Promotorów do dokonywania zakupów wśród naszych PARTNERÓW.</a:t>
            </a:r>
          </a:p>
          <a:p>
            <a:pPr rtl="0"/>
            <a:r>
              <a:rPr lang="pl-PL" sz="1400" spc="100" dirty="0">
                <a:ea typeface="+mn-lt"/>
              </a:rPr>
              <a:t>Każdy nasz PARTNER jest wyposażany w specjalistyczne narzędzia promocji i reklamy które umożliwiają skuteczne kampanie reklamowe wraz z kontrolą bieżącą efektywności prowadzonej kampanii promocyjnej i reklamowej oraz uzyskanego przychodu. Każdy zakup potwierdzony naszym kodem QR podczas transakcji zapłaty, daje obraz wynikowy skuteczności naszej wykonanej pracy promocji i reklamy.</a:t>
            </a:r>
            <a:endParaRPr lang="pl-PL" sz="1400" spc="100" dirty="0">
              <a:latin typeface="Calibri Light" panose="020F0302020204030204" pitchFamily="34" charset="0"/>
              <a:ea typeface="+mn-lt"/>
              <a:cs typeface="Calibri Light" panose="020F0302020204030204" pitchFamily="34" charset="0"/>
            </a:endParaRPr>
          </a:p>
          <a:p>
            <a:pPr rtl="0"/>
            <a:r>
              <a:rPr lang="pl-PL" sz="1400" spc="100" dirty="0">
                <a:ea typeface="+mn-lt"/>
              </a:rPr>
              <a:t>Uzyskane prowizje od wykonanego obrotu skutecznie wspierają portfele naszych Promotorów aby zwiększyć zasoby finansowe, które umożliwiają ponowne zakupy!</a:t>
            </a:r>
            <a:endParaRPr lang="pl-PL" sz="1400" dirty="0">
              <a:ea typeface="+mn-lt"/>
            </a:endParaRPr>
          </a:p>
          <a:p>
            <a:pPr rtl="0"/>
            <a:r>
              <a:rPr lang="pl-PL" sz="1400" b="1" spc="100" dirty="0">
                <a:ea typeface="+mn-lt"/>
              </a:rPr>
              <a:t>ZADAJ PROSTE PYTANIA PRZEDSIĘBIORCY !!!</a:t>
            </a:r>
          </a:p>
          <a:p>
            <a:pPr rtl="0"/>
            <a:r>
              <a:rPr lang="pl-PL" sz="1600" b="1" spc="100" dirty="0">
                <a:ea typeface="+mn-lt"/>
              </a:rPr>
              <a:t>Jaką zapłaci prowizję, jeżeli zatrzymasz lub przyprowadzisz klienta, który zakupi jego usługę lub produkt??? Ile jest skłonny oddać procent??? </a:t>
            </a:r>
          </a:p>
        </p:txBody>
      </p:sp>
      <p:pic>
        <p:nvPicPr>
          <p:cNvPr id="7" name="Obraz — symbol zastępczy 6" descr="Probówki z jedną probówkę w kolorze pomarańczowym z kroplami">
            <a:extLst>
              <a:ext uri="{FF2B5EF4-FFF2-40B4-BE49-F238E27FC236}">
                <a16:creationId xmlns:a16="http://schemas.microsoft.com/office/drawing/2014/main" id="{70A9CAB5-92AE-2C08-1CA8-8B55D552EEF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alphaModFix amt="50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8773" y="5348352"/>
            <a:ext cx="6519672" cy="1527048"/>
          </a:xfrm>
          <a:custGeom>
            <a:avLst/>
            <a:gdLst>
              <a:gd name="connsiteX0" fmla="*/ 0 w 6515097"/>
              <a:gd name="connsiteY0" fmla="*/ 0 h 2133600"/>
              <a:gd name="connsiteX1" fmla="*/ 6515097 w 6515097"/>
              <a:gd name="connsiteY1" fmla="*/ 0 h 2133600"/>
              <a:gd name="connsiteX2" fmla="*/ 6515097 w 6515097"/>
              <a:gd name="connsiteY2" fmla="*/ 2133600 h 2133600"/>
              <a:gd name="connsiteX3" fmla="*/ 0 w 6515097"/>
              <a:gd name="connsiteY3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5097" h="2133600">
                <a:moveTo>
                  <a:pt x="0" y="0"/>
                </a:moveTo>
                <a:lnTo>
                  <a:pt x="6515097" y="0"/>
                </a:lnTo>
                <a:lnTo>
                  <a:pt x="6515097" y="2133600"/>
                </a:lnTo>
                <a:lnTo>
                  <a:pt x="0" y="2133600"/>
                </a:lnTo>
                <a:close/>
              </a:path>
            </a:pathLst>
          </a:custGeom>
        </p:spPr>
      </p:pic>
      <p:pic>
        <p:nvPicPr>
          <p:cNvPr id="5" name="Obraz 4" descr="Obraz zawierający tekst, wizytówka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4EAF3089-3A43-5625-2EC6-CCA9CEE891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9425" y="12357"/>
            <a:ext cx="1552576" cy="155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0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Obraz — symbol zastępczy 16" descr="Biała struktura DNA">
            <a:extLst>
              <a:ext uri="{FF2B5EF4-FFF2-40B4-BE49-F238E27FC236}">
                <a16:creationId xmlns:a16="http://schemas.microsoft.com/office/drawing/2014/main" id="{6D8705D1-EA1F-3113-ABE0-EC474D1F18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52" y="0"/>
            <a:ext cx="12191999" cy="6858000"/>
          </a:xfrm>
        </p:spPr>
      </p:pic>
      <p:sp>
        <p:nvSpPr>
          <p:cNvPr id="19" name="Tytuł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sz="3600" dirty="0"/>
              <a:t>Dziękujemy za uwagę</a:t>
            </a:r>
            <a:br>
              <a:rPr lang="pl-PL" sz="3600" dirty="0"/>
            </a:br>
            <a:r>
              <a:rPr lang="pl-PL" sz="3600" dirty="0"/>
              <a:t>zapraszamy do rejestracji w serwisie i uzyskanie statusu naszego Promotora </a:t>
            </a:r>
          </a:p>
        </p:txBody>
      </p:sp>
      <p:pic>
        <p:nvPicPr>
          <p:cNvPr id="22" name="Obraz — symbol zastępczy 25" descr="Bakterie hodowane w szalce Petriego na potrzeby badań laboratoryjnych lub naukowych">
            <a:extLst>
              <a:ext uri="{FF2B5EF4-FFF2-40B4-BE49-F238E27FC236}">
                <a16:creationId xmlns:a16="http://schemas.microsoft.com/office/drawing/2014/main" id="{862BA3D8-52E1-692C-F244-F7882DAD228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2999" y="-1"/>
            <a:ext cx="2286000" cy="2286000"/>
          </a:xfrm>
        </p:spPr>
      </p:pic>
      <p:sp>
        <p:nvSpPr>
          <p:cNvPr id="27" name="Tekst — symbol zastępczy 26">
            <a:extLst>
              <a:ext uri="{FF2B5EF4-FFF2-40B4-BE49-F238E27FC236}">
                <a16:creationId xmlns:a16="http://schemas.microsoft.com/office/drawing/2014/main" id="{BB8B6963-69FE-8A03-5E86-2BF855024B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marL="0" indent="0" algn="ctr" rtl="0">
              <a:lnSpc>
                <a:spcPts val="2660"/>
              </a:lnSpc>
              <a:spcBef>
                <a:spcPts val="0"/>
              </a:spcBef>
              <a:buNone/>
            </a:pPr>
            <a:r>
              <a:rPr lang="pl-PL" dirty="0"/>
              <a:t>Dariusz Piwowarczyk</a:t>
            </a:r>
            <a:endParaRPr lang="pl-PL" sz="2000" cap="all" spc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ctr" rtl="0">
              <a:lnSpc>
                <a:spcPts val="2660"/>
              </a:lnSpc>
              <a:spcBef>
                <a:spcPts val="0"/>
              </a:spcBef>
              <a:buNone/>
            </a:pPr>
            <a:r>
              <a:rPr lang="pl-PL" sz="2000" cap="all" spc="0" dirty="0">
                <a:latin typeface="Calibri Light" panose="020F0302020204030204" pitchFamily="34" charset="0"/>
                <a:cs typeface="Calibri Light" panose="020F0302020204030204" pitchFamily="34" charset="0"/>
                <a:hlinkClick r:id="rId5"/>
              </a:rPr>
              <a:t>dariusz@werbekoordinator.pl</a:t>
            </a:r>
            <a:r>
              <a:rPr lang="pl-PL" sz="2000" cap="all" spc="0" dirty="0">
                <a:latin typeface="Calibri Light" panose="020F0302020204030204" pitchFamily="34" charset="0"/>
                <a:cs typeface="Calibri Light" panose="020F0302020204030204" pitchFamily="34" charset="0"/>
              </a:rPr>
              <a:t> / </a:t>
            </a:r>
            <a:r>
              <a:rPr lang="pl-PL" sz="2000" cap="all" spc="0" dirty="0">
                <a:latin typeface="Calibri Light" panose="020F0302020204030204" pitchFamily="34" charset="0"/>
                <a:cs typeface="Calibri Light" panose="020F0302020204030204" pitchFamily="34" charset="0"/>
                <a:hlinkClick r:id="rId6"/>
              </a:rPr>
              <a:t>https://werbekoordinator.pl</a:t>
            </a:r>
            <a:r>
              <a:rPr lang="pl-PL" sz="2000" cap="all" spc="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pic>
        <p:nvPicPr>
          <p:cNvPr id="2" name="Obraz 1" descr="Obraz zawierający tekst, wizytówka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AFBFB031-0F36-92CB-2D34-BC5861ABA6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4125" y="219073"/>
            <a:ext cx="1847851" cy="184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algn="ctr" rtl="0"/>
            <a:r>
              <a:rPr lang="pl-PL" b="1" dirty="0"/>
              <a:t> promotor 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75DF2D63-3FF5-D547-96B9-BE9CCD1ABA58}" type="slidenum">
              <a:rPr lang="pl-PL" smtClean="0"/>
              <a:pPr/>
              <a:t>2</a:t>
            </a:fld>
            <a:endParaRPr lang="pl-PL" dirty="0"/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53" y="2438401"/>
            <a:ext cx="5256797" cy="4010024"/>
          </a:xfrm>
        </p:spPr>
        <p:txBody>
          <a:bodyPr rtlCol="0"/>
          <a:lstStyle>
            <a:defPPr>
              <a:defRPr lang="pl-PL"/>
            </a:defPPr>
          </a:lstStyle>
          <a:p>
            <a:pPr marL="342900" indent="-342900" rtl="0">
              <a:buFont typeface="Wingdings" panose="05000000000000000000" pitchFamily="2" charset="2"/>
              <a:buChar char="Ø"/>
            </a:pPr>
            <a:r>
              <a:rPr lang="pl-PL" b="1" dirty="0">
                <a:solidFill>
                  <a:srgbClr val="004F8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Rozmawiasz o swoich pozytywach zakupionych produktów lub usług ?</a:t>
            </a:r>
          </a:p>
          <a:p>
            <a:pPr marL="342900" indent="-342900" rtl="0">
              <a:buFont typeface="Wingdings" panose="05000000000000000000" pitchFamily="2" charset="2"/>
              <a:buChar char="Ø"/>
            </a:pPr>
            <a:r>
              <a:rPr lang="pl-PL" b="1" dirty="0">
                <a:solidFill>
                  <a:srgbClr val="004F8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Czy ktokolwiek zaoferował tobie gratyfikację pieniężną ?</a:t>
            </a:r>
          </a:p>
          <a:p>
            <a:pPr marL="342900" indent="-342900" rtl="0">
              <a:buFont typeface="Wingdings" panose="05000000000000000000" pitchFamily="2" charset="2"/>
              <a:buChar char="Ø"/>
            </a:pPr>
            <a:r>
              <a:rPr lang="pl-PL" b="1" dirty="0">
                <a:solidFill>
                  <a:srgbClr val="004F8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Czy dzięki twojemu talentowi mogłeś uzyskać rozwój osobisty ?</a:t>
            </a:r>
          </a:p>
          <a:p>
            <a:pPr rtl="0"/>
            <a:endParaRPr lang="pl-P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rtl="0"/>
            <a:endParaRPr lang="pl-P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Obraz — symbol zastępczy 7" descr="Pipeta służąca do rozlewania barwników w buteleczki">
            <a:extLst>
              <a:ext uri="{FF2B5EF4-FFF2-40B4-BE49-F238E27FC236}">
                <a16:creationId xmlns:a16="http://schemas.microsoft.com/office/drawing/2014/main" id="{9DA934D8-2609-4227-78DF-CF8F07A2F9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" b="79"/>
          <a:stretch/>
        </p:blipFill>
        <p:spPr>
          <a:xfrm>
            <a:off x="6000750" y="1628775"/>
            <a:ext cx="5535930" cy="4125282"/>
          </a:xfr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503927"/>
            <a:ext cx="4576894" cy="1501042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b="1" dirty="0"/>
              <a:t>Dla czego </a:t>
            </a:r>
            <a:br>
              <a:rPr lang="pl-PL" b="1" dirty="0"/>
            </a:br>
            <a:r>
              <a:rPr lang="pl-PL" b="1" dirty="0"/>
              <a:t>PROMOTOR ?</a:t>
            </a:r>
          </a:p>
        </p:txBody>
      </p:sp>
      <p:pic>
        <p:nvPicPr>
          <p:cNvPr id="7" name="Obraz 6" descr="Obraz zawierający tekst, wizytówka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2EF3EC69-F481-F7D9-3FBA-EC216B7C7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9925" y="0"/>
            <a:ext cx="13620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719359"/>
            <a:ext cx="5760720" cy="548640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b="1" dirty="0">
                <a:solidFill>
                  <a:srgbClr val="004F8A"/>
                </a:solidFill>
              </a:rPr>
              <a:t>Nieświadome polecenie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algn="ctr" rtl="0"/>
            <a:r>
              <a:rPr lang="pl-PL" b="1" dirty="0"/>
              <a:t>promotor</a:t>
            </a:r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75DF2D63-3FF5-D547-96B9-BE9CCD1ABA58}" type="slidenum">
              <a:rPr lang="pl-PL" smtClean="0"/>
              <a:pPr/>
              <a:t>3</a:t>
            </a:fld>
            <a:endParaRPr lang="pl-PL" dirty="0"/>
          </a:p>
        </p:txBody>
      </p:sp>
      <p:pic>
        <p:nvPicPr>
          <p:cNvPr id="7" name="Obraz — symbol zastępczy 6" descr="Pipeta umieszczona na trzech szklanych słoiczkach">
            <a:extLst>
              <a:ext uri="{FF2B5EF4-FFF2-40B4-BE49-F238E27FC236}">
                <a16:creationId xmlns:a16="http://schemas.microsoft.com/office/drawing/2014/main" id="{7FFC92DA-E590-4A49-8738-10A5D4DBBE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8575" y="1828800"/>
            <a:ext cx="3200400" cy="3200400"/>
          </a:xfrm>
          <a:custGeom>
            <a:avLst/>
            <a:gdLst>
              <a:gd name="connsiteX0" fmla="*/ 1600200 w 3200400"/>
              <a:gd name="connsiteY0" fmla="*/ 0 h 3200400"/>
              <a:gd name="connsiteX1" fmla="*/ 3200400 w 3200400"/>
              <a:gd name="connsiteY1" fmla="*/ 1600200 h 3200400"/>
              <a:gd name="connsiteX2" fmla="*/ 1600200 w 3200400"/>
              <a:gd name="connsiteY2" fmla="*/ 3200400 h 3200400"/>
              <a:gd name="connsiteX3" fmla="*/ 0 w 3200400"/>
              <a:gd name="connsiteY3" fmla="*/ 1600200 h 3200400"/>
              <a:gd name="connsiteX4" fmla="*/ 1600200 w 3200400"/>
              <a:gd name="connsiteY4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400" h="3200400">
                <a:moveTo>
                  <a:pt x="1600200" y="0"/>
                </a:moveTo>
                <a:cubicBezTo>
                  <a:pt x="2483966" y="0"/>
                  <a:pt x="3200400" y="716434"/>
                  <a:pt x="3200400" y="1600200"/>
                </a:cubicBezTo>
                <a:cubicBezTo>
                  <a:pt x="3200400" y="2483966"/>
                  <a:pt x="2483966" y="3200400"/>
                  <a:pt x="1600200" y="3200400"/>
                </a:cubicBezTo>
                <a:cubicBezTo>
                  <a:pt x="716434" y="3200400"/>
                  <a:pt x="0" y="2483966"/>
                  <a:pt x="0" y="1600200"/>
                </a:cubicBezTo>
                <a:cubicBezTo>
                  <a:pt x="0" y="716434"/>
                  <a:pt x="716434" y="0"/>
                  <a:pt x="1600200" y="0"/>
                </a:cubicBezTo>
                <a:close/>
              </a:path>
            </a:pathLst>
          </a:custGeom>
        </p:spPr>
      </p:pic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marL="342900" indent="-342900" rtl="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pl-PL" sz="2000" spc="0" dirty="0"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Codziennie w rozmowach z rodziną, przyjaciółmi, kolegami, znajomymi, rozmawiasz o swoich pozytywnych odczuciach wynikających z korzystania z produktów lub usług, zwracając uwagę na swoje korzyści i odczucia !</a:t>
            </a:r>
          </a:p>
          <a:p>
            <a:pPr marL="0" indent="0" rtl="0">
              <a:lnSpc>
                <a:spcPts val="2400"/>
              </a:lnSpc>
              <a:buNone/>
            </a:pPr>
            <a:endParaRPr lang="pl-PL" sz="2000" spc="0" dirty="0">
              <a:latin typeface="Calibri Light" panose="020F0302020204030204" pitchFamily="34" charset="0"/>
              <a:ea typeface="+mn-lt"/>
              <a:cs typeface="Calibri Light" panose="020F0302020204030204" pitchFamily="34" charset="0"/>
            </a:endParaRPr>
          </a:p>
          <a:p>
            <a:pPr marL="342900" indent="-342900" rtl="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pl-PL" sz="2000" spc="0" dirty="0"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Niejednokrotnie chciałbyś pomóc w rozwiązywaniu problemów w swoim otoczeniu, lecz nie masz wiedzy i nie wiesz jak można pomóc w wyborze produktu lub usługi !</a:t>
            </a:r>
            <a:endParaRPr lang="pl-PL" sz="2000" spc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Obraz 7" descr="Obraz zawierający tekst, wizytówka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3CF9BEB2-BE2A-1F36-0387-1C2379333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1299" y="325755"/>
            <a:ext cx="13620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— symbol zastępczy 10" descr="Biała struktura DNA">
            <a:extLst>
              <a:ext uri="{FF2B5EF4-FFF2-40B4-BE49-F238E27FC236}">
                <a16:creationId xmlns:a16="http://schemas.microsoft.com/office/drawing/2014/main" id="{7F21F877-E428-8BB2-045F-D9FA57744C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0" y="1698145"/>
            <a:ext cx="9144000" cy="3886200"/>
          </a:xfrm>
        </p:spPr>
      </p:pic>
      <p:sp>
        <p:nvSpPr>
          <p:cNvPr id="3" name="Tytuł 2">
            <a:extLst>
              <a:ext uri="{FF2B5EF4-FFF2-40B4-BE49-F238E27FC236}">
                <a16:creationId xmlns:a16="http://schemas.microsoft.com/office/drawing/2014/main" id="{03924A06-2533-68FE-6815-A6208AD9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2049780"/>
            <a:ext cx="8110728" cy="1379220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b="1" dirty="0">
                <a:solidFill>
                  <a:srgbClr val="004F8A"/>
                </a:solidFill>
              </a:rPr>
              <a:t>Promotor – dochody dla siebie i rodziny</a:t>
            </a: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78D3FE44-803A-0FCA-D29B-EB40225C3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1986" y="3755921"/>
            <a:ext cx="8508028" cy="1828424"/>
          </a:xfrm>
        </p:spPr>
        <p:txBody>
          <a:bodyPr rtlCol="0"/>
          <a:lstStyle>
            <a:defPPr>
              <a:defRPr lang="pl-PL"/>
            </a:defPPr>
          </a:lstStyle>
          <a:p>
            <a:pPr marL="342900" indent="-342900" rtl="0">
              <a:buFont typeface="Wingdings" panose="05000000000000000000" pitchFamily="2" charset="2"/>
              <a:buChar char="Ø"/>
            </a:pPr>
            <a:r>
              <a:rPr lang="pl-PL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Roczny wzrost </a:t>
            </a:r>
            <a:r>
              <a:rPr lang="pl-PL" b="1" dirty="0"/>
              <a:t>dochodów, może osiągnąć kilka procent codziennych wydatków jako zwrot gotówki Cashback;</a:t>
            </a:r>
          </a:p>
          <a:p>
            <a:pPr marL="342900" indent="-342900" rtl="0">
              <a:buFont typeface="Wingdings" panose="05000000000000000000" pitchFamily="2" charset="2"/>
              <a:buChar char="Ø"/>
            </a:pPr>
            <a:r>
              <a:rPr lang="pl-PL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Będąc przedsiębiorcą możesz mieć </a:t>
            </a:r>
            <a:r>
              <a:rPr lang="pl-PL" b="1" dirty="0"/>
              <a:t>prowizję jako udział w promowaniu obrotu wśród dowolnych produktów i usług. </a:t>
            </a:r>
            <a:endParaRPr lang="pl-PL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rtl="0"/>
            <a:endParaRPr lang="pl-P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Obraz 4" descr="Obraz zawierający tekst, wizytówka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D80CF4C1-00CC-4A35-5E06-AD6487896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1299" y="325755"/>
            <a:ext cx="13620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1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1246188"/>
          </a:xfrm>
        </p:spPr>
        <p:txBody>
          <a:bodyPr rtlCol="0"/>
          <a:lstStyle>
            <a:defPPr>
              <a:defRPr lang="pl-PL"/>
            </a:defPPr>
          </a:lstStyle>
          <a:p>
            <a:pPr algn="ctr" rtl="0"/>
            <a:r>
              <a:rPr lang="pl-PL" b="1" dirty="0">
                <a:solidFill>
                  <a:srgbClr val="004F8A"/>
                </a:solidFill>
              </a:rPr>
              <a:t>Wyniki kwartalne – Kariera zawodowa 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algn="ctr" rtl="0"/>
            <a:r>
              <a:rPr lang="pl-PL" b="1" dirty="0"/>
              <a:t>promotor</a:t>
            </a:r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75DF2D63-3FF5-D547-96B9-BE9CCD1ABA58}" type="slidenum">
              <a:rPr lang="pl-PL" smtClean="0"/>
              <a:pPr/>
              <a:t>5</a:t>
            </a:fld>
            <a:endParaRPr lang="pl-PL" dirty="0"/>
          </a:p>
        </p:txBody>
      </p:sp>
      <p:graphicFrame>
        <p:nvGraphicFramePr>
          <p:cNvPr id="6" name="Zawartość — symbol zastępczy 5" descr="Wykres słupkowy">
            <a:extLst>
              <a:ext uri="{FF2B5EF4-FFF2-40B4-BE49-F238E27FC236}">
                <a16:creationId xmlns:a16="http://schemas.microsoft.com/office/drawing/2014/main" id="{0C13AF58-0A57-17B6-8A17-FFB296CEA9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112859"/>
              </p:ext>
            </p:extLst>
          </p:nvPr>
        </p:nvGraphicFramePr>
        <p:xfrm>
          <a:off x="1295399" y="1997941"/>
          <a:ext cx="10165773" cy="4352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Obraz 6" descr="Obraz zawierający tekst, wizytówka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9B0681F1-7D7E-3FD5-8B23-DBD4C250A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1299" y="325755"/>
            <a:ext cx="13620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7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53" y="609600"/>
            <a:ext cx="10644484" cy="914400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sz="3600" b="1" dirty="0"/>
              <a:t>Skala wzrostu partnerów </a:t>
            </a:r>
            <a:r>
              <a:rPr lang="pl-PL" sz="2000" b="1" dirty="0"/>
              <a:t>w tys.</a:t>
            </a:r>
            <a:r>
              <a:rPr lang="pl-PL" sz="4400" b="1" dirty="0"/>
              <a:t> 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9DAADF85-A479-7797-B775-BEC7354842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algn="ctr" rtl="0"/>
            <a:r>
              <a:rPr lang="pl-PL" b="1" dirty="0"/>
              <a:t>promotor</a:t>
            </a:r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75DF2D63-3FF5-D547-96B9-BE9CCD1ABA58}" type="slidenum">
              <a:rPr lang="pl-PL" smtClean="0"/>
              <a:pPr/>
              <a:t>6</a:t>
            </a:fld>
            <a:endParaRPr lang="pl-PL" dirty="0"/>
          </a:p>
        </p:txBody>
      </p:sp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0A0DC889-C77D-3D3E-D081-3D572EC949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2767979"/>
              </p:ext>
            </p:extLst>
          </p:nvPr>
        </p:nvGraphicFramePr>
        <p:xfrm>
          <a:off x="1181260" y="1746250"/>
          <a:ext cx="9829480" cy="4422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5896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1965896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965896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965896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1965896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884555">
                <a:tc>
                  <a:txBody>
                    <a:bodyPr/>
                    <a:lstStyle>
                      <a:defPPr>
                        <a:defRPr lang="pl-PL"/>
                      </a:defPPr>
                    </a:lstStyle>
                    <a:p>
                      <a:pPr algn="ctr" rtl="0"/>
                      <a:r>
                        <a:rPr lang="pl-PL" sz="1400" b="0" i="0" cap="all" spc="200" dirty="0">
                          <a:solidFill>
                            <a:schemeClr val="tx1"/>
                          </a:solidFill>
                          <a:latin typeface="Posterama" panose="020B0504020200020000" pitchFamily="34" charset="0"/>
                        </a:rPr>
                        <a:t>2023/2024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l-PL"/>
                      </a:defPPr>
                    </a:lstStyle>
                    <a:p>
                      <a:pPr algn="ctr" rtl="0"/>
                      <a:r>
                        <a:rPr lang="pl-PL" sz="1400" b="0" i="0" cap="all" spc="200" dirty="0">
                          <a:solidFill>
                            <a:schemeClr val="tx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Produkty codziennych potrzeb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l-PL"/>
                      </a:defPPr>
                    </a:lstStyle>
                    <a:p>
                      <a:pPr algn="ctr" rtl="0"/>
                      <a:r>
                        <a:rPr lang="pl-PL" sz="1400" b="0" i="0" cap="all" spc="200" dirty="0">
                          <a:solidFill>
                            <a:schemeClr val="tx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Produkty </a:t>
                      </a:r>
                    </a:p>
                    <a:p>
                      <a:pPr algn="ctr" rtl="0"/>
                      <a:r>
                        <a:rPr lang="pl-PL" sz="1400" b="0" i="0" cap="all" spc="200" dirty="0">
                          <a:solidFill>
                            <a:schemeClr val="tx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i urządzenia domowe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l-PL"/>
                      </a:defPPr>
                    </a:lstStyle>
                    <a:p>
                      <a:pPr algn="ctr" rtl="0"/>
                      <a:r>
                        <a:rPr lang="pl-PL" sz="1400" b="0" i="0" cap="all" spc="200" dirty="0">
                          <a:solidFill>
                            <a:schemeClr val="tx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Wyposażenie domu </a:t>
                      </a:r>
                    </a:p>
                    <a:p>
                      <a:pPr algn="ctr" rtl="0"/>
                      <a:r>
                        <a:rPr lang="pl-PL" sz="1400" b="0" i="0" cap="all" spc="200" dirty="0">
                          <a:solidFill>
                            <a:schemeClr val="tx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i motoryzacja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l-PL"/>
                      </a:defPPr>
                    </a:lstStyle>
                    <a:p>
                      <a:pPr algn="ctr" rtl="0"/>
                      <a:r>
                        <a:rPr lang="pl-PL" sz="1400" b="0" i="0" cap="all" spc="200" dirty="0">
                          <a:solidFill>
                            <a:schemeClr val="tx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Usługi 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884555">
                <a:tc>
                  <a:txBody>
                    <a:bodyPr/>
                    <a:lstStyle>
                      <a:defPPr>
                        <a:defRPr lang="pl-PL"/>
                      </a:defPPr>
                    </a:lstStyle>
                    <a:p>
                      <a:pPr algn="ctr" rtl="0"/>
                      <a:r>
                        <a:rPr lang="pl-PL" sz="1400" b="0" i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Light" panose="020B0306030503040204" pitchFamily="34" charset="0"/>
                          <a:cs typeface="Calibri Light"/>
                        </a:rPr>
                        <a:t>KW1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l-PL"/>
                      </a:defPPr>
                    </a:lstStyle>
                    <a:p>
                      <a:pPr algn="ctr" rtl="0"/>
                      <a:r>
                        <a:rPr lang="pl-PL" sz="1400" b="0" i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Light" panose="020B0306030503040204" pitchFamily="34" charset="0"/>
                          <a:cs typeface="Calibri Light"/>
                        </a:rPr>
                        <a:t>4,5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l-PL"/>
                      </a:defPPr>
                    </a:lstStyle>
                    <a:p>
                      <a:pPr algn="ctr" rtl="0"/>
                      <a:r>
                        <a:rPr lang="pl-PL" sz="1400" b="0" i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Light" panose="020B0306030503040204" pitchFamily="34" charset="0"/>
                          <a:cs typeface="Calibri Light"/>
                        </a:rPr>
                        <a:t>2,3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l-PL"/>
                      </a:defPPr>
                    </a:lstStyle>
                    <a:p>
                      <a:pPr algn="ctr" rtl="0"/>
                      <a:r>
                        <a:rPr lang="pl-PL" sz="1400" b="0" i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Light" panose="020B0306030503040204" pitchFamily="34" charset="0"/>
                          <a:cs typeface="Calibri Light"/>
                        </a:rPr>
                        <a:t>1,7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l-PL"/>
                      </a:defPPr>
                    </a:lstStyle>
                    <a:p>
                      <a:pPr algn="ctr" rtl="0"/>
                      <a:r>
                        <a:rPr lang="pl-PL" sz="1400" b="0" i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Light" panose="020B0306030503040204" pitchFamily="34" charset="0"/>
                          <a:cs typeface="Calibri Light"/>
                        </a:rPr>
                        <a:t>5,0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884555">
                <a:tc>
                  <a:txBody>
                    <a:bodyPr/>
                    <a:lstStyle>
                      <a:defPPr>
                        <a:defRPr lang="pl-PL"/>
                      </a:defPPr>
                    </a:lstStyle>
                    <a:p>
                      <a:pPr algn="ctr" rtl="0"/>
                      <a:r>
                        <a:rPr lang="pl-PL" sz="1400" b="0" i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Light" panose="020B0306030503040204" pitchFamily="34" charset="0"/>
                          <a:cs typeface="Calibri Light"/>
                        </a:rPr>
                        <a:t>KW2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l-PL"/>
                      </a:defPPr>
                    </a:lstStyle>
                    <a:p>
                      <a:pPr algn="ctr" rtl="0"/>
                      <a:r>
                        <a:rPr lang="pl-PL" sz="1400" b="0" i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Light" panose="020B0306030503040204" pitchFamily="34" charset="0"/>
                          <a:cs typeface="Calibri Light"/>
                        </a:rPr>
                        <a:t>6,6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l-PL"/>
                      </a:defPPr>
                    </a:lstStyle>
                    <a:p>
                      <a:pPr algn="ctr" rtl="0"/>
                      <a:r>
                        <a:rPr lang="pl-PL" sz="1400" b="0" i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Light" panose="020B0306030503040204" pitchFamily="34" charset="0"/>
                          <a:cs typeface="Calibri Light"/>
                        </a:rPr>
                        <a:t>5,1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l-PL"/>
                      </a:defPPr>
                    </a:lstStyle>
                    <a:p>
                      <a:pPr algn="ctr" rtl="0"/>
                      <a:r>
                        <a:rPr lang="pl-PL" sz="1400" b="0" i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Light" panose="020B0306030503040204" pitchFamily="34" charset="0"/>
                          <a:cs typeface="Calibri Light"/>
                        </a:rPr>
                        <a:t>2,0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l-PL"/>
                      </a:defPPr>
                    </a:lstStyle>
                    <a:p>
                      <a:pPr algn="ctr" rtl="0"/>
                      <a:r>
                        <a:rPr lang="pl-PL" sz="1400" b="0" i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Light" panose="020B0306030503040204" pitchFamily="34" charset="0"/>
                          <a:cs typeface="Calibri Light"/>
                        </a:rPr>
                        <a:t>7,0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884555">
                <a:tc>
                  <a:txBody>
                    <a:bodyPr/>
                    <a:lstStyle>
                      <a:defPPr>
                        <a:defRPr lang="pl-PL"/>
                      </a:defPPr>
                    </a:lstStyle>
                    <a:p>
                      <a:pPr algn="ctr" rtl="0"/>
                      <a:r>
                        <a:rPr lang="pl-PL" sz="1400" b="0" i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Light" panose="020B0306030503040204" pitchFamily="34" charset="0"/>
                          <a:cs typeface="Calibri Light"/>
                        </a:rPr>
                        <a:t>KW3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l-PL"/>
                      </a:defPPr>
                    </a:lstStyle>
                    <a:p>
                      <a:pPr algn="ctr" rtl="0"/>
                      <a:r>
                        <a:rPr lang="pl-PL" sz="1400" b="0" i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Light" panose="020B0306030503040204" pitchFamily="34" charset="0"/>
                          <a:cs typeface="Calibri Light"/>
                        </a:rPr>
                        <a:t>10,5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l-PL"/>
                      </a:defPPr>
                    </a:lstStyle>
                    <a:p>
                      <a:pPr algn="ctr" rtl="0"/>
                      <a:r>
                        <a:rPr lang="pl-PL" sz="1400" b="0" i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Light" panose="020B0306030503040204" pitchFamily="34" charset="0"/>
                          <a:cs typeface="Calibri Light"/>
                        </a:rPr>
                        <a:t>7,7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l-PL"/>
                      </a:defPPr>
                    </a:lstStyle>
                    <a:p>
                      <a:pPr algn="ctr" rtl="0"/>
                      <a:r>
                        <a:rPr lang="pl-PL" sz="1400" b="0" i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Light" panose="020B0306030503040204" pitchFamily="34" charset="0"/>
                          <a:cs typeface="Calibri Light"/>
                        </a:rPr>
                        <a:t>2,5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l-PL"/>
                      </a:defPPr>
                    </a:lstStyle>
                    <a:p>
                      <a:pPr algn="ctr" rtl="0"/>
                      <a:r>
                        <a:rPr lang="pl-PL" sz="1400" b="0" i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Light" panose="020B0306030503040204" pitchFamily="34" charset="0"/>
                          <a:cs typeface="Calibri Light"/>
                        </a:rPr>
                        <a:t>10,0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884555">
                <a:tc>
                  <a:txBody>
                    <a:bodyPr/>
                    <a:lstStyle>
                      <a:defPPr>
                        <a:defRPr lang="pl-PL"/>
                      </a:defPPr>
                    </a:lstStyle>
                    <a:p>
                      <a:pPr algn="ctr" rtl="0"/>
                      <a:r>
                        <a:rPr lang="pl-PL" sz="1400" b="0" i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Light" panose="020B0306030503040204" pitchFamily="34" charset="0"/>
                          <a:cs typeface="Calibri Light"/>
                        </a:rPr>
                        <a:t>KW4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l-PL"/>
                      </a:defPPr>
                    </a:lstStyle>
                    <a:p>
                      <a:pPr algn="ctr" rtl="0"/>
                      <a:r>
                        <a:rPr lang="pl-PL" sz="1400" b="0" i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Light" panose="020B0306030503040204" pitchFamily="34" charset="0"/>
                          <a:cs typeface="Calibri Light"/>
                        </a:rPr>
                        <a:t>17,5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l-PL"/>
                      </a:defPPr>
                    </a:lstStyle>
                    <a:p>
                      <a:pPr algn="ctr" rtl="0"/>
                      <a:r>
                        <a:rPr lang="pl-PL" sz="1400" b="0" i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Light" panose="020B0306030503040204" pitchFamily="34" charset="0"/>
                          <a:cs typeface="Calibri Light"/>
                        </a:rPr>
                        <a:t>10,0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l-PL"/>
                      </a:defPPr>
                    </a:lstStyle>
                    <a:p>
                      <a:pPr algn="ctr" rtl="0"/>
                      <a:r>
                        <a:rPr lang="pl-PL" sz="1400" b="0" i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Light" panose="020B0306030503040204" pitchFamily="34" charset="0"/>
                          <a:cs typeface="Calibri Light"/>
                        </a:rPr>
                        <a:t>3,5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l-PL"/>
                      </a:defPPr>
                    </a:lstStyle>
                    <a:p>
                      <a:pPr algn="ctr" rtl="0"/>
                      <a:r>
                        <a:rPr lang="pl-PL" sz="1400" b="0" i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 Light" panose="020B0306030503040204" pitchFamily="34" charset="0"/>
                          <a:cs typeface="Calibri Light"/>
                        </a:rPr>
                        <a:t>15,0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pic>
        <p:nvPicPr>
          <p:cNvPr id="7" name="Obraz 6" descr="Obraz zawierający tekst, wizytówka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96702041-B174-2A8E-3B6A-60E3CC772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7399" y="184149"/>
            <a:ext cx="13620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58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— symbol zastępczy 12" descr="Probówki z jedną probówkę w kolorze pomarańczowym z kroplami">
            <a:extLst>
              <a:ext uri="{FF2B5EF4-FFF2-40B4-BE49-F238E27FC236}">
                <a16:creationId xmlns:a16="http://schemas.microsoft.com/office/drawing/2014/main" id="{B085A606-2989-65E2-7F4F-7E3355B7763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CD3927EA-A6AD-97BC-1ADB-6D8D1A4F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861" y="1010622"/>
            <a:ext cx="4809744" cy="3615309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„Możliwości biznesowe są jak autobusy.</a:t>
            </a:r>
            <a:br>
              <a:rPr lang="pl-P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l-P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Zawsze pojawią </a:t>
            </a:r>
            <a:br>
              <a:rPr lang="pl-P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l-P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się kolejne.”</a:t>
            </a:r>
          </a:p>
        </p:txBody>
      </p:sp>
      <p:sp>
        <p:nvSpPr>
          <p:cNvPr id="10" name="Podtytuł 9">
            <a:extLst>
              <a:ext uri="{FF2B5EF4-FFF2-40B4-BE49-F238E27FC236}">
                <a16:creationId xmlns:a16="http://schemas.microsoft.com/office/drawing/2014/main" id="{67D9C04C-425B-8D00-23BB-5E9C397029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/>
              <a:t>Richard Branson</a:t>
            </a:r>
          </a:p>
          <a:p>
            <a:pPr rtl="0"/>
            <a:endParaRPr lang="pl-PL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6D8B5CE3-4B9A-F4CE-7CFA-737572BD35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162315" y="1130310"/>
            <a:ext cx="1784352" cy="618469"/>
          </a:xfrm>
        </p:spPr>
        <p:txBody>
          <a:bodyPr rtlCol="0"/>
          <a:lstStyle>
            <a:defPPr>
              <a:defRPr lang="pl-PL"/>
            </a:defPPr>
          </a:lstStyle>
          <a:p>
            <a:pPr algn="ctr"/>
            <a:r>
              <a:rPr lang="pl-PL" b="1" dirty="0"/>
              <a:t>promotor</a:t>
            </a:r>
            <a:endParaRPr lang="pl-PL" dirty="0"/>
          </a:p>
          <a:p>
            <a:pPr rtl="0"/>
            <a:endParaRPr lang="pl-PL" dirty="0"/>
          </a:p>
        </p:txBody>
      </p:sp>
      <p:sp>
        <p:nvSpPr>
          <p:cNvPr id="3" name="Numer slajdu — symbol zastępczy 2">
            <a:extLst>
              <a:ext uri="{FF2B5EF4-FFF2-40B4-BE49-F238E27FC236}">
                <a16:creationId xmlns:a16="http://schemas.microsoft.com/office/drawing/2014/main" id="{3153FD9C-E800-BC25-A5D0-315AB602F4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75DF2D63-3FF5-D547-96B9-BE9CCD1ABA58}" type="slidenum">
              <a:rPr lang="pl-PL" smtClean="0"/>
              <a:pPr/>
              <a:t>7</a:t>
            </a:fld>
            <a:endParaRPr lang="pl-PL"/>
          </a:p>
        </p:txBody>
      </p:sp>
      <p:pic>
        <p:nvPicPr>
          <p:cNvPr id="6" name="Obraz 5" descr="Obraz zawierający tekst, wizytówka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39DA4598-10B3-5A34-F0AC-D923DBBDF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1299" y="325755"/>
            <a:ext cx="13620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55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58A45141-45F1-0A77-FE4E-CBCA53A2B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37" y="609600"/>
            <a:ext cx="10350214" cy="1530350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sz="4800" dirty="0"/>
              <a:t>Plan wprowadzenia </a:t>
            </a:r>
            <a:r>
              <a:rPr lang="pl-PL" dirty="0"/>
              <a:t>usługi</a:t>
            </a:r>
            <a:r>
              <a:rPr lang="pl-PL" sz="4800" dirty="0"/>
              <a:t> na rynek Międzynarodowy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F0D8A8D9-0655-E1FF-7DED-F2EC492D6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algn="ctr" rtl="0"/>
            <a:r>
              <a:rPr lang="pl-PL" dirty="0"/>
              <a:t>PROMOTOR</a:t>
            </a:r>
          </a:p>
        </p:txBody>
      </p:sp>
      <p:sp>
        <p:nvSpPr>
          <p:cNvPr id="6" name="Tekst — symbol zastępczy 5">
            <a:extLst>
              <a:ext uri="{FF2B5EF4-FFF2-40B4-BE49-F238E27FC236}">
                <a16:creationId xmlns:a16="http://schemas.microsoft.com/office/drawing/2014/main" id="{8A56D8AC-E390-DBD3-E5E6-5C36EE1E422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616202" cy="758952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planowanie</a:t>
            </a:r>
          </a:p>
        </p:txBody>
      </p:sp>
      <p:sp>
        <p:nvSpPr>
          <p:cNvPr id="7" name="Tekst — symbol zastępczy 6">
            <a:extLst>
              <a:ext uri="{FF2B5EF4-FFF2-40B4-BE49-F238E27FC236}">
                <a16:creationId xmlns:a16="http://schemas.microsoft.com/office/drawing/2014/main" id="{E09179A7-F937-7895-8FC1-19E3BCFE6A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1"/>
            <a:ext cx="1280160" cy="1246493"/>
          </a:xfrm>
        </p:spPr>
        <p:txBody>
          <a:bodyPr rtlCol="0"/>
          <a:lstStyle>
            <a:defPPr>
              <a:defRPr lang="pl-PL"/>
            </a:def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/>
              <a:t>Zaplanowana budowa sieci Promotorów w oparciu o Promocyjny Plan Strategiczny</a:t>
            </a:r>
            <a:endParaRPr lang="pl-P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rtl="0"/>
            <a:endParaRPr lang="pl-P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kst — symbol zastępczy 7">
            <a:extLst>
              <a:ext uri="{FF2B5EF4-FFF2-40B4-BE49-F238E27FC236}">
                <a16:creationId xmlns:a16="http://schemas.microsoft.com/office/drawing/2014/main" id="{55462C4A-E218-EEFA-1C3B-FC78BE89004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/>
              <a:t>marketing</a:t>
            </a:r>
          </a:p>
        </p:txBody>
      </p:sp>
      <p:sp>
        <p:nvSpPr>
          <p:cNvPr id="9" name="Tekst — symbol zastępczy 8">
            <a:extLst>
              <a:ext uri="{FF2B5EF4-FFF2-40B4-BE49-F238E27FC236}">
                <a16:creationId xmlns:a16="http://schemas.microsoft.com/office/drawing/2014/main" id="{54E48D88-9438-AF74-9E7B-54985E0231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79" y="3730752"/>
            <a:ext cx="1832951" cy="1441706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>
                <a:latin typeface="Calibri Light" panose="020F0302020204030204" pitchFamily="34" charset="0"/>
                <a:cs typeface="Calibri Light" panose="020F0302020204030204" pitchFamily="34" charset="0"/>
              </a:rPr>
              <a:t>Rozpowszechnianie usług w oparciu o kontakty z pracownikami naszych Partnerów oraz grona znajomych już zarejestrowanych Promotorów</a:t>
            </a:r>
          </a:p>
          <a:p>
            <a:pPr rtl="0"/>
            <a:endParaRPr lang="pl-P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04554076-E5E4-8026-26DB-B67E2F12CF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projekt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EAE8038A-B730-4711-D7B5-851B7FAAD8A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1" y="3730752"/>
            <a:ext cx="1832950" cy="1246492"/>
          </a:xfrm>
        </p:spPr>
        <p:txBody>
          <a:bodyPr rtlCol="0"/>
          <a:lstStyle>
            <a:defPPr>
              <a:defRPr lang="pl-PL"/>
            </a:def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>
                <a:latin typeface="Calibri Light" panose="020F0302020204030204" pitchFamily="34" charset="0"/>
                <a:cs typeface="Calibri Light" panose="020F0302020204030204" pitchFamily="34" charset="0"/>
              </a:rPr>
              <a:t>Współdziałanie aplikacji e-biznesowych dostępne dla każdego bez ponoszenia kosztów użytkowania.</a:t>
            </a:r>
          </a:p>
          <a:p>
            <a:pPr rtl="0"/>
            <a:endParaRPr lang="pl-P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Tekst — symbol zastępczy 11">
            <a:extLst>
              <a:ext uri="{FF2B5EF4-FFF2-40B4-BE49-F238E27FC236}">
                <a16:creationId xmlns:a16="http://schemas.microsoft.com/office/drawing/2014/main" id="{357CF821-3BB7-EAAC-D7BB-89DCEE25079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/>
              <a:t>strategia</a:t>
            </a:r>
          </a:p>
        </p:txBody>
      </p:sp>
      <p:sp>
        <p:nvSpPr>
          <p:cNvPr id="13" name="Tekst — symbol zastępczy 12">
            <a:extLst>
              <a:ext uri="{FF2B5EF4-FFF2-40B4-BE49-F238E27FC236}">
                <a16:creationId xmlns:a16="http://schemas.microsoft.com/office/drawing/2014/main" id="{808185AA-496A-A5EB-3328-97A615D131B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246492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>
                <a:latin typeface="Calibri Light" panose="020F0302020204030204" pitchFamily="34" charset="0"/>
                <a:cs typeface="Calibri Light" panose="020F0302020204030204" pitchFamily="34" charset="0"/>
              </a:rPr>
              <a:t>Marketing bezpośredni jako najskuteczniejsze narzędzie w Promocji i Reklamie</a:t>
            </a:r>
          </a:p>
          <a:p>
            <a:pPr rtl="0"/>
            <a:endParaRPr lang="pl-P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kst — symbol zastępczy 13">
            <a:extLst>
              <a:ext uri="{FF2B5EF4-FFF2-40B4-BE49-F238E27FC236}">
                <a16:creationId xmlns:a16="http://schemas.microsoft.com/office/drawing/2014/main" id="{37831CC4-0B09-14AA-184F-D3ECC41DECE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2154174" cy="758952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Wprowadzenie na rynek</a:t>
            </a:r>
          </a:p>
        </p:txBody>
      </p:sp>
      <p:sp>
        <p:nvSpPr>
          <p:cNvPr id="15" name="Tekst — symbol zastępczy 14">
            <a:extLst>
              <a:ext uri="{FF2B5EF4-FFF2-40B4-BE49-F238E27FC236}">
                <a16:creationId xmlns:a16="http://schemas.microsoft.com/office/drawing/2014/main" id="{7511B12E-ED27-B573-2E5E-DBA687F9987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5" y="3730752"/>
            <a:ext cx="1480497" cy="1441706"/>
          </a:xfrm>
        </p:spPr>
        <p:txBody>
          <a:bodyPr rtlCol="0"/>
          <a:lstStyle>
            <a:defPPr>
              <a:defRPr lang="pl-PL"/>
            </a:def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dirty="0">
                <a:latin typeface="Calibri Light" panose="020F0302020204030204" pitchFamily="34" charset="0"/>
                <a:cs typeface="Calibri Light" panose="020F0302020204030204" pitchFamily="34" charset="0"/>
              </a:rPr>
              <a:t>Szeroki zakres usług dla wszystkich Partnerów, dla wspierania skuteczności promocji i reklamy</a:t>
            </a:r>
          </a:p>
          <a:p>
            <a:pPr rtl="0"/>
            <a:endParaRPr lang="pl-P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6" name="Zawartość — symbol zastępczy 25" descr="Mikroskopijny widok zawieszonego materiału przypominającego bąbelek napełniony wodą">
            <a:extLst>
              <a:ext uri="{FF2B5EF4-FFF2-40B4-BE49-F238E27FC236}">
                <a16:creationId xmlns:a16="http://schemas.microsoft.com/office/drawing/2014/main" id="{B083ED63-584D-2579-2721-B716F3BC8F6B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3">
            <a:alphaModFix amt="70000"/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175250"/>
            <a:ext cx="12188825" cy="1682750"/>
          </a:xfrm>
          <a:custGeom>
            <a:avLst/>
            <a:gdLst>
              <a:gd name="connsiteX0" fmla="*/ 0 w 12192000"/>
              <a:gd name="connsiteY0" fmla="*/ 0 h 1588010"/>
              <a:gd name="connsiteX1" fmla="*/ 12192000 w 12192000"/>
              <a:gd name="connsiteY1" fmla="*/ 0 h 1588010"/>
              <a:gd name="connsiteX2" fmla="*/ 12192000 w 12192000"/>
              <a:gd name="connsiteY2" fmla="*/ 1588010 h 1588010"/>
              <a:gd name="connsiteX3" fmla="*/ 0 w 12192000"/>
              <a:gd name="connsiteY3" fmla="*/ 1588010 h 1588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588010">
                <a:moveTo>
                  <a:pt x="0" y="0"/>
                </a:moveTo>
                <a:lnTo>
                  <a:pt x="12192000" y="0"/>
                </a:lnTo>
                <a:lnTo>
                  <a:pt x="12192000" y="1588010"/>
                </a:lnTo>
                <a:lnTo>
                  <a:pt x="0" y="1588010"/>
                </a:lnTo>
                <a:close/>
              </a:path>
            </a:pathLst>
          </a:custGeom>
          <a:solidFill>
            <a:schemeClr val="accent2"/>
          </a:solidFill>
        </p:spPr>
      </p:pic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8488A0F8-E720-D31B-750D-634FA849B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9224" y="5172458"/>
            <a:ext cx="0" cy="61874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B63EE887-A172-F01E-98D1-8781769CBE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75DF2D63-3FF5-D547-96B9-BE9CCD1ABA58}" type="slidenum">
              <a:rPr lang="pl-PL" smtClean="0"/>
              <a:pPr rtl="0"/>
              <a:t>8</a:t>
            </a:fld>
            <a:endParaRPr lang="pl-PL" dirty="0"/>
          </a:p>
        </p:txBody>
      </p:sp>
      <p:pic>
        <p:nvPicPr>
          <p:cNvPr id="18" name="Obraz 17" descr="Obraz zawierający tekst, wizytówka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FFB25060-B568-861A-861B-31A70C29B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8272" y="0"/>
            <a:ext cx="1051504" cy="105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50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275493"/>
            <a:ext cx="109728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l-PL" sz="1600" b="1" dirty="0">
                <a:solidFill>
                  <a:srgbClr val="3366FF"/>
                </a:solidFill>
              </a:rPr>
              <a:t>Sposób podziału prowizji uzyskanych od Partnerów za zrealizowany obrót</a:t>
            </a:r>
            <a:br>
              <a:rPr lang="pl-PL" sz="1600" b="1" dirty="0">
                <a:solidFill>
                  <a:srgbClr val="3366FF"/>
                </a:solidFill>
              </a:rPr>
            </a:br>
            <a:r>
              <a:rPr lang="pl-PL" sz="1600" b="1" dirty="0">
                <a:solidFill>
                  <a:srgbClr val="3366FF"/>
                </a:solidFill>
              </a:rPr>
              <a:t>Do podziału </a:t>
            </a:r>
            <a:r>
              <a:rPr lang="pl-PL" sz="1800" b="1" kern="0" dirty="0">
                <a:solidFill>
                  <a:srgbClr val="0070C0"/>
                </a:solidFill>
                <a:effectLst/>
                <a:latin typeface="Posterama" panose="020B0504020200020000" pitchFamily="34" charset="0"/>
                <a:ea typeface="Calibri" panose="020F0502020204030204" pitchFamily="34" charset="0"/>
              </a:rPr>
              <a:t>⅔</a:t>
            </a:r>
            <a:r>
              <a:rPr lang="pl-PL" sz="1600" b="1" dirty="0">
                <a:solidFill>
                  <a:srgbClr val="3366FF"/>
                </a:solidFill>
              </a:rPr>
              <a:t>  = 100% uzyskanego Cashback.</a:t>
            </a:r>
            <a:br>
              <a:rPr lang="pl-PL" sz="1600" b="1" dirty="0">
                <a:solidFill>
                  <a:srgbClr val="3366FF"/>
                </a:solidFill>
              </a:rPr>
            </a:br>
            <a:r>
              <a:rPr lang="pl-PL" b="1" dirty="0">
                <a:solidFill>
                  <a:srgbClr val="3366FF"/>
                </a:solidFill>
              </a:rPr>
              <a:t>Cashback </a:t>
            </a:r>
            <a:r>
              <a:rPr lang="pl-PL" sz="3240" b="1" dirty="0">
                <a:solidFill>
                  <a:srgbClr val="3366FF"/>
                </a:solidFill>
              </a:rPr>
              <a:t>zwrot gotówki na dowolne konto dla własnej konsumpcji. </a:t>
            </a:r>
            <a:endParaRPr lang="pl-PL" sz="3240" b="1" i="1" dirty="0">
              <a:solidFill>
                <a:srgbClr val="3366FF"/>
              </a:solidFill>
            </a:endParaRPr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763995"/>
              </p:ext>
            </p:extLst>
          </p:nvPr>
        </p:nvGraphicFramePr>
        <p:xfrm>
          <a:off x="1363980" y="1601056"/>
          <a:ext cx="9401002" cy="4716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pole tekstowe 4"/>
          <p:cNvSpPr txBox="1"/>
          <p:nvPr/>
        </p:nvSpPr>
        <p:spPr>
          <a:xfrm>
            <a:off x="5277487" y="5395935"/>
            <a:ext cx="1414170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320" b="1" dirty="0"/>
              <a:t>100 %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2479454" y="4892974"/>
            <a:ext cx="74090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160" dirty="0"/>
              <a:t>40 % 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5078876" y="4743751"/>
            <a:ext cx="1811393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160" dirty="0"/>
              <a:t>75 % minus (-)</a:t>
            </a:r>
          </a:p>
          <a:p>
            <a:r>
              <a:rPr lang="pl-PL" sz="2160" dirty="0"/>
              <a:t>40 % Promotora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8267880" y="4726774"/>
            <a:ext cx="2093202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160" dirty="0"/>
              <a:t>100 % minus</a:t>
            </a:r>
          </a:p>
          <a:p>
            <a:r>
              <a:rPr lang="pl-PL" sz="2160" dirty="0"/>
              <a:t>75 % Koordynatora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BC3BC878-5513-4222-934A-6DD6B4BEDAF4}"/>
              </a:ext>
            </a:extLst>
          </p:cNvPr>
          <p:cNvSpPr txBox="1"/>
          <p:nvPr/>
        </p:nvSpPr>
        <p:spPr>
          <a:xfrm>
            <a:off x="2309984" y="5948341"/>
            <a:ext cx="1079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CASHBACK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34ACBF96-86F9-1288-1F25-A200D3F5C7EE}"/>
              </a:ext>
            </a:extLst>
          </p:cNvPr>
          <p:cNvSpPr txBox="1"/>
          <p:nvPr/>
        </p:nvSpPr>
        <p:spPr>
          <a:xfrm>
            <a:off x="4906283" y="5948341"/>
            <a:ext cx="23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PROWIZJA FAKTUROWANA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55F3CB75-1CF7-BBA1-7C86-30BAB6C3E8FD}"/>
              </a:ext>
            </a:extLst>
          </p:cNvPr>
          <p:cNvSpPr txBox="1"/>
          <p:nvPr/>
        </p:nvSpPr>
        <p:spPr>
          <a:xfrm>
            <a:off x="7767966" y="5936176"/>
            <a:ext cx="2503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PROWIZJA FAKTUROWANA</a:t>
            </a:r>
          </a:p>
          <a:p>
            <a:endParaRPr lang="pl-PL" dirty="0"/>
          </a:p>
        </p:txBody>
      </p:sp>
      <p:pic>
        <p:nvPicPr>
          <p:cNvPr id="3" name="Obraz 2" descr="Obraz zawierający tekst, wizytówka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75B93A0B-31CD-78D4-A5B7-358C39AA76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28020" y="1024111"/>
            <a:ext cx="1325563" cy="13255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694711_TF67061901_Win32" id="{C1D0A667-69B5-4FCD-A552-88F8B722340C}" vid="{50F5D2EE-5AA8-4987-9509-9C9FEDA2C9F0}"/>
    </a:ext>
  </a:extLst>
</a:theme>
</file>

<file path=ppt/theme/theme2.xml><?xml version="1.0" encoding="utf-8"?>
<a:theme xmlns:a="http://schemas.openxmlformats.org/drawingml/2006/main" name="Projekt niestandardowy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{29688597-6AAC-4392-ABB0-90C5157210EC}tf67061901_win32</Template>
  <TotalTime>0</TotalTime>
  <Words>990</Words>
  <Application>Microsoft Office PowerPoint</Application>
  <PresentationFormat>Panoramiczny</PresentationFormat>
  <Paragraphs>143</Paragraphs>
  <Slides>14</Slides>
  <Notes>14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Posterama</vt:lpstr>
      <vt:lpstr>Tahoma</vt:lpstr>
      <vt:lpstr>Wingdings</vt:lpstr>
      <vt:lpstr>Motyw pakietu Office</vt:lpstr>
      <vt:lpstr>Projekt niestandardowy</vt:lpstr>
      <vt:lpstr>Zostań Promotorem</vt:lpstr>
      <vt:lpstr>Dla czego  PROMOTOR ?</vt:lpstr>
      <vt:lpstr>Nieświadome polecenie</vt:lpstr>
      <vt:lpstr>Promotor – dochody dla siebie i rodziny</vt:lpstr>
      <vt:lpstr>Wyniki kwartalne – Kariera zawodowa </vt:lpstr>
      <vt:lpstr>Skala wzrostu partnerów w tys. </vt:lpstr>
      <vt:lpstr>„Możliwości biznesowe są jak autobusy. Zawsze pojawią  się kolejne.”</vt:lpstr>
      <vt:lpstr>Plan wprowadzenia usługi na rynek Międzynarodowy</vt:lpstr>
      <vt:lpstr>Sposób podziału prowizji uzyskanych od Partnerów za zrealizowany obrót Do podziału ⅔  = 100% uzyskanego Cashback. Cashback zwrot gotówki na dowolne konto dla własnej konsumpcji. </vt:lpstr>
      <vt:lpstr>Twoje dochody zwrotów gotówki Cashback</vt:lpstr>
      <vt:lpstr>Jak to  osiągnąć</vt:lpstr>
      <vt:lpstr>Proste kroki do swojego sukcesu</vt:lpstr>
      <vt:lpstr>Podsumowanie </vt:lpstr>
      <vt:lpstr>Dziękujemy za uwagę zapraszamy do rejestracji w serwisie i uzyskanie statusu naszego Promotora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Zostań Promotorem</dc:title>
  <dc:creator>Dariusz Piwowraczyk</dc:creator>
  <cp:lastModifiedBy>Dariusz Piwowraczyk</cp:lastModifiedBy>
  <cp:revision>1</cp:revision>
  <dcterms:created xsi:type="dcterms:W3CDTF">2023-08-21T05:03:09Z</dcterms:created>
  <dcterms:modified xsi:type="dcterms:W3CDTF">2025-05-10T07:01:45Z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