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C8398C-D09A-FA70-ECFE-38C27FE91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4DA978-4E7A-7943-5BF3-1AAAA5F2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94484-AFAE-0D36-BF07-0F31F59D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8DD1C3-D663-1A0A-269E-23BA1752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91FE3-D6BF-22D8-F647-CE7045C6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7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4C144-C4FB-82F0-35E8-32D7B198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CFE28E-7368-74DF-7C7D-4BD00DBC2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776897-11DA-F4CD-6684-D189F688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7FB6C-21E3-E031-CBDF-D09C7E7F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16F016-FAA4-1B60-EAD5-3FC88C4C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419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9DB85D-3641-5788-A0F5-3C3CDE120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211A72-A9F5-D765-CB63-7F2B7946B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50459E-27DF-490C-2BB9-02E703E3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F7099-9607-57CF-7A75-99CC0C0E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4471AB-F7B3-2C7A-7702-5028452A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06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BE9CB-4835-948B-D385-B7396B0A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1FF68-51DA-0893-1772-45F67222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99928A-732B-9BBF-AB86-EA603C20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73A2E-FDE9-19D6-735A-D0B05FA9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18506A-7C12-CD8F-609E-B27B42C9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5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1E718E-8D2F-52B5-72ED-B47FFB95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7068B-3314-F406-A5EC-297B523D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3ED3FB-A105-39F5-DAC6-9B102392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9FF24-1C01-C2AA-07FC-2DEFE34D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EED13C-3657-0156-64D3-78713EA5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01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44472B-C3B7-5866-4B49-5B08EF4E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F8EFC-C571-5E01-35A2-3840D33DF7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0AF654-6E2D-E640-96A0-797BAE4E0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89B3784-2560-8725-A7EB-1D07EB8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06586A-D99E-053D-F779-2B2E8786C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54BEC2-F227-531B-14C7-656DF8AA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94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EF294-D90A-0329-4A34-1D487334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04387-3584-0FD1-B8AC-C3280D4D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356E34-89E6-891C-C8AD-B1D4E4C1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3C89AD-032B-4750-10C9-1FB34078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1DCD54-1BCE-7B6E-3546-FE405FF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C689C0-9B00-B7BD-71A3-EFC952BE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AD0FE0-0A88-2576-6ABA-AE871EBC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F6278E-00D8-75E5-9F46-D2311D2F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21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4C668-3ABA-C784-E2A5-750FA41C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597F825-E250-5A54-74E1-5CC8F1E8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668541-9850-EFFE-CFD5-E96C38B4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73B9A7-56B3-8CC9-BD66-80B74C9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85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AD03B7-DE32-14A7-536C-9B35D2B5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AECA90-9657-1DA2-7F93-759A044A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8F1B8D-B400-2EDD-A292-EFC3D43C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4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F2456-3D5F-2BE5-BD42-08636063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8C350-2391-004F-1D41-58931143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EF87EA-7DA6-4D25-6566-1EA3985B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20DA8A-CAC2-D54C-48B1-43BDAA92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055E2B-6351-48C0-EC34-BF37D3F7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9BFAC-4BFF-AC33-6B06-C59ECE1D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86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6FA17A-2B17-6A66-3BC6-C89188B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EE6643-11A7-9A5B-35A3-B1755012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FE7B5-A398-E76F-E665-4EE884FC1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2A7D5A-8F8B-0625-9491-37423281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F5D9E-501A-36EF-0339-F0D103EA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6684C0-BC85-5D93-B3F9-7324D946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81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0D718B-95BE-9BF4-DE31-51E4C379B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5341F2-5B2C-0D27-390D-35628D6C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EF2C7-F045-6C30-789F-2615952C8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40B7-AA61-4905-8278-446CE19F22A4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B7632-F032-EFF1-5E4F-B0DD56EB6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562449-14A9-D8A8-B102-8EC1B893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B6EB9-EAF0-4586-96C0-E4C710A4D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9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9839DC6-41DC-8964-46BB-EAD47978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7"/>
            <a:ext cx="12192000" cy="658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4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6FE1519-4DCD-8637-2DC6-428D1B8E0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10"/>
            <a:ext cx="12192000" cy="6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65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Benoit Maisseu</dc:creator>
  <cp:lastModifiedBy>Benoit Maisseu</cp:lastModifiedBy>
  <cp:revision>3</cp:revision>
  <dcterms:created xsi:type="dcterms:W3CDTF">2025-04-10T08:44:53Z</dcterms:created>
  <dcterms:modified xsi:type="dcterms:W3CDTF">2025-04-10T09:57:44Z</dcterms:modified>
</cp:coreProperties>
</file>