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67" r:id="rId3"/>
    <p:sldId id="466" r:id="rId4"/>
    <p:sldId id="46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8398C-D09A-FA70-ECFE-38C27FE9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4DA978-4E7A-7943-5BF3-1AAAA5F2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94484-AFAE-0D36-BF07-0F31F59D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DD1C3-D663-1A0A-269E-23BA1752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91FE3-D6BF-22D8-F647-CE7045C6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4C144-C4FB-82F0-35E8-32D7B198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CFE28E-7368-74DF-7C7D-4BD00DBC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76897-11DA-F4CD-6684-D189F688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7FB6C-21E3-E031-CBDF-D09C7E7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6F016-FAA4-1B60-EAD5-3FC88C4C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1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9DB85D-3641-5788-A0F5-3C3CDE12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211A72-A9F5-D765-CB63-7F2B7946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0459E-27DF-490C-2BB9-02E703E3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F7099-9607-57CF-7A75-99CC0C0E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471AB-F7B3-2C7A-7702-5028452A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6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BE9CB-4835-948B-D385-B7396B0A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1FF68-51DA-0893-1772-45F6722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9928A-732B-9BBF-AB86-EA603C2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73A2E-FDE9-19D6-735A-D0B05FA9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8506A-7C12-CD8F-609E-B27B42C9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E718E-8D2F-52B5-72ED-B47FFB95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7068B-3314-F406-A5EC-297B523D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ED3FB-A105-39F5-DAC6-9B102392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9FF24-1C01-C2AA-07FC-2DEFE34D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ED13C-3657-0156-64D3-78713EA5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01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4472B-C3B7-5866-4B49-5B08EF4E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F8EFC-C571-5E01-35A2-3840D33D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0AF654-6E2D-E640-96A0-797BAE4E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B3784-2560-8725-A7EB-1D07EB8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06586A-D99E-053D-F779-2B2E878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54BEC2-F227-531B-14C7-656DF8AA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4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EF294-D90A-0329-4A34-1D48733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04387-3584-0FD1-B8AC-C3280D4D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356E34-89E6-891C-C8AD-B1D4E4C1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3C89AD-032B-4750-10C9-1FB34078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1DCD54-1BCE-7B6E-3546-FE405FF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C689C0-9B00-B7BD-71A3-EFC952BE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AD0FE0-0A88-2576-6ABA-AE871EBC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6278E-00D8-75E5-9F46-D2311D2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C668-3ABA-C784-E2A5-750FA41C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97F825-E250-5A54-74E1-5CC8F1E8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668541-9850-EFFE-CFD5-E96C38B4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73B9A7-56B3-8CC9-BD66-80B74C9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5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D03B7-DE32-14A7-536C-9B35D2B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AECA90-9657-1DA2-7F93-759A044A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F1B8D-B400-2EDD-A292-EFC3D43C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2456-3D5F-2BE5-BD42-08636063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8C350-2391-004F-1D41-58931143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EF87EA-7DA6-4D25-6566-1EA3985B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20DA8A-CAC2-D54C-48B1-43BDAA92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55E2B-6351-48C0-EC34-BF37D3F7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9BFAC-4BFF-AC33-6B06-C59ECE1D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FA17A-2B17-6A66-3BC6-C89188B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EE6643-11A7-9A5B-35A3-B1755012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FE7B5-A398-E76F-E665-4EE884FC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A7D5A-8F8B-0625-9491-3742328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F5D9E-501A-36EF-0339-F0D103EA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684C0-BC85-5D93-B3F9-7324D946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1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0D718B-95BE-9BF4-DE31-51E4C37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341F2-5B2C-0D27-390D-35628D6C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EF2C7-F045-6C30-789F-2615952C8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40B7-AA61-4905-8278-446CE19F22A4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B7632-F032-EFF1-5E4F-B0DD56EB6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62449-14A9-D8A8-B102-8EC1B893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5D16704-A20B-C100-8E4E-CCF9FE170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2115800" cy="6858000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524497B-9B83-0A31-14B5-7011CB24E09C}"/>
              </a:ext>
            </a:extLst>
          </p:cNvPr>
          <p:cNvSpPr/>
          <p:nvPr/>
        </p:nvSpPr>
        <p:spPr>
          <a:xfrm rot="10800000">
            <a:off x="5755918" y="689588"/>
            <a:ext cx="2193146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073DF5-0FFC-2659-289B-6780FE5D857C}"/>
              </a:ext>
            </a:extLst>
          </p:cNvPr>
          <p:cNvSpPr txBox="1"/>
          <p:nvPr/>
        </p:nvSpPr>
        <p:spPr>
          <a:xfrm>
            <a:off x="8161020" y="63065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24GB RAM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9194B0F-EB26-6030-E9E3-E43E429A85C6}"/>
              </a:ext>
            </a:extLst>
          </p:cNvPr>
          <p:cNvSpPr/>
          <p:nvPr/>
        </p:nvSpPr>
        <p:spPr>
          <a:xfrm rot="10800000">
            <a:off x="5755918" y="1630634"/>
            <a:ext cx="2193146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01A0E2-98DE-096A-9DA4-7E1E4A353472}"/>
              </a:ext>
            </a:extLst>
          </p:cNvPr>
          <p:cNvSpPr txBox="1"/>
          <p:nvPr/>
        </p:nvSpPr>
        <p:spPr>
          <a:xfrm>
            <a:off x="8161020" y="157169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 </a:t>
            </a:r>
            <a:r>
              <a:rPr lang="fr-FR" dirty="0" err="1">
                <a:solidFill>
                  <a:schemeClr val="bg1"/>
                </a:solidFill>
              </a:rPr>
              <a:t>CPUs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CD3F679B-DF26-E133-30AA-1C3481875EC7}"/>
              </a:ext>
            </a:extLst>
          </p:cNvPr>
          <p:cNvSpPr/>
          <p:nvPr/>
        </p:nvSpPr>
        <p:spPr>
          <a:xfrm rot="10800000">
            <a:off x="9006840" y="320254"/>
            <a:ext cx="739140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E65215-9708-16A2-03D3-8634B2893C12}"/>
              </a:ext>
            </a:extLst>
          </p:cNvPr>
          <p:cNvSpPr txBox="1"/>
          <p:nvPr/>
        </p:nvSpPr>
        <p:spPr>
          <a:xfrm>
            <a:off x="9821134" y="227922"/>
            <a:ext cx="176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</a:rPr>
              <a:t>Currently</a:t>
            </a:r>
            <a:r>
              <a:rPr lang="fr-FR" sz="1200" dirty="0">
                <a:solidFill>
                  <a:schemeClr val="bg1"/>
                </a:solidFill>
              </a:rPr>
              <a:t> Ubuntu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Will </a:t>
            </a:r>
            <a:r>
              <a:rPr lang="fr-FR" sz="1200" dirty="0" err="1">
                <a:solidFill>
                  <a:schemeClr val="bg1"/>
                </a:solidFill>
              </a:rPr>
              <a:t>be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upgraded</a:t>
            </a:r>
            <a:r>
              <a:rPr lang="fr-FR" sz="1200" dirty="0">
                <a:solidFill>
                  <a:schemeClr val="bg1"/>
                </a:solidFill>
              </a:rPr>
              <a:t> to 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431D2A-CB3A-0368-1412-23FB5A30DA04}"/>
              </a:ext>
            </a:extLst>
          </p:cNvPr>
          <p:cNvSpPr/>
          <p:nvPr/>
        </p:nvSpPr>
        <p:spPr>
          <a:xfrm>
            <a:off x="2258907" y="366797"/>
            <a:ext cx="2499360" cy="136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BD1FE8-8715-08A4-FA43-B704B1AEAC62}"/>
              </a:ext>
            </a:extLst>
          </p:cNvPr>
          <p:cNvSpPr/>
          <p:nvPr/>
        </p:nvSpPr>
        <p:spPr>
          <a:xfrm>
            <a:off x="1179407" y="741730"/>
            <a:ext cx="624840" cy="14717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82D3E-AF85-5454-09C0-2D8215B997D1}"/>
              </a:ext>
            </a:extLst>
          </p:cNvPr>
          <p:cNvSpPr/>
          <p:nvPr/>
        </p:nvSpPr>
        <p:spPr>
          <a:xfrm>
            <a:off x="2727114" y="1630633"/>
            <a:ext cx="484149" cy="136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87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B47FB5E-75D9-08D7-E8EF-91AE2EF6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" y="0"/>
            <a:ext cx="12177876" cy="68580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CC9BCD4-FBD5-6A85-9CB9-9A0B294F831E}"/>
              </a:ext>
            </a:extLst>
          </p:cNvPr>
          <p:cNvSpPr/>
          <p:nvPr/>
        </p:nvSpPr>
        <p:spPr>
          <a:xfrm rot="10800000">
            <a:off x="6105029" y="815317"/>
            <a:ext cx="1494924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9FDB574-73BD-9499-C3A0-4AB6093ACDA2}"/>
              </a:ext>
            </a:extLst>
          </p:cNvPr>
          <p:cNvSpPr txBox="1"/>
          <p:nvPr/>
        </p:nvSpPr>
        <p:spPr>
          <a:xfrm>
            <a:off x="7680437" y="73496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16GB RAM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7C810DB-BBE4-4476-1189-B6999F1345A1}"/>
              </a:ext>
            </a:extLst>
          </p:cNvPr>
          <p:cNvSpPr/>
          <p:nvPr/>
        </p:nvSpPr>
        <p:spPr>
          <a:xfrm rot="10800000">
            <a:off x="5755918" y="1630634"/>
            <a:ext cx="1711682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D08D50-CEF7-30DD-30D9-13F932AFF01A}"/>
              </a:ext>
            </a:extLst>
          </p:cNvPr>
          <p:cNvSpPr txBox="1"/>
          <p:nvPr/>
        </p:nvSpPr>
        <p:spPr>
          <a:xfrm>
            <a:off x="7543800" y="157169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 </a:t>
            </a:r>
            <a:r>
              <a:rPr lang="fr-FR" dirty="0" err="1">
                <a:solidFill>
                  <a:schemeClr val="bg1"/>
                </a:solidFill>
              </a:rPr>
              <a:t>CPUs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9F5888E-C776-75E9-4BEF-44A248E19D09}"/>
              </a:ext>
            </a:extLst>
          </p:cNvPr>
          <p:cNvSpPr/>
          <p:nvPr/>
        </p:nvSpPr>
        <p:spPr>
          <a:xfrm rot="10800000">
            <a:off x="8770620" y="457390"/>
            <a:ext cx="496869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F99B1D-C516-06C6-FBC5-4F62FD7CD702}"/>
              </a:ext>
            </a:extLst>
          </p:cNvPr>
          <p:cNvSpPr txBox="1"/>
          <p:nvPr/>
        </p:nvSpPr>
        <p:spPr>
          <a:xfrm>
            <a:off x="9320635" y="399817"/>
            <a:ext cx="2319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</a:rPr>
              <a:t>Currently</a:t>
            </a:r>
            <a:r>
              <a:rPr lang="fr-FR" sz="1200" dirty="0">
                <a:solidFill>
                  <a:schemeClr val="bg1"/>
                </a:solidFill>
              </a:rPr>
              <a:t> Ubuntu 20</a:t>
            </a:r>
          </a:p>
          <a:p>
            <a:r>
              <a:rPr lang="fr-FR" sz="1200" dirty="0">
                <a:solidFill>
                  <a:schemeClr val="bg1"/>
                </a:solidFill>
              </a:rPr>
              <a:t>(5.4.0 Kernel </a:t>
            </a:r>
            <a:r>
              <a:rPr lang="fr-FR" sz="1200" dirty="0" err="1">
                <a:solidFill>
                  <a:schemeClr val="bg1"/>
                </a:solidFill>
              </a:rPr>
              <a:t>is</a:t>
            </a:r>
            <a:r>
              <a:rPr lang="fr-FR" sz="1200" dirty="0">
                <a:solidFill>
                  <a:schemeClr val="bg1"/>
                </a:solidFill>
              </a:rPr>
              <a:t> Ubuntu 20.04 LTS)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Will </a:t>
            </a:r>
            <a:r>
              <a:rPr lang="fr-FR" sz="1200" dirty="0" err="1">
                <a:solidFill>
                  <a:schemeClr val="bg1"/>
                </a:solidFill>
              </a:rPr>
              <a:t>be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upgraded</a:t>
            </a:r>
            <a:r>
              <a:rPr lang="fr-FR" sz="1200" dirty="0">
                <a:solidFill>
                  <a:schemeClr val="bg1"/>
                </a:solidFill>
              </a:rPr>
              <a:t> to 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CBA4-4292-E402-39F3-F6DF122BA509}"/>
              </a:ext>
            </a:extLst>
          </p:cNvPr>
          <p:cNvSpPr/>
          <p:nvPr/>
        </p:nvSpPr>
        <p:spPr>
          <a:xfrm>
            <a:off x="2682240" y="510730"/>
            <a:ext cx="1920240" cy="136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DFFA5-ACF0-9AAC-DF43-3232F44FFF0D}"/>
              </a:ext>
            </a:extLst>
          </p:cNvPr>
          <p:cNvSpPr/>
          <p:nvPr/>
        </p:nvSpPr>
        <p:spPr>
          <a:xfrm>
            <a:off x="1577340" y="889147"/>
            <a:ext cx="624840" cy="14717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984116-6364-5742-1E7B-F0F39BDD5660}"/>
              </a:ext>
            </a:extLst>
          </p:cNvPr>
          <p:cNvSpPr/>
          <p:nvPr/>
        </p:nvSpPr>
        <p:spPr>
          <a:xfrm>
            <a:off x="3150591" y="1793834"/>
            <a:ext cx="484149" cy="136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89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3E96B71-A60B-2256-E44E-41E85D57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0" y="0"/>
            <a:ext cx="12144640" cy="68580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8286165-037C-A028-6F20-56C91080A83F}"/>
              </a:ext>
            </a:extLst>
          </p:cNvPr>
          <p:cNvSpPr/>
          <p:nvPr/>
        </p:nvSpPr>
        <p:spPr>
          <a:xfrm rot="10800000">
            <a:off x="6105029" y="815317"/>
            <a:ext cx="1494924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993BB9-1AAA-8505-EC6D-8FFAA57EB7D3}"/>
              </a:ext>
            </a:extLst>
          </p:cNvPr>
          <p:cNvSpPr txBox="1"/>
          <p:nvPr/>
        </p:nvSpPr>
        <p:spPr>
          <a:xfrm>
            <a:off x="7680437" y="734961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16GB RAM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EF816C92-F572-B914-B06E-CB7E562A6471}"/>
              </a:ext>
            </a:extLst>
          </p:cNvPr>
          <p:cNvSpPr/>
          <p:nvPr/>
        </p:nvSpPr>
        <p:spPr>
          <a:xfrm rot="10800000">
            <a:off x="5755918" y="1630634"/>
            <a:ext cx="1711682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457635-091A-F90D-6E2F-C4AD5365B4DB}"/>
              </a:ext>
            </a:extLst>
          </p:cNvPr>
          <p:cNvSpPr txBox="1"/>
          <p:nvPr/>
        </p:nvSpPr>
        <p:spPr>
          <a:xfrm>
            <a:off x="7543800" y="1571697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 </a:t>
            </a:r>
            <a:r>
              <a:rPr lang="fr-FR" dirty="0" err="1">
                <a:solidFill>
                  <a:schemeClr val="bg1"/>
                </a:solidFill>
              </a:rPr>
              <a:t>CPUs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DFF99E6-1E29-985C-7CD9-3C7865B8AE67}"/>
              </a:ext>
            </a:extLst>
          </p:cNvPr>
          <p:cNvSpPr/>
          <p:nvPr/>
        </p:nvSpPr>
        <p:spPr>
          <a:xfrm rot="10800000">
            <a:off x="8770620" y="457390"/>
            <a:ext cx="739140" cy="251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546959-0EA5-3583-F916-397143D7EF7F}"/>
              </a:ext>
            </a:extLst>
          </p:cNvPr>
          <p:cNvSpPr txBox="1"/>
          <p:nvPr/>
        </p:nvSpPr>
        <p:spPr>
          <a:xfrm>
            <a:off x="9570282" y="352286"/>
            <a:ext cx="176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</a:rPr>
              <a:t>Currently</a:t>
            </a:r>
            <a:r>
              <a:rPr lang="fr-FR" sz="1200" dirty="0">
                <a:solidFill>
                  <a:schemeClr val="bg1"/>
                </a:solidFill>
              </a:rPr>
              <a:t> Ubuntu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</a:rPr>
              <a:t>Will </a:t>
            </a:r>
            <a:r>
              <a:rPr lang="fr-FR" sz="1200" dirty="0" err="1">
                <a:solidFill>
                  <a:schemeClr val="bg1"/>
                </a:solidFill>
              </a:rPr>
              <a:t>be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upgraded</a:t>
            </a:r>
            <a:r>
              <a:rPr lang="fr-FR" sz="1200" dirty="0">
                <a:solidFill>
                  <a:schemeClr val="bg1"/>
                </a:solidFill>
              </a:rPr>
              <a:t> to 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154E09-5AD8-7E53-C981-D63C812FB5A6}"/>
              </a:ext>
            </a:extLst>
          </p:cNvPr>
          <p:cNvSpPr/>
          <p:nvPr/>
        </p:nvSpPr>
        <p:spPr>
          <a:xfrm>
            <a:off x="2650067" y="510730"/>
            <a:ext cx="2302933" cy="1496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2AC519-4127-AB68-C761-0C54130203C8}"/>
              </a:ext>
            </a:extLst>
          </p:cNvPr>
          <p:cNvSpPr/>
          <p:nvPr/>
        </p:nvSpPr>
        <p:spPr>
          <a:xfrm>
            <a:off x="1577340" y="889147"/>
            <a:ext cx="624840" cy="14717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7C3F0-D5AF-36E3-CB74-519EAECB34BC}"/>
              </a:ext>
            </a:extLst>
          </p:cNvPr>
          <p:cNvSpPr/>
          <p:nvPr/>
        </p:nvSpPr>
        <p:spPr>
          <a:xfrm>
            <a:off x="3150591" y="1679343"/>
            <a:ext cx="484149" cy="13697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2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71AE51-2D8E-ADFF-C80D-C393FBE6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" y="0"/>
            <a:ext cx="12077701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49A850-7F80-8B14-58EC-783321351A50}"/>
              </a:ext>
            </a:extLst>
          </p:cNvPr>
          <p:cNvSpPr txBox="1"/>
          <p:nvPr/>
        </p:nvSpPr>
        <p:spPr>
          <a:xfrm>
            <a:off x="9699834" y="1978876"/>
            <a:ext cx="1821181" cy="1323439"/>
          </a:xfrm>
          <a:prstGeom prst="rect">
            <a:avLst/>
          </a:prstGeom>
          <a:solidFill>
            <a:srgbClr val="66CCFF"/>
          </a:solidFill>
        </p:spPr>
        <p:txBody>
          <a:bodyPr wrap="square" rtlCol="0">
            <a:spAutoFit/>
          </a:bodyPr>
          <a:lstStyle/>
          <a:p>
            <a:r>
              <a:rPr lang="fr-FR" sz="1600" dirty="0"/>
              <a:t>Serveur N6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currently</a:t>
            </a:r>
            <a:r>
              <a:rPr lang="fr-FR" sz="1600" dirty="0"/>
              <a:t> on the LAN as N4 (</a:t>
            </a:r>
            <a:r>
              <a:rPr lang="fr-FR" sz="1600" dirty="0" err="1"/>
              <a:t>which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under</a:t>
            </a:r>
            <a:r>
              <a:rPr lang="fr-FR" sz="1600" dirty="0"/>
              <a:t> maintenance)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40487CB0-B00C-89D3-896D-98DE5D755A89}"/>
              </a:ext>
            </a:extLst>
          </p:cNvPr>
          <p:cNvSpPr/>
          <p:nvPr/>
        </p:nvSpPr>
        <p:spPr>
          <a:xfrm rot="10800000">
            <a:off x="8853167" y="2463800"/>
            <a:ext cx="846667" cy="353592"/>
          </a:xfrm>
          <a:prstGeom prst="rightArrow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860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59</Words>
  <Application>Microsoft Office PowerPoint</Application>
  <PresentationFormat>Grand écran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Benoit Maisseu</dc:creator>
  <cp:lastModifiedBy>Benoit Maisseu</cp:lastModifiedBy>
  <cp:revision>3</cp:revision>
  <dcterms:created xsi:type="dcterms:W3CDTF">2025-04-10T08:44:53Z</dcterms:created>
  <dcterms:modified xsi:type="dcterms:W3CDTF">2025-04-10T09:58:36Z</dcterms:modified>
</cp:coreProperties>
</file>