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250" d="100"/>
          <a:sy n="250" d="100"/>
        </p:scale>
        <p:origin x="104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0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9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7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B5ED2-0829-FA48-8AEC-4C80C9466061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1820F1E9-92CA-A61E-2244-9C92A53D47FF}"/>
              </a:ext>
            </a:extLst>
          </p:cNvPr>
          <p:cNvSpPr txBox="1"/>
          <p:nvPr/>
        </p:nvSpPr>
        <p:spPr>
          <a:xfrm>
            <a:off x="64726" y="10533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5740A3-2A17-7202-DCE9-8667EAF8A9E4}"/>
              </a:ext>
            </a:extLst>
          </p:cNvPr>
          <p:cNvSpPr txBox="1"/>
          <p:nvPr/>
        </p:nvSpPr>
        <p:spPr>
          <a:xfrm>
            <a:off x="894323" y="224324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FDA577-550F-E8B8-455F-893C589B15B2}"/>
              </a:ext>
            </a:extLst>
          </p:cNvPr>
          <p:cNvSpPr txBox="1"/>
          <p:nvPr/>
        </p:nvSpPr>
        <p:spPr>
          <a:xfrm>
            <a:off x="1661219" y="12476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97C78-CD2D-FF67-8F65-2D0A1D5F6B9A}"/>
              </a:ext>
            </a:extLst>
          </p:cNvPr>
          <p:cNvSpPr txBox="1"/>
          <p:nvPr/>
        </p:nvSpPr>
        <p:spPr>
          <a:xfrm>
            <a:off x="3388362" y="124761"/>
            <a:ext cx="376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70870E-DC44-FEE9-A963-1BF6030B24EB}"/>
              </a:ext>
            </a:extLst>
          </p:cNvPr>
          <p:cNvSpPr txBox="1"/>
          <p:nvPr/>
        </p:nvSpPr>
        <p:spPr>
          <a:xfrm>
            <a:off x="-48697" y="971369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D.</a:t>
            </a:r>
          </a:p>
        </p:txBody>
      </p:sp>
      <p:pic>
        <p:nvPicPr>
          <p:cNvPr id="4" name="Picture 3" descr="A close-up of a model of a dna&#10;&#10;AI-generated content may be incorrect.">
            <a:extLst>
              <a:ext uri="{FF2B5EF4-FFF2-40B4-BE49-F238E27FC236}">
                <a16:creationId xmlns:a16="http://schemas.microsoft.com/office/drawing/2014/main" id="{CDD83FA2-5783-E477-7CE0-6F040855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47" t="11941" r="22067" b="11316"/>
          <a:stretch>
            <a:fillRect/>
          </a:stretch>
        </p:blipFill>
        <p:spPr>
          <a:xfrm>
            <a:off x="379075" y="105337"/>
            <a:ext cx="1134767" cy="716961"/>
          </a:xfrm>
          <a:prstGeom prst="rect">
            <a:avLst/>
          </a:prstGeom>
        </p:spPr>
      </p:pic>
      <p:pic>
        <p:nvPicPr>
          <p:cNvPr id="9" name="Picture 8" descr="A close-up of a dna molecule&#10;&#10;AI-generated content may be incorrect.">
            <a:extLst>
              <a:ext uri="{FF2B5EF4-FFF2-40B4-BE49-F238E27FC236}">
                <a16:creationId xmlns:a16="http://schemas.microsoft.com/office/drawing/2014/main" id="{5BA260BC-DC5D-2DC7-6D4C-98BA0549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67" t="20363" r="21605" b="5700"/>
          <a:stretch>
            <a:fillRect/>
          </a:stretch>
        </p:blipFill>
        <p:spPr>
          <a:xfrm>
            <a:off x="1889821" y="104794"/>
            <a:ext cx="1432501" cy="93014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C4AB81-4166-5031-CD79-23D7983C9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206700"/>
              </p:ext>
            </p:extLst>
          </p:nvPr>
        </p:nvGraphicFramePr>
        <p:xfrm>
          <a:off x="28052" y="1248370"/>
          <a:ext cx="5458348" cy="707307"/>
        </p:xfrm>
        <a:graphic>
          <a:graphicData uri="http://schemas.openxmlformats.org/drawingml/2006/table">
            <a:tbl>
              <a:tblPr/>
              <a:tblGrid>
                <a:gridCol w="788551">
                  <a:extLst>
                    <a:ext uri="{9D8B030D-6E8A-4147-A177-3AD203B41FA5}">
                      <a16:colId xmlns:a16="http://schemas.microsoft.com/office/drawing/2014/main" val="3626931595"/>
                    </a:ext>
                  </a:extLst>
                </a:gridCol>
                <a:gridCol w="4669797">
                  <a:extLst>
                    <a:ext uri="{9D8B030D-6E8A-4147-A177-3AD203B41FA5}">
                      <a16:colId xmlns:a16="http://schemas.microsoft.com/office/drawing/2014/main" val="4260051688"/>
                    </a:ext>
                  </a:extLst>
                </a:gridCol>
              </a:tblGrid>
              <a:tr h="23576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Wild Type Cro</a:t>
                      </a:r>
                      <a:endParaRPr lang="en-US" sz="800" dirty="0">
                        <a:effectLst/>
                      </a:endParaRPr>
                    </a:p>
                  </a:txBody>
                  <a:tcPr marL="51254" marR="51254" marT="51254" marB="512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MEQRITLKDY AMRFGQTKTA KDLGVYQSAI NKAIHAGRKI FLTINADGSV YAEEVKPFPS NKKTTA</a:t>
                      </a:r>
                      <a:endParaRPr lang="en-US" sz="800" dirty="0">
                        <a:effectLst/>
                      </a:endParaRPr>
                    </a:p>
                  </a:txBody>
                  <a:tcPr marL="51254" marR="51254" marT="51254" marB="512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012828"/>
                  </a:ext>
                </a:extLst>
              </a:tr>
              <a:tr h="23576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Act3 Cro</a:t>
                      </a:r>
                      <a:endParaRPr lang="en-US" sz="800" dirty="0">
                        <a:effectLst/>
                      </a:endParaRPr>
                    </a:p>
                  </a:txBody>
                  <a:tcPr marL="51254" marR="51254" marT="51254" marB="512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MEQRITLKDY AMRFGQVKTA AELGVNQSAI NKAIHAGRKI FLTINADGSV YAEEVKPFPS NKKTTA</a:t>
                      </a:r>
                      <a:endParaRPr lang="en-US" sz="800">
                        <a:effectLst/>
                      </a:endParaRPr>
                    </a:p>
                  </a:txBody>
                  <a:tcPr marL="51254" marR="51254" marT="51254" marB="512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7789"/>
                  </a:ext>
                </a:extLst>
              </a:tr>
              <a:tr h="23576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Act8 Cro</a:t>
                      </a:r>
                      <a:endParaRPr lang="en-US" sz="800">
                        <a:effectLst/>
                      </a:endParaRPr>
                    </a:p>
                  </a:txBody>
                  <a:tcPr marL="51254" marR="51254" marT="51254" marB="512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MEQRITLKDY AMRFGQTKTA VELGVNQSAI NKAIHAGRKI FLTINADGSV YAEEVKPFPS NKKTTA</a:t>
                      </a:r>
                      <a:endParaRPr lang="en-US" sz="800" dirty="0">
                        <a:effectLst/>
                      </a:endParaRPr>
                    </a:p>
                  </a:txBody>
                  <a:tcPr marL="51254" marR="51254" marT="51254" marB="5125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020234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ECC2E8DF-66CD-18A0-674D-A60534504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10" y="1263037"/>
            <a:ext cx="138740" cy="64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40456E-906F-2C92-EEC6-BA9406CFD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38" y="1263034"/>
            <a:ext cx="77336" cy="64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8D0D44E4-3A71-D4B4-E6D2-A6CE6197B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71" y="1263031"/>
            <a:ext cx="524743" cy="6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B5E401A1-E0D2-ED2F-C4BD-1B1BD6CAA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53" y="1263037"/>
            <a:ext cx="51858" cy="64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ue and white dna model&#10;&#10;AI-generated content may be incorrect.">
            <a:extLst>
              <a:ext uri="{FF2B5EF4-FFF2-40B4-BE49-F238E27FC236}">
                <a16:creationId xmlns:a16="http://schemas.microsoft.com/office/drawing/2014/main" id="{F52CF23B-E7E3-CB9F-DA17-700315E990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56" t="14878" r="5511" b="9838"/>
          <a:stretch>
            <a:fillRect/>
          </a:stretch>
        </p:blipFill>
        <p:spPr>
          <a:xfrm>
            <a:off x="3616932" y="109860"/>
            <a:ext cx="1666299" cy="707307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C202EC1-F73C-1A28-5C66-DFB55E00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86425"/>
              </p:ext>
            </p:extLst>
          </p:nvPr>
        </p:nvGraphicFramePr>
        <p:xfrm>
          <a:off x="1351523" y="2196967"/>
          <a:ext cx="4730750" cy="369674"/>
        </p:xfrm>
        <a:graphic>
          <a:graphicData uri="http://schemas.openxmlformats.org/drawingml/2006/table">
            <a:tbl>
              <a:tblPr/>
              <a:tblGrid>
                <a:gridCol w="662837">
                  <a:extLst>
                    <a:ext uri="{9D8B030D-6E8A-4147-A177-3AD203B41FA5}">
                      <a16:colId xmlns:a16="http://schemas.microsoft.com/office/drawing/2014/main" val="3518853460"/>
                    </a:ext>
                  </a:extLst>
                </a:gridCol>
                <a:gridCol w="4067913">
                  <a:extLst>
                    <a:ext uri="{9D8B030D-6E8A-4147-A177-3AD203B41FA5}">
                      <a16:colId xmlns:a16="http://schemas.microsoft.com/office/drawing/2014/main" val="1577711225"/>
                    </a:ext>
                  </a:extLst>
                </a:gridCol>
              </a:tblGrid>
              <a:tr h="369674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DNA Sequence</a:t>
                      </a:r>
                      <a:endParaRPr lang="en-US" sz="800" dirty="0">
                        <a:effectLst/>
                      </a:endParaRPr>
                    </a:p>
                  </a:txBody>
                  <a:tcPr marL="53576" marR="53576" marT="53576" marB="535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GCAACCATTA TCACCGCCGG TGATAAAATA GT</a:t>
                      </a:r>
                      <a:endParaRPr lang="en-US" sz="800" dirty="0">
                        <a:effectLst/>
                      </a:endParaRPr>
                    </a:p>
                    <a:p>
                      <a:pPr rtl="0" fontAlgn="t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CGTTGGTAAT AGTGGCGGCC ACTATTTTAT CA</a:t>
                      </a:r>
                      <a:endParaRPr lang="en-US" sz="800" dirty="0">
                        <a:effectLst/>
                      </a:endParaRPr>
                    </a:p>
                  </a:txBody>
                  <a:tcPr marL="53576" marR="53576" marT="53576" marB="535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595510"/>
                  </a:ext>
                </a:extLst>
              </a:tr>
            </a:tbl>
          </a:graphicData>
        </a:graphic>
      </p:graphicFrame>
      <p:pic>
        <p:nvPicPr>
          <p:cNvPr id="1031" name="Picture 7">
            <a:extLst>
              <a:ext uri="{FF2B5EF4-FFF2-40B4-BE49-F238E27FC236}">
                <a16:creationId xmlns:a16="http://schemas.microsoft.com/office/drawing/2014/main" id="{6603F68B-2BAF-8A93-C981-2A4960A48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38" y="2228998"/>
            <a:ext cx="1255442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0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17669</TotalTime>
  <Words>48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Hebert</dc:creator>
  <cp:lastModifiedBy>Ryan Hebert</cp:lastModifiedBy>
  <cp:revision>10</cp:revision>
  <dcterms:created xsi:type="dcterms:W3CDTF">2025-07-11T17:49:12Z</dcterms:created>
  <dcterms:modified xsi:type="dcterms:W3CDTF">2025-08-06T18:55:39Z</dcterms:modified>
</cp:coreProperties>
</file>