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</p:sldIdLst>
  <p:sldSz cx="5486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8"/>
  </p:normalViewPr>
  <p:slideViewPr>
    <p:cSldViewPr snapToGrid="0">
      <p:cViewPr varScale="1">
        <p:scale>
          <a:sx n="173" d="100"/>
          <a:sy n="173" d="100"/>
        </p:scale>
        <p:origin x="1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5ED2-0829-FA48-8AEC-4C80C9466061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6164-5FBC-274F-AD4D-0425362E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0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5ED2-0829-FA48-8AEC-4C80C9466061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6164-5FBC-274F-AD4D-0425362E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8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5ED2-0829-FA48-8AEC-4C80C9466061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6164-5FBC-274F-AD4D-0425362E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3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5ED2-0829-FA48-8AEC-4C80C9466061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6164-5FBC-274F-AD4D-0425362E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8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5ED2-0829-FA48-8AEC-4C80C9466061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6164-5FBC-274F-AD4D-0425362E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0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5ED2-0829-FA48-8AEC-4C80C9466061}" type="datetimeFigureOut">
              <a:rPr lang="en-US" smtClean="0"/>
              <a:t>8/6/25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6164-5FBC-274F-AD4D-0425362E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57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5ED2-0829-FA48-8AEC-4C80C9466061}" type="datetimeFigureOut">
              <a:rPr lang="en-US" smtClean="0"/>
              <a:t>8/6/25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6164-5FBC-274F-AD4D-0425362E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5ED2-0829-FA48-8AEC-4C80C9466061}" type="datetimeFigureOut">
              <a:rPr lang="en-US" smtClean="0"/>
              <a:t>8/6/25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6164-5FBC-274F-AD4D-0425362E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9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5ED2-0829-FA48-8AEC-4C80C9466061}" type="datetimeFigureOut">
              <a:rPr lang="en-US" smtClean="0"/>
              <a:t>8/6/25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6164-5FBC-274F-AD4D-0425362E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7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5ED2-0829-FA48-8AEC-4C80C9466061}" type="datetimeFigureOut">
              <a:rPr lang="en-US" smtClean="0"/>
              <a:t>8/6/25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6164-5FBC-274F-AD4D-0425362E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8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B5ED2-0829-FA48-8AEC-4C80C9466061}" type="datetimeFigureOut">
              <a:rPr lang="en-US" smtClean="0"/>
              <a:t>8/6/25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B6164-5FBC-274F-AD4D-0425362E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7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2B5ED2-0829-FA48-8AEC-4C80C9466061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6B6164-5FBC-274F-AD4D-0425362E6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7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dna molecule&#10;&#10;AI-generated content may be incorrect.">
            <a:extLst>
              <a:ext uri="{FF2B5EF4-FFF2-40B4-BE49-F238E27FC236}">
                <a16:creationId xmlns:a16="http://schemas.microsoft.com/office/drawing/2014/main" id="{F1FB470C-B97F-3289-144E-66A8691E17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764" t="27623" r="30301" b="47633"/>
          <a:stretch>
            <a:fillRect/>
          </a:stretch>
        </p:blipFill>
        <p:spPr>
          <a:xfrm>
            <a:off x="3992032" y="197154"/>
            <a:ext cx="1215273" cy="1205924"/>
          </a:xfrm>
          <a:prstGeom prst="rect">
            <a:avLst/>
          </a:prstGeom>
        </p:spPr>
      </p:pic>
      <p:pic>
        <p:nvPicPr>
          <p:cNvPr id="5" name="Picture 4" descr="A close-up of a colorful object&#10;&#10;AI-generated content may be incorrect.">
            <a:extLst>
              <a:ext uri="{FF2B5EF4-FFF2-40B4-BE49-F238E27FC236}">
                <a16:creationId xmlns:a16="http://schemas.microsoft.com/office/drawing/2014/main" id="{79AE4A39-90B2-71B1-DF94-363A3F1946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222" t="26698" r="30402" b="45524"/>
          <a:stretch>
            <a:fillRect/>
          </a:stretch>
        </p:blipFill>
        <p:spPr>
          <a:xfrm>
            <a:off x="3970866" y="1639972"/>
            <a:ext cx="1227667" cy="1524000"/>
          </a:xfrm>
          <a:prstGeom prst="rect">
            <a:avLst/>
          </a:prstGeom>
        </p:spPr>
      </p:pic>
      <p:pic>
        <p:nvPicPr>
          <p:cNvPr id="8" name="Picture 7" descr="A close-up of a molecule&#10;&#10;AI-generated content may be incorrect.">
            <a:extLst>
              <a:ext uri="{FF2B5EF4-FFF2-40B4-BE49-F238E27FC236}">
                <a16:creationId xmlns:a16="http://schemas.microsoft.com/office/drawing/2014/main" id="{D10B39AC-8FA8-0892-9D4B-904070EBC3E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8303" t="26080" r="29321" b="46142"/>
          <a:stretch>
            <a:fillRect/>
          </a:stretch>
        </p:blipFill>
        <p:spPr>
          <a:xfrm>
            <a:off x="3970866" y="3289966"/>
            <a:ext cx="1227667" cy="1524000"/>
          </a:xfrm>
          <a:prstGeom prst="rect">
            <a:avLst/>
          </a:prstGeom>
        </p:spPr>
      </p:pic>
      <p:pic>
        <p:nvPicPr>
          <p:cNvPr id="10" name="Picture 9" descr="A close-up of a dna molecule&#10;&#10;AI-generated content may be incorrect.">
            <a:extLst>
              <a:ext uri="{FF2B5EF4-FFF2-40B4-BE49-F238E27FC236}">
                <a16:creationId xmlns:a16="http://schemas.microsoft.com/office/drawing/2014/main" id="{2DE19627-BB6E-A594-7A97-CB7A7397AD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64" t="27778" r="7407" b="33796"/>
          <a:stretch>
            <a:fillRect/>
          </a:stretch>
        </p:blipFill>
        <p:spPr>
          <a:xfrm>
            <a:off x="948267" y="103268"/>
            <a:ext cx="1794933" cy="86616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9B5D57-5844-52C6-A3A4-F5B9406E319B}"/>
              </a:ext>
            </a:extLst>
          </p:cNvPr>
          <p:cNvCxnSpPr>
            <a:cxnSpLocks/>
          </p:cNvCxnSpPr>
          <p:nvPr/>
        </p:nvCxnSpPr>
        <p:spPr>
          <a:xfrm>
            <a:off x="2210412" y="113852"/>
            <a:ext cx="0" cy="5609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DD544D-FB6D-A5BC-F55F-309F1E5B10C0}"/>
              </a:ext>
            </a:extLst>
          </p:cNvPr>
          <p:cNvCxnSpPr/>
          <p:nvPr/>
        </p:nvCxnSpPr>
        <p:spPr>
          <a:xfrm>
            <a:off x="1736279" y="113852"/>
            <a:ext cx="0" cy="5714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ABB8F5-ED0A-7D75-E05E-B250EFF38BFA}"/>
              </a:ext>
            </a:extLst>
          </p:cNvPr>
          <p:cNvCxnSpPr>
            <a:cxnSpLocks/>
          </p:cNvCxnSpPr>
          <p:nvPr/>
        </p:nvCxnSpPr>
        <p:spPr>
          <a:xfrm>
            <a:off x="1736279" y="113852"/>
            <a:ext cx="47413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C0455A-5073-BFDE-2F05-3746C36FF7C3}"/>
              </a:ext>
            </a:extLst>
          </p:cNvPr>
          <p:cNvCxnSpPr>
            <a:cxnSpLocks/>
          </p:cNvCxnSpPr>
          <p:nvPr/>
        </p:nvCxnSpPr>
        <p:spPr>
          <a:xfrm>
            <a:off x="1736279" y="674765"/>
            <a:ext cx="47413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A65C3A-5544-493F-B695-49E9793469B4}"/>
              </a:ext>
            </a:extLst>
          </p:cNvPr>
          <p:cNvCxnSpPr>
            <a:cxnSpLocks/>
          </p:cNvCxnSpPr>
          <p:nvPr/>
        </p:nvCxnSpPr>
        <p:spPr>
          <a:xfrm flipH="1" flipV="1">
            <a:off x="2210412" y="394308"/>
            <a:ext cx="1778000" cy="1602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142D89-931E-A684-3CA1-144F4694D2FB}"/>
              </a:ext>
            </a:extLst>
          </p:cNvPr>
          <p:cNvCxnSpPr>
            <a:cxnSpLocks/>
          </p:cNvCxnSpPr>
          <p:nvPr/>
        </p:nvCxnSpPr>
        <p:spPr>
          <a:xfrm flipH="1" flipV="1">
            <a:off x="2210412" y="394308"/>
            <a:ext cx="1778000" cy="6167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E11159-ECB5-9D4C-2CFB-6E2A55E8A309}"/>
              </a:ext>
            </a:extLst>
          </p:cNvPr>
          <p:cNvCxnSpPr>
            <a:cxnSpLocks/>
          </p:cNvCxnSpPr>
          <p:nvPr/>
        </p:nvCxnSpPr>
        <p:spPr>
          <a:xfrm flipH="1">
            <a:off x="3974486" y="103268"/>
            <a:ext cx="13926" cy="47201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DD6B0C0-C012-F3C8-4AC1-9311DA741BFD}"/>
              </a:ext>
            </a:extLst>
          </p:cNvPr>
          <p:cNvCxnSpPr>
            <a:cxnSpLocks/>
          </p:cNvCxnSpPr>
          <p:nvPr/>
        </p:nvCxnSpPr>
        <p:spPr>
          <a:xfrm>
            <a:off x="5203686" y="103268"/>
            <a:ext cx="0" cy="47094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4D43AF-EC15-CA48-B4D1-41D413BD082B}"/>
              </a:ext>
            </a:extLst>
          </p:cNvPr>
          <p:cNvCxnSpPr>
            <a:cxnSpLocks/>
          </p:cNvCxnSpPr>
          <p:nvPr/>
        </p:nvCxnSpPr>
        <p:spPr>
          <a:xfrm flipV="1">
            <a:off x="3979639" y="103268"/>
            <a:ext cx="1236439" cy="105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A4DB73-AA10-D7B3-B387-93D0F2B55CCC}"/>
              </a:ext>
            </a:extLst>
          </p:cNvPr>
          <p:cNvCxnSpPr>
            <a:cxnSpLocks/>
          </p:cNvCxnSpPr>
          <p:nvPr/>
        </p:nvCxnSpPr>
        <p:spPr>
          <a:xfrm flipV="1">
            <a:off x="3988412" y="1399792"/>
            <a:ext cx="1218893" cy="9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0067B4B-0453-99FD-8DD7-207C6C1D42A5}"/>
              </a:ext>
            </a:extLst>
          </p:cNvPr>
          <p:cNvCxnSpPr>
            <a:cxnSpLocks/>
          </p:cNvCxnSpPr>
          <p:nvPr/>
        </p:nvCxnSpPr>
        <p:spPr>
          <a:xfrm>
            <a:off x="3970866" y="3169770"/>
            <a:ext cx="12364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DD098C2-61BB-A017-E873-AF7FBF355EBF}"/>
              </a:ext>
            </a:extLst>
          </p:cNvPr>
          <p:cNvCxnSpPr>
            <a:cxnSpLocks/>
          </p:cNvCxnSpPr>
          <p:nvPr/>
        </p:nvCxnSpPr>
        <p:spPr>
          <a:xfrm>
            <a:off x="3970866" y="4812747"/>
            <a:ext cx="12364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804BF1F-2ADA-D31D-F257-E182BE135724}"/>
              </a:ext>
            </a:extLst>
          </p:cNvPr>
          <p:cNvSpPr txBox="1"/>
          <p:nvPr/>
        </p:nvSpPr>
        <p:spPr>
          <a:xfrm>
            <a:off x="4383871" y="113453"/>
            <a:ext cx="1254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Wild Type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759A940-DE8C-61FD-6A7B-673E1BAA4F4F}"/>
              </a:ext>
            </a:extLst>
          </p:cNvPr>
          <p:cNvSpPr txBox="1"/>
          <p:nvPr/>
        </p:nvSpPr>
        <p:spPr>
          <a:xfrm>
            <a:off x="4161735" y="1439201"/>
            <a:ext cx="1254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Act3 Mutant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0E2FD5-7AC8-A495-500F-E3E64F6CF431}"/>
              </a:ext>
            </a:extLst>
          </p:cNvPr>
          <p:cNvSpPr txBox="1"/>
          <p:nvPr/>
        </p:nvSpPr>
        <p:spPr>
          <a:xfrm>
            <a:off x="4157936" y="3163972"/>
            <a:ext cx="1254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Act8 Mutant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20F1E9-92CA-A61E-2244-9C92A53D47FF}"/>
              </a:ext>
            </a:extLst>
          </p:cNvPr>
          <p:cNvSpPr txBox="1"/>
          <p:nvPr/>
        </p:nvSpPr>
        <p:spPr>
          <a:xfrm>
            <a:off x="521926" y="425660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CFDA577-550F-E8B8-455F-893C589B15B2}"/>
              </a:ext>
            </a:extLst>
          </p:cNvPr>
          <p:cNvSpPr txBox="1"/>
          <p:nvPr/>
        </p:nvSpPr>
        <p:spPr>
          <a:xfrm>
            <a:off x="3639972" y="214158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297C78-CD2D-FF67-8F65-2D0A1D5F6B9A}"/>
              </a:ext>
            </a:extLst>
          </p:cNvPr>
          <p:cNvSpPr txBox="1"/>
          <p:nvPr/>
        </p:nvSpPr>
        <p:spPr>
          <a:xfrm>
            <a:off x="3678383" y="1635924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70870E-DC44-FEE9-A963-1BF6030B24EB}"/>
              </a:ext>
            </a:extLst>
          </p:cNvPr>
          <p:cNvSpPr txBox="1"/>
          <p:nvPr/>
        </p:nvSpPr>
        <p:spPr>
          <a:xfrm>
            <a:off x="3693061" y="3315477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119DC-0F11-0723-F279-C589C6CBCBD8}"/>
              </a:ext>
            </a:extLst>
          </p:cNvPr>
          <p:cNvSpPr txBox="1"/>
          <p:nvPr/>
        </p:nvSpPr>
        <p:spPr>
          <a:xfrm rot="3145017">
            <a:off x="3320976" y="1776584"/>
            <a:ext cx="557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 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22189-782F-C1D4-5976-AC19B8FACF6A}"/>
              </a:ext>
            </a:extLst>
          </p:cNvPr>
          <p:cNvSpPr txBox="1"/>
          <p:nvPr/>
        </p:nvSpPr>
        <p:spPr>
          <a:xfrm rot="3145017">
            <a:off x="3326374" y="2709650"/>
            <a:ext cx="557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 21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2A8ABD-F4F6-977E-2290-2C5F00981392}"/>
              </a:ext>
            </a:extLst>
          </p:cNvPr>
          <p:cNvSpPr txBox="1"/>
          <p:nvPr/>
        </p:nvSpPr>
        <p:spPr>
          <a:xfrm rot="3145017">
            <a:off x="3326374" y="3657627"/>
            <a:ext cx="557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 22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462A2A1-3CE4-BDAB-8B32-93B024DC42A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9081"/>
          <a:stretch>
            <a:fillRect/>
          </a:stretch>
        </p:blipFill>
        <p:spPr>
          <a:xfrm>
            <a:off x="139944" y="914401"/>
            <a:ext cx="3325462" cy="457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A9A212-9129-CF77-B766-528C7156F20F}"/>
              </a:ext>
            </a:extLst>
          </p:cNvPr>
          <p:cNvSpPr txBox="1"/>
          <p:nvPr/>
        </p:nvSpPr>
        <p:spPr>
          <a:xfrm rot="3145017">
            <a:off x="3327783" y="4571918"/>
            <a:ext cx="5575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 26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5740A3-2A17-7202-DCE9-8667EAF8A9E4}"/>
              </a:ext>
            </a:extLst>
          </p:cNvPr>
          <p:cNvSpPr txBox="1"/>
          <p:nvPr/>
        </p:nvSpPr>
        <p:spPr>
          <a:xfrm>
            <a:off x="55226" y="1162202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E.</a:t>
            </a:r>
          </a:p>
        </p:txBody>
      </p:sp>
    </p:spTree>
    <p:extLst>
      <p:ext uri="{BB962C8B-B14F-4D97-AF65-F5344CB8AC3E}">
        <p14:creationId xmlns:p14="http://schemas.microsoft.com/office/powerpoint/2010/main" val="2717607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17477</TotalTime>
  <Words>24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Hebert</dc:creator>
  <cp:lastModifiedBy>Ryan Hebert</cp:lastModifiedBy>
  <cp:revision>7</cp:revision>
  <dcterms:created xsi:type="dcterms:W3CDTF">2025-07-11T17:49:12Z</dcterms:created>
  <dcterms:modified xsi:type="dcterms:W3CDTF">2025-08-07T16:59:00Z</dcterms:modified>
</cp:coreProperties>
</file>