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4658"/>
  </p:normalViewPr>
  <p:slideViewPr>
    <p:cSldViewPr snapToGrid="0">
      <p:cViewPr>
        <p:scale>
          <a:sx n="150" d="100"/>
          <a:sy n="150" d="100"/>
        </p:scale>
        <p:origin x="2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97890"/>
            <a:ext cx="5440680" cy="191008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881630"/>
            <a:ext cx="4800600" cy="13246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1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2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92100"/>
            <a:ext cx="138017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92100"/>
            <a:ext cx="406050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7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367791"/>
            <a:ext cx="5520690" cy="228219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671571"/>
            <a:ext cx="5520690" cy="1200150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460500"/>
            <a:ext cx="272034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3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92101"/>
            <a:ext cx="552069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344930"/>
            <a:ext cx="2707838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004060"/>
            <a:ext cx="270783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344930"/>
            <a:ext cx="2721174" cy="65913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004060"/>
            <a:ext cx="2721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89941"/>
            <a:ext cx="3240405" cy="389890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3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65760"/>
            <a:ext cx="2064425" cy="128016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89941"/>
            <a:ext cx="3240405" cy="389890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645920"/>
            <a:ext cx="2064425" cy="3049270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0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92101"/>
            <a:ext cx="552069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460500"/>
            <a:ext cx="552069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225E2-396C-364A-B386-99C0F7CCFB4F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085081"/>
            <a:ext cx="21602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085081"/>
            <a:ext cx="14401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5FA29-A738-D146-8E3F-2E94EE90A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668A13-56C5-3505-F8E1-D09FC599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9" t="15761" r="15353" b="17138"/>
          <a:stretch>
            <a:fillRect/>
          </a:stretch>
        </p:blipFill>
        <p:spPr>
          <a:xfrm>
            <a:off x="812447" y="1525328"/>
            <a:ext cx="1689758" cy="1731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24114D-2320-2127-F8D1-075088503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51" t="16692" r="14967" b="18197"/>
          <a:stretch>
            <a:fillRect/>
          </a:stretch>
        </p:blipFill>
        <p:spPr>
          <a:xfrm>
            <a:off x="812447" y="3182917"/>
            <a:ext cx="1843092" cy="18410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2F4A4B-62AA-530D-1D28-E122230B635D}"/>
              </a:ext>
            </a:extLst>
          </p:cNvPr>
          <p:cNvSpPr txBox="1"/>
          <p:nvPr/>
        </p:nvSpPr>
        <p:spPr>
          <a:xfrm>
            <a:off x="1084641" y="4981678"/>
            <a:ext cx="13729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Unbound Dimer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C806BC-F616-E314-3D78-903EA98F46E2}"/>
              </a:ext>
            </a:extLst>
          </p:cNvPr>
          <p:cNvSpPr txBox="1"/>
          <p:nvPr/>
        </p:nvSpPr>
        <p:spPr>
          <a:xfrm>
            <a:off x="4077869" y="4956279"/>
            <a:ext cx="1585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DNA-Bound Dimers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4CCD0-0FCB-DCF6-006E-02674F743777}"/>
              </a:ext>
            </a:extLst>
          </p:cNvPr>
          <p:cNvSpPr txBox="1"/>
          <p:nvPr/>
        </p:nvSpPr>
        <p:spPr>
          <a:xfrm>
            <a:off x="46398" y="1890809"/>
            <a:ext cx="611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Wild Type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algn="ctr"/>
            <a:r>
              <a:rPr lang="en-US" sz="800" dirty="0"/>
              <a:t>Act 3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F0F0EF-41CF-D988-97FF-20A81CE7C1D2}"/>
              </a:ext>
            </a:extLst>
          </p:cNvPr>
          <p:cNvSpPr txBox="1"/>
          <p:nvPr/>
        </p:nvSpPr>
        <p:spPr>
          <a:xfrm>
            <a:off x="30843" y="3626840"/>
            <a:ext cx="611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Wild Type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pPr algn="ctr"/>
            <a:r>
              <a:rPr lang="en-US" sz="800" dirty="0"/>
              <a:t>Act 8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C6205-B9C4-9B40-4910-FA63A2414FF4}"/>
              </a:ext>
            </a:extLst>
          </p:cNvPr>
          <p:cNvCxnSpPr>
            <a:cxnSpLocks/>
          </p:cNvCxnSpPr>
          <p:nvPr/>
        </p:nvCxnSpPr>
        <p:spPr>
          <a:xfrm>
            <a:off x="352023" y="2062027"/>
            <a:ext cx="0" cy="440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940947-C271-C194-0891-ED93D820F4C3}"/>
              </a:ext>
            </a:extLst>
          </p:cNvPr>
          <p:cNvCxnSpPr>
            <a:cxnSpLocks/>
          </p:cNvCxnSpPr>
          <p:nvPr/>
        </p:nvCxnSpPr>
        <p:spPr>
          <a:xfrm>
            <a:off x="328001" y="3814984"/>
            <a:ext cx="0" cy="45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9023B3-6126-73A2-3E9F-7A8E822F35C7}"/>
              </a:ext>
            </a:extLst>
          </p:cNvPr>
          <p:cNvSpPr txBox="1"/>
          <p:nvPr/>
        </p:nvSpPr>
        <p:spPr>
          <a:xfrm>
            <a:off x="613603" y="685917"/>
            <a:ext cx="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BDADE-DDD8-1AC3-6006-87A3C60AB813}"/>
              </a:ext>
            </a:extLst>
          </p:cNvPr>
          <p:cNvSpPr txBox="1"/>
          <p:nvPr/>
        </p:nvSpPr>
        <p:spPr>
          <a:xfrm>
            <a:off x="3198875" y="649447"/>
            <a:ext cx="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C993C-3303-8BB3-2F41-A15038DF2674}"/>
              </a:ext>
            </a:extLst>
          </p:cNvPr>
          <p:cNvSpPr txBox="1"/>
          <p:nvPr/>
        </p:nvSpPr>
        <p:spPr>
          <a:xfrm>
            <a:off x="579735" y="1669784"/>
            <a:ext cx="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4B7CF3-6D38-41F6-819A-6F88B53127E0}"/>
              </a:ext>
            </a:extLst>
          </p:cNvPr>
          <p:cNvSpPr txBox="1"/>
          <p:nvPr/>
        </p:nvSpPr>
        <p:spPr>
          <a:xfrm>
            <a:off x="616295" y="3493773"/>
            <a:ext cx="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60D7-B624-3B35-D600-9F8A1B5E05E1}"/>
              </a:ext>
            </a:extLst>
          </p:cNvPr>
          <p:cNvSpPr txBox="1"/>
          <p:nvPr/>
        </p:nvSpPr>
        <p:spPr>
          <a:xfrm>
            <a:off x="3562155" y="1535106"/>
            <a:ext cx="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77A81-F5C0-3903-B162-9D8D9284D7A4}"/>
              </a:ext>
            </a:extLst>
          </p:cNvPr>
          <p:cNvSpPr txBox="1"/>
          <p:nvPr/>
        </p:nvSpPr>
        <p:spPr>
          <a:xfrm>
            <a:off x="3530263" y="3256706"/>
            <a:ext cx="366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F.</a:t>
            </a:r>
          </a:p>
        </p:txBody>
      </p:sp>
      <p:pic>
        <p:nvPicPr>
          <p:cNvPr id="26" name="Picture 25" descr="A structure of a protein&#10;&#10;AI-generated content may be incorrect.">
            <a:extLst>
              <a:ext uri="{FF2B5EF4-FFF2-40B4-BE49-F238E27FC236}">
                <a16:creationId xmlns:a16="http://schemas.microsoft.com/office/drawing/2014/main" id="{17AB7764-9A6E-4517-B5C2-91B8851F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880" t="17481" r="19977" b="27004"/>
          <a:stretch>
            <a:fillRect/>
          </a:stretch>
        </p:blipFill>
        <p:spPr>
          <a:xfrm>
            <a:off x="836830" y="16789"/>
            <a:ext cx="1638644" cy="1463856"/>
          </a:xfrm>
          <a:prstGeom prst="rect">
            <a:avLst/>
          </a:prstGeom>
        </p:spPr>
      </p:pic>
      <p:pic>
        <p:nvPicPr>
          <p:cNvPr id="3" name="Picture 2" descr="A dna structure with multiple strands&#10;&#10;AI-generated content may be incorrect.">
            <a:extLst>
              <a:ext uri="{FF2B5EF4-FFF2-40B4-BE49-F238E27FC236}">
                <a16:creationId xmlns:a16="http://schemas.microsoft.com/office/drawing/2014/main" id="{3C9A71D3-07E7-4F51-4B9A-F6712106CC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89" t="29083" r="4396" b="34105"/>
          <a:stretch>
            <a:fillRect/>
          </a:stretch>
        </p:blipFill>
        <p:spPr>
          <a:xfrm>
            <a:off x="3454062" y="16789"/>
            <a:ext cx="2833515" cy="1162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662580-C07B-1A12-E309-48B88AA6594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136" r="3754" b="5052"/>
          <a:stretch>
            <a:fillRect/>
          </a:stretch>
        </p:blipFill>
        <p:spPr>
          <a:xfrm>
            <a:off x="3820807" y="1179450"/>
            <a:ext cx="1953460" cy="1843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59EFE6-2BA1-BB14-DEA6-0763DD414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73" t="2469" r="1852" b="4012"/>
          <a:stretch>
            <a:fillRect/>
          </a:stretch>
        </p:blipFill>
        <p:spPr>
          <a:xfrm>
            <a:off x="3820808" y="3022599"/>
            <a:ext cx="1953460" cy="18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1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24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Hebert</dc:creator>
  <cp:lastModifiedBy>Ryan Hebert</cp:lastModifiedBy>
  <cp:revision>3</cp:revision>
  <dcterms:created xsi:type="dcterms:W3CDTF">2025-07-08T16:55:52Z</dcterms:created>
  <dcterms:modified xsi:type="dcterms:W3CDTF">2025-07-24T16:57:09Z</dcterms:modified>
</cp:coreProperties>
</file>