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636605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636605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366057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366057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366057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366057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463" y="0"/>
            <a:ext cx="58050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75" y="0"/>
            <a:ext cx="516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698" y="0"/>
            <a:ext cx="49946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