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E5B1-F07F-43A5-B657-C257E901D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133E7-9B31-4533-B943-81E3237A9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3378-386F-4005-B998-7E4C13CC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E8CB-92E1-4683-898D-92D39F9E53C5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7495-17D0-4FE5-AEB0-EC4F3B68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91B42-BB33-4629-ABF1-1D182482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0F6-A3D1-41E8-B7B7-83B1EFA2AF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88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B097-3B30-47E0-963B-1B7D6C86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62802-EF8F-46D2-AD48-BADCDE5E3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F228-198B-4F44-A9CE-FAD5E5C8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E8CB-92E1-4683-898D-92D39F9E53C5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AF76-3822-4C45-B46E-37872C1E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CE5A-4CE2-47DF-AD69-2C650524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0F6-A3D1-41E8-B7B7-83B1EFA2AF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38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BA636-B262-4526-88E2-BE0AF65DA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A8F30-4BB7-408F-9A30-EB8CCB4E0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42D35-C961-4F9A-9CA0-984632B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E8CB-92E1-4683-898D-92D39F9E53C5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A1604-3B8D-4AC1-ADCC-FCB7EFB9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B5D4-E93E-475E-BE99-2185AEF9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0F6-A3D1-41E8-B7B7-83B1EFA2AF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78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BD50-226A-477E-8900-64F0973D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9EB7-E0EE-4BB2-8634-61A6ADDA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4F159-3006-4093-8234-3155B539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E8CB-92E1-4683-898D-92D39F9E53C5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44AC7-0AB1-4884-A1AE-4EB72E95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2258-1201-4B3C-88A3-F834F96A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0F6-A3D1-41E8-B7B7-83B1EFA2AF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57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A55D-8C94-40D5-B472-B4C4E58E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6672E-DA3D-4250-8419-3BBB8176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7F821-4E38-411E-801A-17F347BC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E8CB-92E1-4683-898D-92D39F9E53C5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5BFF-DF05-4FDC-A364-CE003E26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3CEE4-4785-4668-954C-EE03D2F4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0F6-A3D1-41E8-B7B7-83B1EFA2AF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35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8BF7-1A8A-4E7C-8273-B6F6032D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CEDD-AB4D-468F-929A-3111EBCAD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CB5C5-6B16-4F0F-9FDD-914584A38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0DB09-063D-4458-9F3F-1F21CFE6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E8CB-92E1-4683-898D-92D39F9E53C5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E2D8-6CFB-4EF3-ABDF-31D5B4E2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85D47-DFEE-4C0E-BA6B-BB96D66F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0F6-A3D1-41E8-B7B7-83B1EFA2AF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64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1A02-361C-463A-BDB0-089B34C6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C1510-1A01-4B0F-BE19-E5273B70F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0A0F8-643C-4CCA-A25D-733A83D4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7DBC9-9493-44A1-B5DD-FC92F03F0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D8581-FE9B-4CA0-B410-D7BB769EE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F1850-A229-4C85-A0C8-C529A996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E8CB-92E1-4683-898D-92D39F9E53C5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27AE2-A71F-48DF-A8EE-7657AE28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08F87-139F-418C-B292-0F4E895D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0F6-A3D1-41E8-B7B7-83B1EFA2AF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75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13B2-D4B6-4F90-B4C8-98D1A13F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61465-A47B-43E7-812D-20A675C0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E8CB-92E1-4683-898D-92D39F9E53C5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21EC7-4C49-467E-987D-617AFDCE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461A8-1974-496E-BFAA-A9AF78AD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0F6-A3D1-41E8-B7B7-83B1EFA2AF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92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487E7-7FB4-4197-BA01-5DCB7BE4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E8CB-92E1-4683-898D-92D39F9E53C5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73DAC-F8ED-40F9-A3EB-38191E17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B5F42-D79C-48E6-A479-DCFDC52E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0F6-A3D1-41E8-B7B7-83B1EFA2AF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29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954E-EE3F-4BFF-B3BA-56A0B23F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3D9F-2B75-42FD-B79D-9D805E9FA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4FE58-30EC-4C55-93E0-3230D9C44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785E4-D697-4977-AF07-60EC551F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E8CB-92E1-4683-898D-92D39F9E53C5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6483A-1E47-46DE-8EB1-7B162D8E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AF285-8454-475B-B79E-F8C142E8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0F6-A3D1-41E8-B7B7-83B1EFA2AF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41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5802-D467-4DCC-988D-CA3A4896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AF109-CA7E-40EB-9B44-0F558CC71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96181-6834-402F-A6D3-4325B834B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17D7C-01ED-437B-9619-AAB77F04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E8CB-92E1-4683-898D-92D39F9E53C5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F0A66-59D6-456A-9CF7-960095B6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75927-1819-46A0-90AC-40A1FA53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60F6-A3D1-41E8-B7B7-83B1EFA2AF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9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08B44-0709-4E24-AF33-700DB03D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1AED9-3683-45E7-8C53-83477CC9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9048-4BB0-4970-AA91-6DBCCD5B3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E8CB-92E1-4683-898D-92D39F9E53C5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617CA-2B7A-420B-BCC9-D061C2D3F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D40C-FD0A-48BF-8806-341A64AF3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60F6-A3D1-41E8-B7B7-83B1EFA2AF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0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lexim.com/download/standalone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9E3B0B4-7BD0-4F17-955B-F64E42A1DD30}"/>
              </a:ext>
            </a:extLst>
          </p:cNvPr>
          <p:cNvGrpSpPr/>
          <p:nvPr/>
        </p:nvGrpSpPr>
        <p:grpSpPr>
          <a:xfrm>
            <a:off x="609599" y="1145111"/>
            <a:ext cx="10916084" cy="4208315"/>
            <a:chOff x="456766" y="1099705"/>
            <a:chExt cx="10916084" cy="42083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BE5AAB-E338-4E2B-BA59-7476A3750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766" y="3181350"/>
              <a:ext cx="2800350" cy="1409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E9EF6B-F842-4438-BE38-816681C8A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4069" y="2919845"/>
              <a:ext cx="3962400" cy="15811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0D9633-0EE3-4A6A-9C4A-BBA3CE435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4350" y="1099705"/>
              <a:ext cx="3238500" cy="377190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E267729-9D5D-4135-A15D-6A92A7AFD573}"/>
                </a:ext>
              </a:extLst>
            </p:cNvPr>
            <p:cNvSpPr/>
            <p:nvPr/>
          </p:nvSpPr>
          <p:spPr>
            <a:xfrm>
              <a:off x="1741343" y="4059381"/>
              <a:ext cx="1348652" cy="5316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Arrow: Curved Up 12">
              <a:extLst>
                <a:ext uri="{FF2B5EF4-FFF2-40B4-BE49-F238E27FC236}">
                  <a16:creationId xmlns:a16="http://schemas.microsoft.com/office/drawing/2014/main" id="{DD6AA04D-EABA-449D-A9BB-D3AC28F2EB49}"/>
                </a:ext>
              </a:extLst>
            </p:cNvPr>
            <p:cNvSpPr/>
            <p:nvPr/>
          </p:nvSpPr>
          <p:spPr>
            <a:xfrm>
              <a:off x="2369559" y="4752109"/>
              <a:ext cx="2951018" cy="45606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9F19554-E46D-4500-B9EA-3C9F2343E28D}"/>
                </a:ext>
              </a:extLst>
            </p:cNvPr>
            <p:cNvSpPr/>
            <p:nvPr/>
          </p:nvSpPr>
          <p:spPr>
            <a:xfrm>
              <a:off x="4646251" y="3926773"/>
              <a:ext cx="1348652" cy="5316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Arrow: Curved Up 14">
              <a:extLst>
                <a:ext uri="{FF2B5EF4-FFF2-40B4-BE49-F238E27FC236}">
                  <a16:creationId xmlns:a16="http://schemas.microsoft.com/office/drawing/2014/main" id="{1390EE67-D227-4A9A-B3F9-7CA668C07B78}"/>
                </a:ext>
              </a:extLst>
            </p:cNvPr>
            <p:cNvSpPr/>
            <p:nvPr/>
          </p:nvSpPr>
          <p:spPr>
            <a:xfrm>
              <a:off x="5334000" y="4868141"/>
              <a:ext cx="4350327" cy="43987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5910816-DC12-462B-8DF6-439CDABA7088}"/>
                </a:ext>
              </a:extLst>
            </p:cNvPr>
            <p:cNvSpPr/>
            <p:nvPr/>
          </p:nvSpPr>
          <p:spPr>
            <a:xfrm>
              <a:off x="9293802" y="4336472"/>
              <a:ext cx="1348652" cy="5316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F3C4A39-7872-4AFB-B688-617EB806F260}"/>
                </a:ext>
              </a:extLst>
            </p:cNvPr>
            <p:cNvSpPr/>
            <p:nvPr/>
          </p:nvSpPr>
          <p:spPr>
            <a:xfrm>
              <a:off x="8214446" y="2997778"/>
              <a:ext cx="1348652" cy="5316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F1DD6E-5F3C-46F9-93DF-08BEFDF7FFBC}"/>
              </a:ext>
            </a:extLst>
          </p:cNvPr>
          <p:cNvSpPr txBox="1"/>
          <p:nvPr/>
        </p:nvSpPr>
        <p:spPr>
          <a:xfrm>
            <a:off x="609599" y="83127"/>
            <a:ext cx="6927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Acesse o site:</a:t>
            </a:r>
          </a:p>
          <a:p>
            <a:r>
              <a:rPr lang="pt-BR" dirty="0">
                <a:hlinkClick r:id="rId5"/>
              </a:rPr>
              <a:t>https://plexim.com/download/standalone</a:t>
            </a:r>
            <a:endParaRPr lang="pt-BR" dirty="0"/>
          </a:p>
          <a:p>
            <a:r>
              <a:rPr lang="pt-BR" dirty="0"/>
              <a:t>Faça o download conforme seu computador 32 ou 64 bits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2. Após instalar, abra o PLECS, e siga os passos:</a:t>
            </a:r>
          </a:p>
          <a:p>
            <a:endParaRPr lang="pt-BR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use the Code</a:t>
            </a:r>
            <a:r>
              <a:rPr lang="en-US" b="1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4hh-n7CNXphH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(case sensitive)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4E3D1-BF5C-4D8B-B796-15AD12D61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067" y="-61763"/>
            <a:ext cx="6428499" cy="11637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7916D2-11B5-4B0F-B13E-9E4A44AF3C76}"/>
              </a:ext>
            </a:extLst>
          </p:cNvPr>
          <p:cNvCxnSpPr>
            <a:cxnSpLocks/>
          </p:cNvCxnSpPr>
          <p:nvPr/>
        </p:nvCxnSpPr>
        <p:spPr>
          <a:xfrm flipV="1">
            <a:off x="5598102" y="2315634"/>
            <a:ext cx="3165436" cy="1420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22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6485FE-0C3C-4376-99CE-CA0DC03425AC}"/>
              </a:ext>
            </a:extLst>
          </p:cNvPr>
          <p:cNvSpPr txBox="1"/>
          <p:nvPr/>
        </p:nvSpPr>
        <p:spPr>
          <a:xfrm>
            <a:off x="346689" y="587659"/>
            <a:ext cx="114986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Depois de clicar em “Open web </a:t>
            </a:r>
            <a:r>
              <a:rPr lang="pt-BR" dirty="0" err="1"/>
              <a:t>form</a:t>
            </a:r>
            <a:r>
              <a:rPr lang="pt-BR" dirty="0"/>
              <a:t>”:</a:t>
            </a:r>
          </a:p>
          <a:p>
            <a:endParaRPr lang="pt-BR" dirty="0"/>
          </a:p>
          <a:p>
            <a:r>
              <a:rPr lang="pt-BR" dirty="0"/>
              <a:t>Você tem que </a:t>
            </a:r>
            <a:r>
              <a:rPr lang="pt-BR" b="1" u="sng" dirty="0"/>
              <a:t>preencher com o </a:t>
            </a:r>
            <a:r>
              <a:rPr lang="pt-BR" b="1" u="sng" dirty="0" err="1"/>
              <a:t>email</a:t>
            </a:r>
            <a:r>
              <a:rPr lang="pt-BR" b="1" u="sng" dirty="0"/>
              <a:t> da UFV</a:t>
            </a:r>
            <a:r>
              <a:rPr lang="pt-BR" dirty="0"/>
              <a:t>. Para os alunos do mestrado e doutorado do CEFET e da UFMG, preencha todos os dados como se você fosse aluno do departamento de engenharia elétrica da UFV.</a:t>
            </a:r>
          </a:p>
          <a:p>
            <a:endParaRPr lang="pt-BR" dirty="0"/>
          </a:p>
          <a:p>
            <a:r>
              <a:rPr lang="pt-BR" dirty="0"/>
              <a:t>4. Eles vão mandar no seu </a:t>
            </a:r>
            <a:r>
              <a:rPr lang="pt-BR" dirty="0" err="1"/>
              <a:t>email</a:t>
            </a:r>
            <a:r>
              <a:rPr lang="pt-BR" dirty="0"/>
              <a:t> um arquivo com a licença. Ai você salva no computador e abre o PLECS de novo.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5. Procure o arquivo onde você salvou e é só trabalhar!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7DC299-902B-489C-98DB-35810AC39876}"/>
              </a:ext>
            </a:extLst>
          </p:cNvPr>
          <p:cNvGrpSpPr/>
          <p:nvPr/>
        </p:nvGrpSpPr>
        <p:grpSpPr>
          <a:xfrm>
            <a:off x="1762774" y="2697684"/>
            <a:ext cx="6952601" cy="2138414"/>
            <a:chOff x="473868" y="2915515"/>
            <a:chExt cx="6952601" cy="21384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BE454A-EE30-43C2-8743-62BAD357D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868" y="2915515"/>
              <a:ext cx="2800350" cy="1409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296239-A636-43F5-A413-1EC44B7E2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4069" y="2919845"/>
              <a:ext cx="3962400" cy="15811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C4AC6C5-4D8E-4B9C-93FC-28CFAAB0EA8B}"/>
                </a:ext>
              </a:extLst>
            </p:cNvPr>
            <p:cNvSpPr/>
            <p:nvPr/>
          </p:nvSpPr>
          <p:spPr>
            <a:xfrm>
              <a:off x="1793947" y="3793546"/>
              <a:ext cx="1348652" cy="5316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Arrow: Curved Up 10">
              <a:extLst>
                <a:ext uri="{FF2B5EF4-FFF2-40B4-BE49-F238E27FC236}">
                  <a16:creationId xmlns:a16="http://schemas.microsoft.com/office/drawing/2014/main" id="{CF5D6B85-7EC0-4B06-BD1D-CB613978C26E}"/>
                </a:ext>
              </a:extLst>
            </p:cNvPr>
            <p:cNvSpPr/>
            <p:nvPr/>
          </p:nvSpPr>
          <p:spPr>
            <a:xfrm>
              <a:off x="2152432" y="4597865"/>
              <a:ext cx="1980335" cy="45606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474B4D6-0BBA-4F40-9003-2AFEA094E8E4}"/>
                </a:ext>
              </a:extLst>
            </p:cNvPr>
            <p:cNvSpPr/>
            <p:nvPr/>
          </p:nvSpPr>
          <p:spPr>
            <a:xfrm>
              <a:off x="3458441" y="3969326"/>
              <a:ext cx="1348652" cy="5316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4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Heverton</dc:creator>
  <cp:lastModifiedBy>Heverton</cp:lastModifiedBy>
  <cp:revision>6</cp:revision>
  <dcterms:created xsi:type="dcterms:W3CDTF">2020-11-03T19:14:25Z</dcterms:created>
  <dcterms:modified xsi:type="dcterms:W3CDTF">2020-11-04T01:42:30Z</dcterms:modified>
</cp:coreProperties>
</file>