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61" r:id="rId4"/>
    <p:sldId id="260" r:id="rId5"/>
    <p:sldId id="263" r:id="rId6"/>
    <p:sldId id="264" r:id="rId7"/>
    <p:sldId id="259" r:id="rId8"/>
    <p:sldId id="262" r:id="rId9"/>
    <p:sldId id="274" r:id="rId10"/>
    <p:sldId id="258" r:id="rId11"/>
    <p:sldId id="265" r:id="rId12"/>
    <p:sldId id="266" r:id="rId13"/>
    <p:sldId id="269" r:id="rId14"/>
    <p:sldId id="275" r:id="rId15"/>
    <p:sldId id="267" r:id="rId16"/>
    <p:sldId id="271" r:id="rId17"/>
    <p:sldId id="273" r:id="rId18"/>
    <p:sldId id="272" r:id="rId19"/>
    <p:sldId id="270" r:id="rId20"/>
    <p:sldId id="285" r:id="rId21"/>
    <p:sldId id="268" r:id="rId22"/>
    <p:sldId id="279" r:id="rId23"/>
    <p:sldId id="281" r:id="rId24"/>
    <p:sldId id="284" r:id="rId25"/>
    <p:sldId id="289" r:id="rId26"/>
    <p:sldId id="278" r:id="rId27"/>
    <p:sldId id="283" r:id="rId28"/>
    <p:sldId id="276" r:id="rId29"/>
    <p:sldId id="282" r:id="rId30"/>
    <p:sldId id="290" r:id="rId31"/>
    <p:sldId id="291" r:id="rId32"/>
    <p:sldId id="292" r:id="rId33"/>
    <p:sldId id="28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fael Peluzio" initials="RP" lastIdx="1" clrIdx="0">
    <p:extLst>
      <p:ext uri="{19B8F6BF-5375-455C-9EA6-DF929625EA0E}">
        <p15:presenceInfo xmlns:p15="http://schemas.microsoft.com/office/powerpoint/2012/main" userId="eb7d761c612144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1801C8-7F4B-4020-A5F7-C7CC09FEE2D4}" v="159" dt="2021-04-12T01:03:00.458"/>
    <p1510:client id="{90E8E623-9E1D-4798-9805-D420B6899F49}" v="3566" dt="2021-04-12T12:19:21.287"/>
    <p1510:client id="{D04877E8-F3B4-4A3D-B0D8-A6BE065E109F}" v="501" dt="2021-04-11T17:52:46.314"/>
    <p1510:client id="{E44A7299-7647-40DF-936E-2200311374C0}" v="11" dt="2021-04-12T11:12:52.1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Peluzio" userId="eb7d761c6121443b" providerId="LiveId" clId="{90E8E623-9E1D-4798-9805-D420B6899F49}"/>
    <pc:docChg chg="undo redo custSel addSld delSld modSld sldOrd">
      <pc:chgData name="Rafael Peluzio" userId="eb7d761c6121443b" providerId="LiveId" clId="{90E8E623-9E1D-4798-9805-D420B6899F49}" dt="2021-04-12T12:19:21.281" v="4234" actId="732"/>
      <pc:docMkLst>
        <pc:docMk/>
      </pc:docMkLst>
      <pc:sldChg chg="addSp delSp modSp new mod setBg addAnim delAnim setClrOvrMap">
        <pc:chgData name="Rafael Peluzio" userId="eb7d761c6121443b" providerId="LiveId" clId="{90E8E623-9E1D-4798-9805-D420B6899F49}" dt="2021-04-12T11:26:01.084" v="4180" actId="26606"/>
        <pc:sldMkLst>
          <pc:docMk/>
          <pc:sldMk cId="3801238998" sldId="256"/>
        </pc:sldMkLst>
        <pc:spChg chg="mod ord">
          <ac:chgData name="Rafael Peluzio" userId="eb7d761c6121443b" providerId="LiveId" clId="{90E8E623-9E1D-4798-9805-D420B6899F49}" dt="2021-04-12T11:26:01.084" v="4180" actId="26606"/>
          <ac:spMkLst>
            <pc:docMk/>
            <pc:sldMk cId="3801238998" sldId="256"/>
            <ac:spMk id="2" creationId="{08549590-70A9-4839-8197-750D2778BA04}"/>
          </ac:spMkLst>
        </pc:spChg>
        <pc:spChg chg="mod">
          <ac:chgData name="Rafael Peluzio" userId="eb7d761c6121443b" providerId="LiveId" clId="{90E8E623-9E1D-4798-9805-D420B6899F49}" dt="2021-04-12T11:26:01.084" v="4180" actId="26606"/>
          <ac:spMkLst>
            <pc:docMk/>
            <pc:sldMk cId="3801238998" sldId="256"/>
            <ac:spMk id="3" creationId="{BA2D40BE-BCA0-424C-BA3E-B434A205DB46}"/>
          </ac:spMkLst>
        </pc:spChg>
        <pc:spChg chg="add del">
          <ac:chgData name="Rafael Peluzio" userId="eb7d761c6121443b" providerId="LiveId" clId="{90E8E623-9E1D-4798-9805-D420B6899F49}" dt="2021-04-12T11:26:01.084" v="4180" actId="26606"/>
          <ac:spMkLst>
            <pc:docMk/>
            <pc:sldMk cId="3801238998" sldId="256"/>
            <ac:spMk id="8" creationId="{27577DEC-D9A5-404D-9789-702F4319BEC8}"/>
          </ac:spMkLst>
        </pc:spChg>
        <pc:grpChg chg="add del">
          <ac:chgData name="Rafael Peluzio" userId="eb7d761c6121443b" providerId="LiveId" clId="{90E8E623-9E1D-4798-9805-D420B6899F49}" dt="2021-04-12T11:26:01.084" v="4180" actId="26606"/>
          <ac:grpSpMkLst>
            <pc:docMk/>
            <pc:sldMk cId="3801238998" sldId="256"/>
            <ac:grpSpMk id="10" creationId="{CEEA9366-CEA8-4F23-B065-4337F0D836FE}"/>
          </ac:grpSpMkLst>
        </pc:grpChg>
      </pc:sldChg>
      <pc:sldChg chg="addSp delSp modSp new mod">
        <pc:chgData name="Rafael Peluzio" userId="eb7d761c6121443b" providerId="LiveId" clId="{90E8E623-9E1D-4798-9805-D420B6899F49}" dt="2021-04-01T22:53:17.650" v="1231" actId="20577"/>
        <pc:sldMkLst>
          <pc:docMk/>
          <pc:sldMk cId="1143534695" sldId="257"/>
        </pc:sldMkLst>
        <pc:spChg chg="mod">
          <ac:chgData name="Rafael Peluzio" userId="eb7d761c6121443b" providerId="LiveId" clId="{90E8E623-9E1D-4798-9805-D420B6899F49}" dt="2021-04-01T22:41:56.263" v="623" actId="207"/>
          <ac:spMkLst>
            <pc:docMk/>
            <pc:sldMk cId="1143534695" sldId="257"/>
            <ac:spMk id="2" creationId="{0524A91F-1EBD-437C-ABD9-F28073472F31}"/>
          </ac:spMkLst>
        </pc:spChg>
        <pc:spChg chg="add del mod">
          <ac:chgData name="Rafael Peluzio" userId="eb7d761c6121443b" providerId="LiveId" clId="{90E8E623-9E1D-4798-9805-D420B6899F49}" dt="2021-04-01T22:53:17.650" v="1231" actId="20577"/>
          <ac:spMkLst>
            <pc:docMk/>
            <pc:sldMk cId="1143534695" sldId="257"/>
            <ac:spMk id="3" creationId="{E7281F2A-1CEE-4B48-87DB-453723864E87}"/>
          </ac:spMkLst>
        </pc:spChg>
        <pc:spChg chg="add mod">
          <ac:chgData name="Rafael Peluzio" userId="eb7d761c6121443b" providerId="LiveId" clId="{90E8E623-9E1D-4798-9805-D420B6899F49}" dt="2021-04-01T22:43:20.610" v="636" actId="1076"/>
          <ac:spMkLst>
            <pc:docMk/>
            <pc:sldMk cId="1143534695" sldId="257"/>
            <ac:spMk id="10" creationId="{EE39C087-806D-458A-8AE2-7A9E03C5F884}"/>
          </ac:spMkLst>
        </pc:spChg>
        <pc:spChg chg="add mod">
          <ac:chgData name="Rafael Peluzio" userId="eb7d761c6121443b" providerId="LiveId" clId="{90E8E623-9E1D-4798-9805-D420B6899F49}" dt="2021-04-01T22:43:16.302" v="635" actId="1076"/>
          <ac:spMkLst>
            <pc:docMk/>
            <pc:sldMk cId="1143534695" sldId="257"/>
            <ac:spMk id="12" creationId="{5353313F-DBCC-411F-8733-3098453397D5}"/>
          </ac:spMkLst>
        </pc:spChg>
        <pc:picChg chg="add mod">
          <ac:chgData name="Rafael Peluzio" userId="eb7d761c6121443b" providerId="LiveId" clId="{90E8E623-9E1D-4798-9805-D420B6899F49}" dt="2021-04-01T22:41:17.229" v="620" actId="1076"/>
          <ac:picMkLst>
            <pc:docMk/>
            <pc:sldMk cId="1143534695" sldId="257"/>
            <ac:picMk id="5" creationId="{7C57BD1D-07D1-4FA8-9457-6D03804B0762}"/>
          </ac:picMkLst>
        </pc:picChg>
        <pc:picChg chg="add mod">
          <ac:chgData name="Rafael Peluzio" userId="eb7d761c6121443b" providerId="LiveId" clId="{90E8E623-9E1D-4798-9805-D420B6899F49}" dt="2021-04-01T22:43:11.870" v="634" actId="1076"/>
          <ac:picMkLst>
            <pc:docMk/>
            <pc:sldMk cId="1143534695" sldId="257"/>
            <ac:picMk id="1026" creationId="{2F09FFC4-6410-48A7-AE74-836AF2828F06}"/>
          </ac:picMkLst>
        </pc:picChg>
        <pc:cxnChg chg="add mod">
          <ac:chgData name="Rafael Peluzio" userId="eb7d761c6121443b" providerId="LiveId" clId="{90E8E623-9E1D-4798-9805-D420B6899F49}" dt="2021-04-01T22:32:38.157" v="182" actId="1076"/>
          <ac:cxnSpMkLst>
            <pc:docMk/>
            <pc:sldMk cId="1143534695" sldId="257"/>
            <ac:cxnSpMk id="7" creationId="{5878AE06-0785-44C3-86BD-1408D636FE28}"/>
          </ac:cxnSpMkLst>
        </pc:cxnChg>
      </pc:sldChg>
      <pc:sldChg chg="addSp delSp modSp new mod">
        <pc:chgData name="Rafael Peluzio" userId="eb7d761c6121443b" providerId="LiveId" clId="{90E8E623-9E1D-4798-9805-D420B6899F49}" dt="2021-04-01T23:15:40.735" v="1553" actId="20577"/>
        <pc:sldMkLst>
          <pc:docMk/>
          <pc:sldMk cId="2853829397" sldId="258"/>
        </pc:sldMkLst>
        <pc:spChg chg="mod">
          <ac:chgData name="Rafael Peluzio" userId="eb7d761c6121443b" providerId="LiveId" clId="{90E8E623-9E1D-4798-9805-D420B6899F49}" dt="2021-04-01T22:41:42.028" v="622"/>
          <ac:spMkLst>
            <pc:docMk/>
            <pc:sldMk cId="2853829397" sldId="258"/>
            <ac:spMk id="2" creationId="{12C61CC7-361E-46F6-88B6-AF62EDFEB142}"/>
          </ac:spMkLst>
        </pc:spChg>
        <pc:spChg chg="del mod">
          <ac:chgData name="Rafael Peluzio" userId="eb7d761c6121443b" providerId="LiveId" clId="{90E8E623-9E1D-4798-9805-D420B6899F49}" dt="2021-04-01T23:14:35.664" v="1323"/>
          <ac:spMkLst>
            <pc:docMk/>
            <pc:sldMk cId="2853829397" sldId="258"/>
            <ac:spMk id="3" creationId="{28B2923D-C877-4DF6-89F1-31BB36AECC31}"/>
          </ac:spMkLst>
        </pc:spChg>
        <pc:spChg chg="add mod">
          <ac:chgData name="Rafael Peluzio" userId="eb7d761c6121443b" providerId="LiveId" clId="{90E8E623-9E1D-4798-9805-D420B6899F49}" dt="2021-04-01T23:15:40.735" v="1553" actId="20577"/>
          <ac:spMkLst>
            <pc:docMk/>
            <pc:sldMk cId="2853829397" sldId="258"/>
            <ac:spMk id="4" creationId="{FC9563BD-9C84-4AD9-9E01-B1F9472445D4}"/>
          </ac:spMkLst>
        </pc:spChg>
        <pc:picChg chg="add del mod">
          <ac:chgData name="Rafael Peluzio" userId="eb7d761c6121443b" providerId="LiveId" clId="{90E8E623-9E1D-4798-9805-D420B6899F49}" dt="2021-04-01T23:14:45.202" v="1324" actId="478"/>
          <ac:picMkLst>
            <pc:docMk/>
            <pc:sldMk cId="2853829397" sldId="258"/>
            <ac:picMk id="4098" creationId="{9ED49A90-3E56-43AD-A6AE-F1503D1A208B}"/>
          </ac:picMkLst>
        </pc:picChg>
      </pc:sldChg>
      <pc:sldChg chg="modSp new ord">
        <pc:chgData name="Rafael Peluzio" userId="eb7d761c6121443b" providerId="LiveId" clId="{90E8E623-9E1D-4798-9805-D420B6899F49}" dt="2021-04-01T23:30:04.376" v="1674"/>
        <pc:sldMkLst>
          <pc:docMk/>
          <pc:sldMk cId="2039758122" sldId="259"/>
        </pc:sldMkLst>
        <pc:spChg chg="mod">
          <ac:chgData name="Rafael Peluzio" userId="eb7d761c6121443b" providerId="LiveId" clId="{90E8E623-9E1D-4798-9805-D420B6899F49}" dt="2021-04-01T22:41:42.028" v="622"/>
          <ac:spMkLst>
            <pc:docMk/>
            <pc:sldMk cId="2039758122" sldId="259"/>
            <ac:spMk id="2" creationId="{D19E925A-9352-4AA3-9B9A-32E508A5E7E7}"/>
          </ac:spMkLst>
        </pc:spChg>
        <pc:spChg chg="mod">
          <ac:chgData name="Rafael Peluzio" userId="eb7d761c6121443b" providerId="LiveId" clId="{90E8E623-9E1D-4798-9805-D420B6899F49}" dt="2021-04-01T22:41:42.028" v="622"/>
          <ac:spMkLst>
            <pc:docMk/>
            <pc:sldMk cId="2039758122" sldId="259"/>
            <ac:spMk id="3" creationId="{30444FB7-DBF6-45C9-BE87-8C5ECC2FBEF9}"/>
          </ac:spMkLst>
        </pc:spChg>
      </pc:sldChg>
      <pc:sldChg chg="addSp delSp modSp new mod">
        <pc:chgData name="Rafael Peluzio" userId="eb7d761c6121443b" providerId="LiveId" clId="{90E8E623-9E1D-4798-9805-D420B6899F49}" dt="2021-04-01T22:49:34.623" v="895" actId="1440"/>
        <pc:sldMkLst>
          <pc:docMk/>
          <pc:sldMk cId="615524944" sldId="260"/>
        </pc:sldMkLst>
        <pc:spChg chg="mod">
          <ac:chgData name="Rafael Peluzio" userId="eb7d761c6121443b" providerId="LiveId" clId="{90E8E623-9E1D-4798-9805-D420B6899F49}" dt="2021-04-01T22:47:15.898" v="750" actId="20577"/>
          <ac:spMkLst>
            <pc:docMk/>
            <pc:sldMk cId="615524944" sldId="260"/>
            <ac:spMk id="2" creationId="{F5AA378C-3D5F-451C-B8D7-F0D289C82BBC}"/>
          </ac:spMkLst>
        </pc:spChg>
        <pc:spChg chg="del mod">
          <ac:chgData name="Rafael Peluzio" userId="eb7d761c6121443b" providerId="LiveId" clId="{90E8E623-9E1D-4798-9805-D420B6899F49}" dt="2021-04-01T22:47:18.750" v="751" actId="478"/>
          <ac:spMkLst>
            <pc:docMk/>
            <pc:sldMk cId="615524944" sldId="260"/>
            <ac:spMk id="3" creationId="{1B1EAEAA-29C1-4344-85C7-F7745AB51FFB}"/>
          </ac:spMkLst>
        </pc:spChg>
        <pc:picChg chg="add mod">
          <ac:chgData name="Rafael Peluzio" userId="eb7d761c6121443b" providerId="LiveId" clId="{90E8E623-9E1D-4798-9805-D420B6899F49}" dt="2021-04-01T22:49:34.623" v="895" actId="1440"/>
          <ac:picMkLst>
            <pc:docMk/>
            <pc:sldMk cId="615524944" sldId="260"/>
            <ac:picMk id="4" creationId="{06191112-BBBE-4A14-AF22-6859711B0164}"/>
          </ac:picMkLst>
        </pc:picChg>
        <pc:picChg chg="add mod">
          <ac:chgData name="Rafael Peluzio" userId="eb7d761c6121443b" providerId="LiveId" clId="{90E8E623-9E1D-4798-9805-D420B6899F49}" dt="2021-04-01T22:49:33.540" v="894" actId="1440"/>
          <ac:picMkLst>
            <pc:docMk/>
            <pc:sldMk cId="615524944" sldId="260"/>
            <ac:picMk id="2050" creationId="{E9F92C99-B7CA-405A-BF4B-B444C2C94C2A}"/>
          </ac:picMkLst>
        </pc:picChg>
      </pc:sldChg>
      <pc:sldChg chg="addSp delSp modSp new mod">
        <pc:chgData name="Rafael Peluzio" userId="eb7d761c6121443b" providerId="LiveId" clId="{90E8E623-9E1D-4798-9805-D420B6899F49}" dt="2021-04-01T23:40:20.519" v="1730" actId="20577"/>
        <pc:sldMkLst>
          <pc:docMk/>
          <pc:sldMk cId="1313449109" sldId="261"/>
        </pc:sldMkLst>
        <pc:spChg chg="mod">
          <ac:chgData name="Rafael Peluzio" userId="eb7d761c6121443b" providerId="LiveId" clId="{90E8E623-9E1D-4798-9805-D420B6899F49}" dt="2021-04-01T22:41:42.028" v="622"/>
          <ac:spMkLst>
            <pc:docMk/>
            <pc:sldMk cId="1313449109" sldId="261"/>
            <ac:spMk id="2" creationId="{2FF3B7C3-D902-4F40-AF87-230B6D1DA04F}"/>
          </ac:spMkLst>
        </pc:spChg>
        <pc:spChg chg="mod">
          <ac:chgData name="Rafael Peluzio" userId="eb7d761c6121443b" providerId="LiveId" clId="{90E8E623-9E1D-4798-9805-D420B6899F49}" dt="2021-04-01T23:40:20.519" v="1730" actId="20577"/>
          <ac:spMkLst>
            <pc:docMk/>
            <pc:sldMk cId="1313449109" sldId="261"/>
            <ac:spMk id="3" creationId="{5A2EB9B8-60B7-4B32-9CE9-1F045B912ED3}"/>
          </ac:spMkLst>
        </pc:spChg>
        <pc:picChg chg="add del mod">
          <ac:chgData name="Rafael Peluzio" userId="eb7d761c6121443b" providerId="LiveId" clId="{90E8E623-9E1D-4798-9805-D420B6899F49}" dt="2021-04-01T22:47:09.829" v="729" actId="21"/>
          <ac:picMkLst>
            <pc:docMk/>
            <pc:sldMk cId="1313449109" sldId="261"/>
            <ac:picMk id="5" creationId="{1CE55D71-9223-49B2-BF96-79ED94D411FF}"/>
          </ac:picMkLst>
        </pc:picChg>
      </pc:sldChg>
      <pc:sldChg chg="ord">
        <pc:chgData name="Rafael Peluzio" userId="eb7d761c6121443b" providerId="LiveId" clId="{90E8E623-9E1D-4798-9805-D420B6899F49}" dt="2021-04-01T23:30:09.431" v="1676"/>
        <pc:sldMkLst>
          <pc:docMk/>
          <pc:sldMk cId="836644903" sldId="262"/>
        </pc:sldMkLst>
      </pc:sldChg>
      <pc:sldChg chg="new del">
        <pc:chgData name="Rafael Peluzio" userId="eb7d761c6121443b" providerId="LiveId" clId="{90E8E623-9E1D-4798-9805-D420B6899F49}" dt="2021-04-01T22:44:07.045" v="724" actId="47"/>
        <pc:sldMkLst>
          <pc:docMk/>
          <pc:sldMk cId="1733252461" sldId="262"/>
        </pc:sldMkLst>
      </pc:sldChg>
      <pc:sldChg chg="new del">
        <pc:chgData name="Rafael Peluzio" userId="eb7d761c6121443b" providerId="LiveId" clId="{90E8E623-9E1D-4798-9805-D420B6899F49}" dt="2021-04-01T22:44:07.665" v="725" actId="47"/>
        <pc:sldMkLst>
          <pc:docMk/>
          <pc:sldMk cId="1975148106" sldId="263"/>
        </pc:sldMkLst>
      </pc:sldChg>
      <pc:sldChg chg="addSp delSp modSp new mod">
        <pc:chgData name="Rafael Peluzio" userId="eb7d761c6121443b" providerId="LiveId" clId="{90E8E623-9E1D-4798-9805-D420B6899F49}" dt="2021-04-01T22:55:34.727" v="1237" actId="21"/>
        <pc:sldMkLst>
          <pc:docMk/>
          <pc:sldMk cId="3063990370" sldId="263"/>
        </pc:sldMkLst>
        <pc:spChg chg="mod">
          <ac:chgData name="Rafael Peluzio" userId="eb7d761c6121443b" providerId="LiveId" clId="{90E8E623-9E1D-4798-9805-D420B6899F49}" dt="2021-04-01T22:50:55.950" v="941" actId="20577"/>
          <ac:spMkLst>
            <pc:docMk/>
            <pc:sldMk cId="3063990370" sldId="263"/>
            <ac:spMk id="2" creationId="{EF74A1E8-76AE-4D34-A646-9593CAFB7017}"/>
          </ac:spMkLst>
        </pc:spChg>
        <pc:spChg chg="mod">
          <ac:chgData name="Rafael Peluzio" userId="eb7d761c6121443b" providerId="LiveId" clId="{90E8E623-9E1D-4798-9805-D420B6899F49}" dt="2021-04-01T22:51:37.875" v="1138" actId="20577"/>
          <ac:spMkLst>
            <pc:docMk/>
            <pc:sldMk cId="3063990370" sldId="263"/>
            <ac:spMk id="3" creationId="{50A17E17-5F75-4D6C-A984-91CDCFB2AA17}"/>
          </ac:spMkLst>
        </pc:spChg>
        <pc:picChg chg="add del mod">
          <ac:chgData name="Rafael Peluzio" userId="eb7d761c6121443b" providerId="LiveId" clId="{90E8E623-9E1D-4798-9805-D420B6899F49}" dt="2021-04-01T22:55:34.727" v="1237" actId="21"/>
          <ac:picMkLst>
            <pc:docMk/>
            <pc:sldMk cId="3063990370" sldId="263"/>
            <ac:picMk id="3074" creationId="{623E70AE-0EC5-4E54-BADE-61449845A2DC}"/>
          </ac:picMkLst>
        </pc:picChg>
      </pc:sldChg>
      <pc:sldChg chg="addSp delSp modSp add mod modAnim">
        <pc:chgData name="Rafael Peluzio" userId="eb7d761c6121443b" providerId="LiveId" clId="{90E8E623-9E1D-4798-9805-D420B6899F49}" dt="2021-04-01T23:07:50.814" v="1322"/>
        <pc:sldMkLst>
          <pc:docMk/>
          <pc:sldMk cId="3054661316" sldId="264"/>
        </pc:sldMkLst>
        <pc:spChg chg="del">
          <ac:chgData name="Rafael Peluzio" userId="eb7d761c6121443b" providerId="LiveId" clId="{90E8E623-9E1D-4798-9805-D420B6899F49}" dt="2021-04-01T22:55:42.540" v="1239" actId="478"/>
          <ac:spMkLst>
            <pc:docMk/>
            <pc:sldMk cId="3054661316" sldId="264"/>
            <ac:spMk id="3" creationId="{50A17E17-5F75-4D6C-A984-91CDCFB2AA17}"/>
          </ac:spMkLst>
        </pc:spChg>
        <pc:spChg chg="add del mod">
          <ac:chgData name="Rafael Peluzio" userId="eb7d761c6121443b" providerId="LiveId" clId="{90E8E623-9E1D-4798-9805-D420B6899F49}" dt="2021-04-01T22:55:43.986" v="1240" actId="478"/>
          <ac:spMkLst>
            <pc:docMk/>
            <pc:sldMk cId="3054661316" sldId="264"/>
            <ac:spMk id="5" creationId="{E1299B2F-B966-40F5-879B-6B4D98C7B6F1}"/>
          </ac:spMkLst>
        </pc:spChg>
        <pc:spChg chg="add mod">
          <ac:chgData name="Rafael Peluzio" userId="eb7d761c6121443b" providerId="LiveId" clId="{90E8E623-9E1D-4798-9805-D420B6899F49}" dt="2021-04-01T22:56:10.411" v="1247" actId="1076"/>
          <ac:spMkLst>
            <pc:docMk/>
            <pc:sldMk cId="3054661316" sldId="264"/>
            <ac:spMk id="7" creationId="{85F6FB31-7DD7-47FA-864F-04FD2E49625B}"/>
          </ac:spMkLst>
        </pc:spChg>
        <pc:spChg chg="add mod">
          <ac:chgData name="Rafael Peluzio" userId="eb7d761c6121443b" providerId="LiveId" clId="{90E8E623-9E1D-4798-9805-D420B6899F49}" dt="2021-04-01T22:56:14.133" v="1249" actId="1076"/>
          <ac:spMkLst>
            <pc:docMk/>
            <pc:sldMk cId="3054661316" sldId="264"/>
            <ac:spMk id="8" creationId="{159C1D1A-621F-4290-9550-879CAFF70EDE}"/>
          </ac:spMkLst>
        </pc:spChg>
        <pc:spChg chg="add mod">
          <ac:chgData name="Rafael Peluzio" userId="eb7d761c6121443b" providerId="LiveId" clId="{90E8E623-9E1D-4798-9805-D420B6899F49}" dt="2021-04-01T22:56:15.900" v="1251" actId="1076"/>
          <ac:spMkLst>
            <pc:docMk/>
            <pc:sldMk cId="3054661316" sldId="264"/>
            <ac:spMk id="9" creationId="{ED4F7187-1C22-4FCE-97F7-80C96EBF2128}"/>
          </ac:spMkLst>
        </pc:spChg>
        <pc:spChg chg="add mod">
          <ac:chgData name="Rafael Peluzio" userId="eb7d761c6121443b" providerId="LiveId" clId="{90E8E623-9E1D-4798-9805-D420B6899F49}" dt="2021-04-01T22:56:18.996" v="1253" actId="1076"/>
          <ac:spMkLst>
            <pc:docMk/>
            <pc:sldMk cId="3054661316" sldId="264"/>
            <ac:spMk id="10" creationId="{DA5ACC0D-A5B0-44B4-96B8-268C6C192FE8}"/>
          </ac:spMkLst>
        </pc:spChg>
        <pc:spChg chg="add mod">
          <ac:chgData name="Rafael Peluzio" userId="eb7d761c6121443b" providerId="LiveId" clId="{90E8E623-9E1D-4798-9805-D420B6899F49}" dt="2021-04-01T22:56:21.385" v="1255" actId="1076"/>
          <ac:spMkLst>
            <pc:docMk/>
            <pc:sldMk cId="3054661316" sldId="264"/>
            <ac:spMk id="11" creationId="{712D82CA-CA0E-4BDA-BFC4-3A2724053F65}"/>
          </ac:spMkLst>
        </pc:spChg>
        <pc:spChg chg="add mod">
          <ac:chgData name="Rafael Peluzio" userId="eb7d761c6121443b" providerId="LiveId" clId="{90E8E623-9E1D-4798-9805-D420B6899F49}" dt="2021-04-01T22:56:23.399" v="1257" actId="1076"/>
          <ac:spMkLst>
            <pc:docMk/>
            <pc:sldMk cId="3054661316" sldId="264"/>
            <ac:spMk id="12" creationId="{F71494FA-A8FC-4EFE-87C8-D0D208130A07}"/>
          </ac:spMkLst>
        </pc:spChg>
        <pc:spChg chg="add mod">
          <ac:chgData name="Rafael Peluzio" userId="eb7d761c6121443b" providerId="LiveId" clId="{90E8E623-9E1D-4798-9805-D420B6899F49}" dt="2021-04-01T22:56:25.630" v="1259" actId="1076"/>
          <ac:spMkLst>
            <pc:docMk/>
            <pc:sldMk cId="3054661316" sldId="264"/>
            <ac:spMk id="13" creationId="{582E1698-92C0-4C4A-B0CD-98FBA58B212F}"/>
          </ac:spMkLst>
        </pc:spChg>
        <pc:spChg chg="add mod">
          <ac:chgData name="Rafael Peluzio" userId="eb7d761c6121443b" providerId="LiveId" clId="{90E8E623-9E1D-4798-9805-D420B6899F49}" dt="2021-04-01T22:56:29.854" v="1261" actId="1076"/>
          <ac:spMkLst>
            <pc:docMk/>
            <pc:sldMk cId="3054661316" sldId="264"/>
            <ac:spMk id="14" creationId="{4263E45E-94D2-48DE-A664-B5495EFC9DF5}"/>
          </ac:spMkLst>
        </pc:spChg>
        <pc:spChg chg="add mod">
          <ac:chgData name="Rafael Peluzio" userId="eb7d761c6121443b" providerId="LiveId" clId="{90E8E623-9E1D-4798-9805-D420B6899F49}" dt="2021-04-01T22:56:32.402" v="1263" actId="1076"/>
          <ac:spMkLst>
            <pc:docMk/>
            <pc:sldMk cId="3054661316" sldId="264"/>
            <ac:spMk id="15" creationId="{838A72B3-4B12-4724-9C92-66A678DD29F4}"/>
          </ac:spMkLst>
        </pc:spChg>
        <pc:spChg chg="add mod">
          <ac:chgData name="Rafael Peluzio" userId="eb7d761c6121443b" providerId="LiveId" clId="{90E8E623-9E1D-4798-9805-D420B6899F49}" dt="2021-04-01T22:56:34.372" v="1265" actId="1076"/>
          <ac:spMkLst>
            <pc:docMk/>
            <pc:sldMk cId="3054661316" sldId="264"/>
            <ac:spMk id="16" creationId="{446325BB-8AEC-417A-BFE2-67764FA986EE}"/>
          </ac:spMkLst>
        </pc:spChg>
        <pc:spChg chg="add mod">
          <ac:chgData name="Rafael Peluzio" userId="eb7d761c6121443b" providerId="LiveId" clId="{90E8E623-9E1D-4798-9805-D420B6899F49}" dt="2021-04-01T22:56:36.765" v="1267" actId="1076"/>
          <ac:spMkLst>
            <pc:docMk/>
            <pc:sldMk cId="3054661316" sldId="264"/>
            <ac:spMk id="17" creationId="{C672CCA1-EBE2-448E-AD22-D4B797B4AB30}"/>
          </ac:spMkLst>
        </pc:spChg>
        <pc:spChg chg="add mod">
          <ac:chgData name="Rafael Peluzio" userId="eb7d761c6121443b" providerId="LiveId" clId="{90E8E623-9E1D-4798-9805-D420B6899F49}" dt="2021-04-01T22:56:38.771" v="1269" actId="1076"/>
          <ac:spMkLst>
            <pc:docMk/>
            <pc:sldMk cId="3054661316" sldId="264"/>
            <ac:spMk id="18" creationId="{3ADC2ED5-82AC-47E9-B9E9-4B860A04E6D5}"/>
          </ac:spMkLst>
        </pc:spChg>
        <pc:spChg chg="add mod">
          <ac:chgData name="Rafael Peluzio" userId="eb7d761c6121443b" providerId="LiveId" clId="{90E8E623-9E1D-4798-9805-D420B6899F49}" dt="2021-04-01T22:56:41.898" v="1271" actId="1076"/>
          <ac:spMkLst>
            <pc:docMk/>
            <pc:sldMk cId="3054661316" sldId="264"/>
            <ac:spMk id="19" creationId="{C7EA1F53-A8B8-4C65-BB5D-4D204A6058EC}"/>
          </ac:spMkLst>
        </pc:spChg>
        <pc:spChg chg="add mod">
          <ac:chgData name="Rafael Peluzio" userId="eb7d761c6121443b" providerId="LiveId" clId="{90E8E623-9E1D-4798-9805-D420B6899F49}" dt="2021-04-01T22:56:44.107" v="1273" actId="1076"/>
          <ac:spMkLst>
            <pc:docMk/>
            <pc:sldMk cId="3054661316" sldId="264"/>
            <ac:spMk id="20" creationId="{A25604E3-D458-4BC3-9F3A-DF4A516C4E11}"/>
          </ac:spMkLst>
        </pc:spChg>
        <pc:spChg chg="add mod">
          <ac:chgData name="Rafael Peluzio" userId="eb7d761c6121443b" providerId="LiveId" clId="{90E8E623-9E1D-4798-9805-D420B6899F49}" dt="2021-04-01T22:56:46.012" v="1275" actId="1076"/>
          <ac:spMkLst>
            <pc:docMk/>
            <pc:sldMk cId="3054661316" sldId="264"/>
            <ac:spMk id="21" creationId="{D15A634E-C013-4536-94BE-CC0E87C141E9}"/>
          </ac:spMkLst>
        </pc:spChg>
        <pc:spChg chg="add mod">
          <ac:chgData name="Rafael Peluzio" userId="eb7d761c6121443b" providerId="LiveId" clId="{90E8E623-9E1D-4798-9805-D420B6899F49}" dt="2021-04-01T22:56:49.316" v="1277" actId="1076"/>
          <ac:spMkLst>
            <pc:docMk/>
            <pc:sldMk cId="3054661316" sldId="264"/>
            <ac:spMk id="22" creationId="{D2FA39E3-81A6-4A9D-9EC0-441140A95B88}"/>
          </ac:spMkLst>
        </pc:spChg>
        <pc:spChg chg="add mod">
          <ac:chgData name="Rafael Peluzio" userId="eb7d761c6121443b" providerId="LiveId" clId="{90E8E623-9E1D-4798-9805-D420B6899F49}" dt="2021-04-01T22:56:54.497" v="1279" actId="1076"/>
          <ac:spMkLst>
            <pc:docMk/>
            <pc:sldMk cId="3054661316" sldId="264"/>
            <ac:spMk id="23" creationId="{DED42507-A2F0-4D9E-B739-AC523EADB1BA}"/>
          </ac:spMkLst>
        </pc:spChg>
        <pc:spChg chg="add mod">
          <ac:chgData name="Rafael Peluzio" userId="eb7d761c6121443b" providerId="LiveId" clId="{90E8E623-9E1D-4798-9805-D420B6899F49}" dt="2021-04-01T22:56:57.687" v="1281" actId="1076"/>
          <ac:spMkLst>
            <pc:docMk/>
            <pc:sldMk cId="3054661316" sldId="264"/>
            <ac:spMk id="24" creationId="{55FDCA80-14FE-4B49-8EBD-9B9A516ED1AB}"/>
          </ac:spMkLst>
        </pc:spChg>
        <pc:spChg chg="add mod">
          <ac:chgData name="Rafael Peluzio" userId="eb7d761c6121443b" providerId="LiveId" clId="{90E8E623-9E1D-4798-9805-D420B6899F49}" dt="2021-04-01T22:59:47.881" v="1303" actId="208"/>
          <ac:spMkLst>
            <pc:docMk/>
            <pc:sldMk cId="3054661316" sldId="264"/>
            <ac:spMk id="33" creationId="{EBD3F4E5-969A-4CEA-A4C7-C80523D52AE8}"/>
          </ac:spMkLst>
        </pc:spChg>
        <pc:picChg chg="add mod">
          <ac:chgData name="Rafael Peluzio" userId="eb7d761c6121443b" providerId="LiveId" clId="{90E8E623-9E1D-4798-9805-D420B6899F49}" dt="2021-04-01T22:55:51.970" v="1244" actId="14100"/>
          <ac:picMkLst>
            <pc:docMk/>
            <pc:sldMk cId="3054661316" sldId="264"/>
            <ac:picMk id="6" creationId="{7D39A647-EBE5-4E04-A0E7-8B2E40DFA0A9}"/>
          </ac:picMkLst>
        </pc:picChg>
        <pc:cxnChg chg="add mod">
          <ac:chgData name="Rafael Peluzio" userId="eb7d761c6121443b" providerId="LiveId" clId="{90E8E623-9E1D-4798-9805-D420B6899F49}" dt="2021-04-01T22:57:16.697" v="1283" actId="13822"/>
          <ac:cxnSpMkLst>
            <pc:docMk/>
            <pc:sldMk cId="3054661316" sldId="264"/>
            <ac:cxnSpMk id="26" creationId="{D8CFF7A1-D9A0-4272-A301-7BA4A11FF05D}"/>
          </ac:cxnSpMkLst>
        </pc:cxnChg>
        <pc:cxnChg chg="add mod">
          <ac:chgData name="Rafael Peluzio" userId="eb7d761c6121443b" providerId="LiveId" clId="{90E8E623-9E1D-4798-9805-D420B6899F49}" dt="2021-04-01T22:57:27.424" v="1286" actId="14100"/>
          <ac:cxnSpMkLst>
            <pc:docMk/>
            <pc:sldMk cId="3054661316" sldId="264"/>
            <ac:cxnSpMk id="27" creationId="{573FF976-BC2F-47F4-9918-163674034BA5}"/>
          </ac:cxnSpMkLst>
        </pc:cxnChg>
        <pc:cxnChg chg="add mod">
          <ac:chgData name="Rafael Peluzio" userId="eb7d761c6121443b" providerId="LiveId" clId="{90E8E623-9E1D-4798-9805-D420B6899F49}" dt="2021-04-01T22:57:32.891" v="1289" actId="14100"/>
          <ac:cxnSpMkLst>
            <pc:docMk/>
            <pc:sldMk cId="3054661316" sldId="264"/>
            <ac:cxnSpMk id="29" creationId="{D80C7D44-C20D-4A7F-ADBF-532E9CFF1343}"/>
          </ac:cxnSpMkLst>
        </pc:cxnChg>
        <pc:cxnChg chg="add mod">
          <ac:chgData name="Rafael Peluzio" userId="eb7d761c6121443b" providerId="LiveId" clId="{90E8E623-9E1D-4798-9805-D420B6899F49}" dt="2021-04-01T22:57:39.768" v="1292" actId="14100"/>
          <ac:cxnSpMkLst>
            <pc:docMk/>
            <pc:sldMk cId="3054661316" sldId="264"/>
            <ac:cxnSpMk id="31" creationId="{3512F3E6-8569-431E-9C5C-C2D520FDA77D}"/>
          </ac:cxnSpMkLst>
        </pc:cxnChg>
        <pc:cxnChg chg="add mod">
          <ac:chgData name="Rafael Peluzio" userId="eb7d761c6121443b" providerId="LiveId" clId="{90E8E623-9E1D-4798-9805-D420B6899F49}" dt="2021-04-01T23:01:01.094" v="1314" actId="208"/>
          <ac:cxnSpMkLst>
            <pc:docMk/>
            <pc:sldMk cId="3054661316" sldId="264"/>
            <ac:cxnSpMk id="35" creationId="{EFF1A821-26EA-4A78-95AF-B293BDFF5290}"/>
          </ac:cxnSpMkLst>
        </pc:cxnChg>
      </pc:sldChg>
      <pc:sldChg chg="addSp delSp modSp new mod ord addCm delCm">
        <pc:chgData name="Rafael Peluzio" userId="eb7d761c6121443b" providerId="LiveId" clId="{90E8E623-9E1D-4798-9805-D420B6899F49}" dt="2021-04-12T12:17:00.150" v="4228"/>
        <pc:sldMkLst>
          <pc:docMk/>
          <pc:sldMk cId="2661558493" sldId="265"/>
        </pc:sldMkLst>
        <pc:spChg chg="mod">
          <ac:chgData name="Rafael Peluzio" userId="eb7d761c6121443b" providerId="LiveId" clId="{90E8E623-9E1D-4798-9805-D420B6899F49}" dt="2021-04-01T23:16:10.721" v="1559" actId="20577"/>
          <ac:spMkLst>
            <pc:docMk/>
            <pc:sldMk cId="2661558493" sldId="265"/>
            <ac:spMk id="2" creationId="{4E007C7A-48E6-4FC1-A0E9-D379958818B6}"/>
          </ac:spMkLst>
        </pc:spChg>
        <pc:spChg chg="del">
          <ac:chgData name="Rafael Peluzio" userId="eb7d761c6121443b" providerId="LiveId" clId="{90E8E623-9E1D-4798-9805-D420B6899F49}" dt="2021-04-01T23:16:13.708" v="1560" actId="478"/>
          <ac:spMkLst>
            <pc:docMk/>
            <pc:sldMk cId="2661558493" sldId="265"/>
            <ac:spMk id="3" creationId="{5AA932FD-3EA3-497D-A69F-6DFDF01075AF}"/>
          </ac:spMkLst>
        </pc:spChg>
        <pc:picChg chg="add mod">
          <ac:chgData name="Rafael Peluzio" userId="eb7d761c6121443b" providerId="LiveId" clId="{90E8E623-9E1D-4798-9805-D420B6899F49}" dt="2021-04-01T23:16:27.046" v="1565" actId="14100"/>
          <ac:picMkLst>
            <pc:docMk/>
            <pc:sldMk cId="2661558493" sldId="265"/>
            <ac:picMk id="6146" creationId="{55CEE895-B745-49D4-B2E5-E36FD112A8A0}"/>
          </ac:picMkLst>
        </pc:picChg>
      </pc:sldChg>
      <pc:sldChg chg="addSp delSp modSp new mod">
        <pc:chgData name="Rafael Peluzio" userId="eb7d761c6121443b" providerId="LiveId" clId="{90E8E623-9E1D-4798-9805-D420B6899F49}" dt="2021-04-01T23:22:13.963" v="1616" actId="1076"/>
        <pc:sldMkLst>
          <pc:docMk/>
          <pc:sldMk cId="1712066256" sldId="266"/>
        </pc:sldMkLst>
        <pc:spChg chg="mod">
          <ac:chgData name="Rafael Peluzio" userId="eb7d761c6121443b" providerId="LiveId" clId="{90E8E623-9E1D-4798-9805-D420B6899F49}" dt="2021-04-01T23:17:31.158" v="1596" actId="20577"/>
          <ac:spMkLst>
            <pc:docMk/>
            <pc:sldMk cId="1712066256" sldId="266"/>
            <ac:spMk id="2" creationId="{08922A6B-A6D8-4DCB-A413-EA3D1568583E}"/>
          </ac:spMkLst>
        </pc:spChg>
        <pc:spChg chg="del">
          <ac:chgData name="Rafael Peluzio" userId="eb7d761c6121443b" providerId="LiveId" clId="{90E8E623-9E1D-4798-9805-D420B6899F49}" dt="2021-04-01T23:17:34.697" v="1597" actId="478"/>
          <ac:spMkLst>
            <pc:docMk/>
            <pc:sldMk cId="1712066256" sldId="266"/>
            <ac:spMk id="3" creationId="{BF308424-7399-4FFC-AB50-330BD845982E}"/>
          </ac:spMkLst>
        </pc:spChg>
        <pc:picChg chg="add mod">
          <ac:chgData name="Rafael Peluzio" userId="eb7d761c6121443b" providerId="LiveId" clId="{90E8E623-9E1D-4798-9805-D420B6899F49}" dt="2021-04-01T23:19:19.358" v="1604" actId="14100"/>
          <ac:picMkLst>
            <pc:docMk/>
            <pc:sldMk cId="1712066256" sldId="266"/>
            <ac:picMk id="7170" creationId="{FC52678B-92B9-4C4B-9B7F-C30E8E747C33}"/>
          </ac:picMkLst>
        </pc:picChg>
        <pc:picChg chg="add mod">
          <ac:chgData name="Rafael Peluzio" userId="eb7d761c6121443b" providerId="LiveId" clId="{90E8E623-9E1D-4798-9805-D420B6899F49}" dt="2021-04-01T23:22:11.393" v="1615" actId="1076"/>
          <ac:picMkLst>
            <pc:docMk/>
            <pc:sldMk cId="1712066256" sldId="266"/>
            <ac:picMk id="7172" creationId="{A0685851-8B6B-412F-A99E-222B3EA08690}"/>
          </ac:picMkLst>
        </pc:picChg>
        <pc:picChg chg="add mod">
          <ac:chgData name="Rafael Peluzio" userId="eb7d761c6121443b" providerId="LiveId" clId="{90E8E623-9E1D-4798-9805-D420B6899F49}" dt="2021-04-01T23:22:13.963" v="1616" actId="1076"/>
          <ac:picMkLst>
            <pc:docMk/>
            <pc:sldMk cId="1712066256" sldId="266"/>
            <ac:picMk id="7174" creationId="{6EA3BDBB-72E3-422C-89F8-B2202A99A39A}"/>
          </ac:picMkLst>
        </pc:picChg>
      </pc:sldChg>
      <pc:sldChg chg="new del">
        <pc:chgData name="Rafael Peluzio" userId="eb7d761c6121443b" providerId="LiveId" clId="{90E8E623-9E1D-4798-9805-D420B6899F49}" dt="2021-04-01T23:17:16.153" v="1569" actId="680"/>
        <pc:sldMkLst>
          <pc:docMk/>
          <pc:sldMk cId="1946984173" sldId="266"/>
        </pc:sldMkLst>
      </pc:sldChg>
      <pc:sldChg chg="addSp delSp modSp new mod ord">
        <pc:chgData name="Rafael Peluzio" userId="eb7d761c6121443b" providerId="LiveId" clId="{90E8E623-9E1D-4798-9805-D420B6899F49}" dt="2021-04-12T11:22:59.038" v="4173"/>
        <pc:sldMkLst>
          <pc:docMk/>
          <pc:sldMk cId="1291348529" sldId="267"/>
        </pc:sldMkLst>
        <pc:spChg chg="mod">
          <ac:chgData name="Rafael Peluzio" userId="eb7d761c6121443b" providerId="LiveId" clId="{90E8E623-9E1D-4798-9805-D420B6899F49}" dt="2021-04-01T23:23:45.041" v="1651" actId="20577"/>
          <ac:spMkLst>
            <pc:docMk/>
            <pc:sldMk cId="1291348529" sldId="267"/>
            <ac:spMk id="2" creationId="{48849438-2F5C-4586-8A23-7C2B906DDEF1}"/>
          </ac:spMkLst>
        </pc:spChg>
        <pc:spChg chg="del">
          <ac:chgData name="Rafael Peluzio" userId="eb7d761c6121443b" providerId="LiveId" clId="{90E8E623-9E1D-4798-9805-D420B6899F49}" dt="2021-04-01T23:23:47.119" v="1652"/>
          <ac:spMkLst>
            <pc:docMk/>
            <pc:sldMk cId="1291348529" sldId="267"/>
            <ac:spMk id="3" creationId="{2259C39E-B836-4BF0-BBDB-5935D53514CF}"/>
          </ac:spMkLst>
        </pc:spChg>
        <pc:picChg chg="add mod">
          <ac:chgData name="Rafael Peluzio" userId="eb7d761c6121443b" providerId="LiveId" clId="{90E8E623-9E1D-4798-9805-D420B6899F49}" dt="2021-04-01T23:23:53.375" v="1655" actId="1076"/>
          <ac:picMkLst>
            <pc:docMk/>
            <pc:sldMk cId="1291348529" sldId="267"/>
            <ac:picMk id="8194" creationId="{61EA3127-FE62-46D4-A867-C0CB46FDCE23}"/>
          </ac:picMkLst>
        </pc:picChg>
      </pc:sldChg>
      <pc:sldChg chg="addSp delSp modSp new mod">
        <pc:chgData name="Rafael Peluzio" userId="eb7d761c6121443b" providerId="LiveId" clId="{90E8E623-9E1D-4798-9805-D420B6899F49}" dt="2021-04-02T00:14:39.477" v="2636" actId="20577"/>
        <pc:sldMkLst>
          <pc:docMk/>
          <pc:sldMk cId="3450340960" sldId="268"/>
        </pc:sldMkLst>
        <pc:spChg chg="mod">
          <ac:chgData name="Rafael Peluzio" userId="eb7d761c6121443b" providerId="LiveId" clId="{90E8E623-9E1D-4798-9805-D420B6899F49}" dt="2021-04-02T00:14:39.477" v="2636" actId="20577"/>
          <ac:spMkLst>
            <pc:docMk/>
            <pc:sldMk cId="3450340960" sldId="268"/>
            <ac:spMk id="2" creationId="{94A786F0-6707-4306-B5E2-87DB7DEEA94B}"/>
          </ac:spMkLst>
        </pc:spChg>
        <pc:spChg chg="add del mod">
          <ac:chgData name="Rafael Peluzio" userId="eb7d761c6121443b" providerId="LiveId" clId="{90E8E623-9E1D-4798-9805-D420B6899F49}" dt="2021-04-01T23:53:25.990" v="2306" actId="20577"/>
          <ac:spMkLst>
            <pc:docMk/>
            <pc:sldMk cId="3450340960" sldId="268"/>
            <ac:spMk id="3" creationId="{37B6346E-74C0-491E-AA9E-8F62770411BC}"/>
          </ac:spMkLst>
        </pc:spChg>
        <pc:picChg chg="add del mod">
          <ac:chgData name="Rafael Peluzio" userId="eb7d761c6121443b" providerId="LiveId" clId="{90E8E623-9E1D-4798-9805-D420B6899F49}" dt="2021-04-01T23:50:23.533" v="2008"/>
          <ac:picMkLst>
            <pc:docMk/>
            <pc:sldMk cId="3450340960" sldId="268"/>
            <ac:picMk id="14338" creationId="{F704BB36-D373-4F25-B5FE-3AFDC9993F39}"/>
          </ac:picMkLst>
        </pc:picChg>
        <pc:picChg chg="add del mod">
          <ac:chgData name="Rafael Peluzio" userId="eb7d761c6121443b" providerId="LiveId" clId="{90E8E623-9E1D-4798-9805-D420B6899F49}" dt="2021-04-01T23:50:28.230" v="2011"/>
          <ac:picMkLst>
            <pc:docMk/>
            <pc:sldMk cId="3450340960" sldId="268"/>
            <ac:picMk id="14340" creationId="{D85BE01C-C6F7-4CD4-8913-AB6A3A5CDEE6}"/>
          </ac:picMkLst>
        </pc:picChg>
        <pc:picChg chg="add mod">
          <ac:chgData name="Rafael Peluzio" userId="eb7d761c6121443b" providerId="LiveId" clId="{90E8E623-9E1D-4798-9805-D420B6899F49}" dt="2021-04-01T23:53:04.666" v="2204" actId="732"/>
          <ac:picMkLst>
            <pc:docMk/>
            <pc:sldMk cId="3450340960" sldId="268"/>
            <ac:picMk id="14342" creationId="{9AB3C3D5-BA8C-4A41-9900-62D19E11D598}"/>
          </ac:picMkLst>
        </pc:picChg>
        <pc:picChg chg="add mod">
          <ac:chgData name="Rafael Peluzio" userId="eb7d761c6121443b" providerId="LiveId" clId="{90E8E623-9E1D-4798-9805-D420B6899F49}" dt="2021-04-02T00:09:31.140" v="2587" actId="1076"/>
          <ac:picMkLst>
            <pc:docMk/>
            <pc:sldMk cId="3450340960" sldId="268"/>
            <ac:picMk id="14344" creationId="{5303C106-5CBC-4069-80B9-A45BD7EE1B95}"/>
          </ac:picMkLst>
        </pc:picChg>
      </pc:sldChg>
      <pc:sldChg chg="addSp delSp modSp new mod">
        <pc:chgData name="Rafael Peluzio" userId="eb7d761c6121443b" providerId="LiveId" clId="{90E8E623-9E1D-4798-9805-D420B6899F49}" dt="2021-04-01T23:26:42.890" v="1672" actId="1076"/>
        <pc:sldMkLst>
          <pc:docMk/>
          <pc:sldMk cId="1204177139" sldId="269"/>
        </pc:sldMkLst>
        <pc:spChg chg="mod">
          <ac:chgData name="Rafael Peluzio" userId="eb7d761c6121443b" providerId="LiveId" clId="{90E8E623-9E1D-4798-9805-D420B6899F49}" dt="2021-04-01T23:24:39.116" v="1668" actId="20577"/>
          <ac:spMkLst>
            <pc:docMk/>
            <pc:sldMk cId="1204177139" sldId="269"/>
            <ac:spMk id="2" creationId="{3A073A1C-7C7B-41B5-B9FA-9826B424554C}"/>
          </ac:spMkLst>
        </pc:spChg>
        <pc:spChg chg="del">
          <ac:chgData name="Rafael Peluzio" userId="eb7d761c6121443b" providerId="LiveId" clId="{90E8E623-9E1D-4798-9805-D420B6899F49}" dt="2021-04-01T23:24:41.594" v="1669"/>
          <ac:spMkLst>
            <pc:docMk/>
            <pc:sldMk cId="1204177139" sldId="269"/>
            <ac:spMk id="3" creationId="{C830578C-20D9-417C-BE4E-069C7DEBEE5C}"/>
          </ac:spMkLst>
        </pc:spChg>
        <pc:picChg chg="add mod">
          <ac:chgData name="Rafael Peluzio" userId="eb7d761c6121443b" providerId="LiveId" clId="{90E8E623-9E1D-4798-9805-D420B6899F49}" dt="2021-04-01T23:26:42.890" v="1672" actId="1076"/>
          <ac:picMkLst>
            <pc:docMk/>
            <pc:sldMk cId="1204177139" sldId="269"/>
            <ac:picMk id="9218" creationId="{3AE19453-CDCE-4826-BD84-33071AAA5114}"/>
          </ac:picMkLst>
        </pc:picChg>
      </pc:sldChg>
      <pc:sldChg chg="delSp modSp new mod">
        <pc:chgData name="Rafael Peluzio" userId="eb7d761c6121443b" providerId="LiveId" clId="{90E8E623-9E1D-4798-9805-D420B6899F49}" dt="2021-04-12T01:20:52.816" v="3567" actId="1076"/>
        <pc:sldMkLst>
          <pc:docMk/>
          <pc:sldMk cId="2829495351" sldId="270"/>
        </pc:sldMkLst>
        <pc:spChg chg="mod">
          <ac:chgData name="Rafael Peluzio" userId="eb7d761c6121443b" providerId="LiveId" clId="{90E8E623-9E1D-4798-9805-D420B6899F49}" dt="2021-04-12T01:20:52.816" v="3567" actId="1076"/>
          <ac:spMkLst>
            <pc:docMk/>
            <pc:sldMk cId="2829495351" sldId="270"/>
            <ac:spMk id="2" creationId="{86A329D2-BE5F-46F5-A65D-01C28013D7A9}"/>
          </ac:spMkLst>
        </pc:spChg>
        <pc:spChg chg="del mod">
          <ac:chgData name="Rafael Peluzio" userId="eb7d761c6121443b" providerId="LiveId" clId="{90E8E623-9E1D-4798-9805-D420B6899F49}" dt="2021-04-12T01:20:41.518" v="3553" actId="478"/>
          <ac:spMkLst>
            <pc:docMk/>
            <pc:sldMk cId="2829495351" sldId="270"/>
            <ac:spMk id="3" creationId="{01960DD3-D2AB-4A90-B2DD-C5331F078456}"/>
          </ac:spMkLst>
        </pc:spChg>
      </pc:sldChg>
      <pc:sldChg chg="addSp delSp modSp new mod">
        <pc:chgData name="Rafael Peluzio" userId="eb7d761c6121443b" providerId="LiveId" clId="{90E8E623-9E1D-4798-9805-D420B6899F49}" dt="2021-04-01T23:35:48.604" v="1712" actId="1076"/>
        <pc:sldMkLst>
          <pc:docMk/>
          <pc:sldMk cId="3763583829" sldId="271"/>
        </pc:sldMkLst>
        <pc:spChg chg="mod">
          <ac:chgData name="Rafael Peluzio" userId="eb7d761c6121443b" providerId="LiveId" clId="{90E8E623-9E1D-4798-9805-D420B6899F49}" dt="2021-04-01T23:34:46.623" v="1705" actId="20577"/>
          <ac:spMkLst>
            <pc:docMk/>
            <pc:sldMk cId="3763583829" sldId="271"/>
            <ac:spMk id="2" creationId="{F19C4F43-3966-47A8-ABC8-009009DEEC06}"/>
          </ac:spMkLst>
        </pc:spChg>
        <pc:spChg chg="add del">
          <ac:chgData name="Rafael Peluzio" userId="eb7d761c6121443b" providerId="LiveId" clId="{90E8E623-9E1D-4798-9805-D420B6899F49}" dt="2021-04-01T23:35:14.630" v="1708"/>
          <ac:spMkLst>
            <pc:docMk/>
            <pc:sldMk cId="3763583829" sldId="271"/>
            <ac:spMk id="3" creationId="{B53D9CF0-7220-4AC0-854E-4C679753F75C}"/>
          </ac:spMkLst>
        </pc:spChg>
        <pc:picChg chg="add del mod">
          <ac:chgData name="Rafael Peluzio" userId="eb7d761c6121443b" providerId="LiveId" clId="{90E8E623-9E1D-4798-9805-D420B6899F49}" dt="2021-04-01T23:34:50.632" v="1707"/>
          <ac:picMkLst>
            <pc:docMk/>
            <pc:sldMk cId="3763583829" sldId="271"/>
            <ac:picMk id="10242" creationId="{3C36BA75-44BD-4652-AD25-E0E77FF004B6}"/>
          </ac:picMkLst>
        </pc:picChg>
        <pc:picChg chg="add mod">
          <ac:chgData name="Rafael Peluzio" userId="eb7d761c6121443b" providerId="LiveId" clId="{90E8E623-9E1D-4798-9805-D420B6899F49}" dt="2021-04-01T23:35:17.669" v="1709" actId="1076"/>
          <ac:picMkLst>
            <pc:docMk/>
            <pc:sldMk cId="3763583829" sldId="271"/>
            <ac:picMk id="10244" creationId="{4CFC08A7-B16A-489C-9DB4-FA85765D67D5}"/>
          </ac:picMkLst>
        </pc:picChg>
        <pc:picChg chg="add mod">
          <ac:chgData name="Rafael Peluzio" userId="eb7d761c6121443b" providerId="LiveId" clId="{90E8E623-9E1D-4798-9805-D420B6899F49}" dt="2021-04-01T23:35:48.604" v="1712" actId="1076"/>
          <ac:picMkLst>
            <pc:docMk/>
            <pc:sldMk cId="3763583829" sldId="271"/>
            <ac:picMk id="10246" creationId="{7DFBA497-73F9-4EF1-B377-7A163FE8BB14}"/>
          </ac:picMkLst>
        </pc:picChg>
      </pc:sldChg>
      <pc:sldChg chg="addSp delSp modSp new mod">
        <pc:chgData name="Rafael Peluzio" userId="eb7d761c6121443b" providerId="LiveId" clId="{90E8E623-9E1D-4798-9805-D420B6899F49}" dt="2021-04-12T11:23:32.729" v="4176" actId="20577"/>
        <pc:sldMkLst>
          <pc:docMk/>
          <pc:sldMk cId="4179002064" sldId="272"/>
        </pc:sldMkLst>
        <pc:spChg chg="mod">
          <ac:chgData name="Rafael Peluzio" userId="eb7d761c6121443b" providerId="LiveId" clId="{90E8E623-9E1D-4798-9805-D420B6899F49}" dt="2021-04-12T11:23:32.729" v="4176" actId="20577"/>
          <ac:spMkLst>
            <pc:docMk/>
            <pc:sldMk cId="4179002064" sldId="272"/>
            <ac:spMk id="2" creationId="{EE22AD49-B3C7-4FDF-B2F0-48B0645F02B8}"/>
          </ac:spMkLst>
        </pc:spChg>
        <pc:spChg chg="del">
          <ac:chgData name="Rafael Peluzio" userId="eb7d761c6121443b" providerId="LiveId" clId="{90E8E623-9E1D-4798-9805-D420B6899F49}" dt="2021-04-01T23:44:03.475" v="1754"/>
          <ac:spMkLst>
            <pc:docMk/>
            <pc:sldMk cId="4179002064" sldId="272"/>
            <ac:spMk id="3" creationId="{1A41AD77-7608-45BD-9B0B-E569BCF61E4B}"/>
          </ac:spMkLst>
        </pc:spChg>
        <pc:picChg chg="add mod">
          <ac:chgData name="Rafael Peluzio" userId="eb7d761c6121443b" providerId="LiveId" clId="{90E8E623-9E1D-4798-9805-D420B6899F49}" dt="2021-04-01T23:44:09.464" v="1757" actId="1076"/>
          <ac:picMkLst>
            <pc:docMk/>
            <pc:sldMk cId="4179002064" sldId="272"/>
            <ac:picMk id="12290" creationId="{9B26F3F9-3167-4292-857A-7DF5C56A5D4B}"/>
          </ac:picMkLst>
        </pc:picChg>
      </pc:sldChg>
      <pc:sldChg chg="addSp delSp modSp new mod">
        <pc:chgData name="Rafael Peluzio" userId="eb7d761c6121443b" providerId="LiveId" clId="{90E8E623-9E1D-4798-9805-D420B6899F49}" dt="2021-04-01T23:38:57.921" v="1719" actId="1076"/>
        <pc:sldMkLst>
          <pc:docMk/>
          <pc:sldMk cId="3549851099" sldId="273"/>
        </pc:sldMkLst>
        <pc:spChg chg="mod">
          <ac:chgData name="Rafael Peluzio" userId="eb7d761c6121443b" providerId="LiveId" clId="{90E8E623-9E1D-4798-9805-D420B6899F49}" dt="2021-04-01T23:38:50.293" v="1717" actId="20577"/>
          <ac:spMkLst>
            <pc:docMk/>
            <pc:sldMk cId="3549851099" sldId="273"/>
            <ac:spMk id="2" creationId="{0F242B1F-EC96-4BC2-957A-55755C4EA870}"/>
          </ac:spMkLst>
        </pc:spChg>
        <pc:spChg chg="del">
          <ac:chgData name="Rafael Peluzio" userId="eb7d761c6121443b" providerId="LiveId" clId="{90E8E623-9E1D-4798-9805-D420B6899F49}" dt="2021-04-01T23:38:54.205" v="1718"/>
          <ac:spMkLst>
            <pc:docMk/>
            <pc:sldMk cId="3549851099" sldId="273"/>
            <ac:spMk id="3" creationId="{DFE44314-E84D-4D13-9F5C-BD776877B548}"/>
          </ac:spMkLst>
        </pc:spChg>
        <pc:picChg chg="add mod">
          <ac:chgData name="Rafael Peluzio" userId="eb7d761c6121443b" providerId="LiveId" clId="{90E8E623-9E1D-4798-9805-D420B6899F49}" dt="2021-04-01T23:38:57.921" v="1719" actId="1076"/>
          <ac:picMkLst>
            <pc:docMk/>
            <pc:sldMk cId="3549851099" sldId="273"/>
            <ac:picMk id="11266" creationId="{510B2674-8B9D-4505-8B82-8839D7D3AEB8}"/>
          </ac:picMkLst>
        </pc:picChg>
      </pc:sldChg>
      <pc:sldChg chg="addSp delSp modSp new mod ord">
        <pc:chgData name="Rafael Peluzio" userId="eb7d761c6121443b" providerId="LiveId" clId="{90E8E623-9E1D-4798-9805-D420B6899F49}" dt="2021-04-12T11:22:52.548" v="4171"/>
        <pc:sldMkLst>
          <pc:docMk/>
          <pc:sldMk cId="3492924131" sldId="275"/>
        </pc:sldMkLst>
        <pc:spChg chg="mod">
          <ac:chgData name="Rafael Peluzio" userId="eb7d761c6121443b" providerId="LiveId" clId="{90E8E623-9E1D-4798-9805-D420B6899F49}" dt="2021-04-01T23:46:34.058" v="1960" actId="20577"/>
          <ac:spMkLst>
            <pc:docMk/>
            <pc:sldMk cId="3492924131" sldId="275"/>
            <ac:spMk id="2" creationId="{00E2CE08-B3CF-488A-8EAD-225C47978B49}"/>
          </ac:spMkLst>
        </pc:spChg>
        <pc:spChg chg="del">
          <ac:chgData name="Rafael Peluzio" userId="eb7d761c6121443b" providerId="LiveId" clId="{90E8E623-9E1D-4798-9805-D420B6899F49}" dt="2021-04-01T23:46:57.959" v="1961"/>
          <ac:spMkLst>
            <pc:docMk/>
            <pc:sldMk cId="3492924131" sldId="275"/>
            <ac:spMk id="3" creationId="{ED773E7B-631B-4417-BE09-735702DAF7D9}"/>
          </ac:spMkLst>
        </pc:spChg>
        <pc:picChg chg="add mod">
          <ac:chgData name="Rafael Peluzio" userId="eb7d761c6121443b" providerId="LiveId" clId="{90E8E623-9E1D-4798-9805-D420B6899F49}" dt="2021-04-01T23:46:59.804" v="1962" actId="1076"/>
          <ac:picMkLst>
            <pc:docMk/>
            <pc:sldMk cId="3492924131" sldId="275"/>
            <ac:picMk id="13314" creationId="{20528F85-4057-4C2D-9AE8-B06CE947F1D2}"/>
          </ac:picMkLst>
        </pc:picChg>
      </pc:sldChg>
      <pc:sldChg chg="addSp modSp new mod ord modAnim">
        <pc:chgData name="Rafael Peluzio" userId="eb7d761c6121443b" providerId="LiveId" clId="{90E8E623-9E1D-4798-9805-D420B6899F49}" dt="2021-04-12T11:38:05.783" v="4201" actId="20577"/>
        <pc:sldMkLst>
          <pc:docMk/>
          <pc:sldMk cId="4061906388" sldId="276"/>
        </pc:sldMkLst>
        <pc:spChg chg="mod">
          <ac:chgData name="Rafael Peluzio" userId="eb7d761c6121443b" providerId="LiveId" clId="{90E8E623-9E1D-4798-9805-D420B6899F49}" dt="2021-04-12T11:38:05.783" v="4201" actId="20577"/>
          <ac:spMkLst>
            <pc:docMk/>
            <pc:sldMk cId="4061906388" sldId="276"/>
            <ac:spMk id="2" creationId="{E0102B5B-A2F5-4344-B30A-18DEFBE17B2C}"/>
          </ac:spMkLst>
        </pc:spChg>
        <pc:spChg chg="mod">
          <ac:chgData name="Rafael Peluzio" userId="eb7d761c6121443b" providerId="LiveId" clId="{90E8E623-9E1D-4798-9805-D420B6899F49}" dt="2021-04-02T00:06:13.991" v="2583" actId="20577"/>
          <ac:spMkLst>
            <pc:docMk/>
            <pc:sldMk cId="4061906388" sldId="276"/>
            <ac:spMk id="3" creationId="{E03665CC-D942-4DCC-9F7A-E873D68CBD04}"/>
          </ac:spMkLst>
        </pc:spChg>
        <pc:picChg chg="add mod">
          <ac:chgData name="Rafael Peluzio" userId="eb7d761c6121443b" providerId="LiveId" clId="{90E8E623-9E1D-4798-9805-D420B6899F49}" dt="2021-04-02T00:05:03.319" v="2576" actId="14100"/>
          <ac:picMkLst>
            <pc:docMk/>
            <pc:sldMk cId="4061906388" sldId="276"/>
            <ac:picMk id="15362" creationId="{8EBDCCB7-7971-4918-B5F5-CC2297582AA8}"/>
          </ac:picMkLst>
        </pc:picChg>
        <pc:picChg chg="add mod">
          <ac:chgData name="Rafael Peluzio" userId="eb7d761c6121443b" providerId="LiveId" clId="{90E8E623-9E1D-4798-9805-D420B6899F49}" dt="2021-04-02T00:05:32.702" v="2578" actId="1076"/>
          <ac:picMkLst>
            <pc:docMk/>
            <pc:sldMk cId="4061906388" sldId="276"/>
            <ac:picMk id="15364" creationId="{00B2560D-0423-4EE3-8759-244910FA8CBA}"/>
          </ac:picMkLst>
        </pc:picChg>
      </pc:sldChg>
      <pc:sldChg chg="modSp new del mod">
        <pc:chgData name="Rafael Peluzio" userId="eb7d761c6121443b" providerId="LiveId" clId="{90E8E623-9E1D-4798-9805-D420B6899F49}" dt="2021-04-12T01:30:41.395" v="3582" actId="2696"/>
        <pc:sldMkLst>
          <pc:docMk/>
          <pc:sldMk cId="3069298909" sldId="277"/>
        </pc:sldMkLst>
        <pc:spChg chg="mod">
          <ac:chgData name="Rafael Peluzio" userId="eb7d761c6121443b" providerId="LiveId" clId="{90E8E623-9E1D-4798-9805-D420B6899F49}" dt="2021-04-01T23:48:55.527" v="2002" actId="20577"/>
          <ac:spMkLst>
            <pc:docMk/>
            <pc:sldMk cId="3069298909" sldId="277"/>
            <ac:spMk id="2" creationId="{5B4806FB-2120-47F8-84D0-31E5B49351A7}"/>
          </ac:spMkLst>
        </pc:spChg>
      </pc:sldChg>
      <pc:sldChg chg="new ord">
        <pc:chgData name="Rafael Peluzio" userId="eb7d761c6121443b" providerId="LiveId" clId="{90E8E623-9E1D-4798-9805-D420B6899F49}" dt="2021-04-12T11:37:16.615" v="4185"/>
        <pc:sldMkLst>
          <pc:docMk/>
          <pc:sldMk cId="3244347499" sldId="278"/>
        </pc:sldMkLst>
      </pc:sldChg>
      <pc:sldChg chg="addSp delSp modSp new mod">
        <pc:chgData name="Rafael Peluzio" userId="eb7d761c6121443b" providerId="LiveId" clId="{90E8E623-9E1D-4798-9805-D420B6899F49}" dt="2021-04-02T00:22:54.522" v="3320" actId="1076"/>
        <pc:sldMkLst>
          <pc:docMk/>
          <pc:sldMk cId="2154438591" sldId="279"/>
        </pc:sldMkLst>
        <pc:spChg chg="mod">
          <ac:chgData name="Rafael Peluzio" userId="eb7d761c6121443b" providerId="LiveId" clId="{90E8E623-9E1D-4798-9805-D420B6899F49}" dt="2021-04-02T00:14:34.199" v="2628" actId="20577"/>
          <ac:spMkLst>
            <pc:docMk/>
            <pc:sldMk cId="2154438591" sldId="279"/>
            <ac:spMk id="2" creationId="{12D8F3C5-EBE4-4CFD-9D72-46B543B42CCA}"/>
          </ac:spMkLst>
        </pc:spChg>
        <pc:spChg chg="del">
          <ac:chgData name="Rafael Peluzio" userId="eb7d761c6121443b" providerId="LiveId" clId="{90E8E623-9E1D-4798-9805-D420B6899F49}" dt="2021-04-02T00:13:32.050" v="2589" actId="22"/>
          <ac:spMkLst>
            <pc:docMk/>
            <pc:sldMk cId="2154438591" sldId="279"/>
            <ac:spMk id="3" creationId="{703771B6-E1C8-4F7A-92C9-A976F67EAC71}"/>
          </ac:spMkLst>
        </pc:spChg>
        <pc:picChg chg="add mod ord">
          <ac:chgData name="Rafael Peluzio" userId="eb7d761c6121443b" providerId="LiveId" clId="{90E8E623-9E1D-4798-9805-D420B6899F49}" dt="2021-04-02T00:22:33.319" v="3316" actId="1076"/>
          <ac:picMkLst>
            <pc:docMk/>
            <pc:sldMk cId="2154438591" sldId="279"/>
            <ac:picMk id="5" creationId="{DC82818C-67DF-4706-969A-47E32D975E32}"/>
          </ac:picMkLst>
        </pc:picChg>
        <pc:picChg chg="add mod">
          <ac:chgData name="Rafael Peluzio" userId="eb7d761c6121443b" providerId="LiveId" clId="{90E8E623-9E1D-4798-9805-D420B6899F49}" dt="2021-04-02T00:22:54.522" v="3320" actId="1076"/>
          <ac:picMkLst>
            <pc:docMk/>
            <pc:sldMk cId="2154438591" sldId="279"/>
            <ac:picMk id="7" creationId="{0DE7B2AF-9528-4A69-ABA8-3FAD79087E4A}"/>
          </ac:picMkLst>
        </pc:picChg>
        <pc:picChg chg="add del mod">
          <ac:chgData name="Rafael Peluzio" userId="eb7d761c6121443b" providerId="LiveId" clId="{90E8E623-9E1D-4798-9805-D420B6899F49}" dt="2021-04-02T00:22:50.848" v="3319" actId="478"/>
          <ac:picMkLst>
            <pc:docMk/>
            <pc:sldMk cId="2154438591" sldId="279"/>
            <ac:picMk id="9" creationId="{0ECDFF22-E78A-4F50-826B-DFAD8F5A6B9B}"/>
          </ac:picMkLst>
        </pc:picChg>
      </pc:sldChg>
      <pc:sldChg chg="modSp new mod">
        <pc:chgData name="Rafael Peluzio" userId="eb7d761c6121443b" providerId="LiveId" clId="{90E8E623-9E1D-4798-9805-D420B6899F49}" dt="2021-04-02T00:21:37.060" v="3269"/>
        <pc:sldMkLst>
          <pc:docMk/>
          <pc:sldMk cId="1822325790" sldId="280"/>
        </pc:sldMkLst>
        <pc:spChg chg="mod">
          <ac:chgData name="Rafael Peluzio" userId="eb7d761c6121443b" providerId="LiveId" clId="{90E8E623-9E1D-4798-9805-D420B6899F49}" dt="2021-04-02T00:13:48.567" v="2604" actId="20577"/>
          <ac:spMkLst>
            <pc:docMk/>
            <pc:sldMk cId="1822325790" sldId="280"/>
            <ac:spMk id="2" creationId="{2311E345-3468-4325-99D6-21ABC3B4F182}"/>
          </ac:spMkLst>
        </pc:spChg>
        <pc:spChg chg="mod">
          <ac:chgData name="Rafael Peluzio" userId="eb7d761c6121443b" providerId="LiveId" clId="{90E8E623-9E1D-4798-9805-D420B6899F49}" dt="2021-04-02T00:21:37.060" v="3269"/>
          <ac:spMkLst>
            <pc:docMk/>
            <pc:sldMk cId="1822325790" sldId="280"/>
            <ac:spMk id="3" creationId="{2AA591F7-F16D-4989-A0CD-BE942C9349D0}"/>
          </ac:spMkLst>
        </pc:spChg>
      </pc:sldChg>
      <pc:sldChg chg="addSp delSp modSp new mod ord">
        <pc:chgData name="Rafael Peluzio" userId="eb7d761c6121443b" providerId="LiveId" clId="{90E8E623-9E1D-4798-9805-D420B6899F49}" dt="2021-04-12T01:56:03.133" v="4167" actId="20577"/>
        <pc:sldMkLst>
          <pc:docMk/>
          <pc:sldMk cId="1958511174" sldId="281"/>
        </pc:sldMkLst>
        <pc:spChg chg="mod">
          <ac:chgData name="Rafael Peluzio" userId="eb7d761c6121443b" providerId="LiveId" clId="{90E8E623-9E1D-4798-9805-D420B6899F49}" dt="2021-04-12T01:45:13.271" v="3585" actId="20577"/>
          <ac:spMkLst>
            <pc:docMk/>
            <pc:sldMk cId="1958511174" sldId="281"/>
            <ac:spMk id="2" creationId="{E83D489F-3514-4811-94DF-6C5B18CA96B6}"/>
          </ac:spMkLst>
        </pc:spChg>
        <pc:spChg chg="del">
          <ac:chgData name="Rafael Peluzio" userId="eb7d761c6121443b" providerId="LiveId" clId="{90E8E623-9E1D-4798-9805-D420B6899F49}" dt="2021-04-02T00:16:19.169" v="2657"/>
          <ac:spMkLst>
            <pc:docMk/>
            <pc:sldMk cId="1958511174" sldId="281"/>
            <ac:spMk id="3" creationId="{38320C92-B7C1-4690-A756-3079CAC03B2A}"/>
          </ac:spMkLst>
        </pc:spChg>
        <pc:spChg chg="add del mod">
          <ac:chgData name="Rafael Peluzio" userId="eb7d761c6121443b" providerId="LiveId" clId="{90E8E623-9E1D-4798-9805-D420B6899F49}" dt="2021-04-12T01:56:03.133" v="4167" actId="20577"/>
          <ac:spMkLst>
            <pc:docMk/>
            <pc:sldMk cId="1958511174" sldId="281"/>
            <ac:spMk id="4" creationId="{0B298ADB-49AA-4656-A287-58F5A4B3071B}"/>
          </ac:spMkLst>
        </pc:spChg>
        <pc:picChg chg="add del mod ord">
          <ac:chgData name="Rafael Peluzio" userId="eb7d761c6121443b" providerId="LiveId" clId="{90E8E623-9E1D-4798-9805-D420B6899F49}" dt="2021-04-12T01:45:40.393" v="3587" actId="22"/>
          <ac:picMkLst>
            <pc:docMk/>
            <pc:sldMk cId="1958511174" sldId="281"/>
            <ac:picMk id="5" creationId="{141EF1F0-4D18-4707-A4FE-63544C3E44E3}"/>
          </ac:picMkLst>
        </pc:picChg>
        <pc:picChg chg="add del mod">
          <ac:chgData name="Rafael Peluzio" userId="eb7d761c6121443b" providerId="LiveId" clId="{90E8E623-9E1D-4798-9805-D420B6899F49}" dt="2021-04-12T01:47:10.707" v="3649" actId="21"/>
          <ac:picMkLst>
            <pc:docMk/>
            <pc:sldMk cId="1958511174" sldId="281"/>
            <ac:picMk id="7" creationId="{370D9ACC-2D5C-47F9-B64B-8D4C1E69A76A}"/>
          </ac:picMkLst>
        </pc:picChg>
        <pc:picChg chg="add mod">
          <ac:chgData name="Rafael Peluzio" userId="eb7d761c6121443b" providerId="LiveId" clId="{90E8E623-9E1D-4798-9805-D420B6899F49}" dt="2021-04-12T01:51:38.668" v="4107" actId="1076"/>
          <ac:picMkLst>
            <pc:docMk/>
            <pc:sldMk cId="1958511174" sldId="281"/>
            <ac:picMk id="9" creationId="{E75A290E-D58E-47A4-AB31-46AA581E6338}"/>
          </ac:picMkLst>
        </pc:picChg>
        <pc:picChg chg="add del mod">
          <ac:chgData name="Rafael Peluzio" userId="eb7d761c6121443b" providerId="LiveId" clId="{90E8E623-9E1D-4798-9805-D420B6899F49}" dt="2021-04-02T00:18:10.651" v="3015" actId="21"/>
          <ac:picMkLst>
            <pc:docMk/>
            <pc:sldMk cId="1958511174" sldId="281"/>
            <ac:picMk id="16386" creationId="{A88B3360-579A-441E-A3E4-ABB7C58080E5}"/>
          </ac:picMkLst>
        </pc:picChg>
      </pc:sldChg>
      <pc:sldChg chg="addSp modSp new mod">
        <pc:chgData name="Rafael Peluzio" userId="eb7d761c6121443b" providerId="LiveId" clId="{90E8E623-9E1D-4798-9805-D420B6899F49}" dt="2021-04-02T00:21:56.796" v="3309" actId="20577"/>
        <pc:sldMkLst>
          <pc:docMk/>
          <pc:sldMk cId="2420310360" sldId="282"/>
        </pc:sldMkLst>
        <pc:spChg chg="mod">
          <ac:chgData name="Rafael Peluzio" userId="eb7d761c6121443b" providerId="LiveId" clId="{90E8E623-9E1D-4798-9805-D420B6899F49}" dt="2021-04-02T00:16:56.821" v="2677" actId="20577"/>
          <ac:spMkLst>
            <pc:docMk/>
            <pc:sldMk cId="2420310360" sldId="282"/>
            <ac:spMk id="2" creationId="{F2999067-99F5-4B1D-ADBA-6794BFA65BF9}"/>
          </ac:spMkLst>
        </pc:spChg>
        <pc:spChg chg="mod">
          <ac:chgData name="Rafael Peluzio" userId="eb7d761c6121443b" providerId="LiveId" clId="{90E8E623-9E1D-4798-9805-D420B6899F49}" dt="2021-04-02T00:21:56.796" v="3309" actId="20577"/>
          <ac:spMkLst>
            <pc:docMk/>
            <pc:sldMk cId="2420310360" sldId="282"/>
            <ac:spMk id="3" creationId="{B356007D-B991-4A55-9BF9-448932C4AD6D}"/>
          </ac:spMkLst>
        </pc:spChg>
        <pc:picChg chg="add mod">
          <ac:chgData name="Rafael Peluzio" userId="eb7d761c6121443b" providerId="LiveId" clId="{90E8E623-9E1D-4798-9805-D420B6899F49}" dt="2021-04-02T00:20:46.675" v="3262" actId="1076"/>
          <ac:picMkLst>
            <pc:docMk/>
            <pc:sldMk cId="2420310360" sldId="282"/>
            <ac:picMk id="4" creationId="{DD7EBAD2-E247-4883-82FD-77C5FEAAA093}"/>
          </ac:picMkLst>
        </pc:picChg>
        <pc:picChg chg="add mod modCrop">
          <ac:chgData name="Rafael Peluzio" userId="eb7d761c6121443b" providerId="LiveId" clId="{90E8E623-9E1D-4798-9805-D420B6899F49}" dt="2021-04-02T00:21:13.298" v="3267" actId="732"/>
          <ac:picMkLst>
            <pc:docMk/>
            <pc:sldMk cId="2420310360" sldId="282"/>
            <ac:picMk id="6" creationId="{8723381F-D749-47B2-82D0-0AEC5A1D8F2A}"/>
          </ac:picMkLst>
        </pc:picChg>
      </pc:sldChg>
      <pc:sldChg chg="ord">
        <pc:chgData name="Rafael Peluzio" userId="eb7d761c6121443b" providerId="LiveId" clId="{90E8E623-9E1D-4798-9805-D420B6899F49}" dt="2021-04-12T11:37:27.600" v="4187"/>
        <pc:sldMkLst>
          <pc:docMk/>
          <pc:sldMk cId="779565477" sldId="283"/>
        </pc:sldMkLst>
      </pc:sldChg>
      <pc:sldChg chg="modSp">
        <pc:chgData name="Rafael Peluzio" userId="eb7d761c6121443b" providerId="LiveId" clId="{90E8E623-9E1D-4798-9805-D420B6899F49}" dt="2021-04-12T11:35:19.312" v="4181"/>
        <pc:sldMkLst>
          <pc:docMk/>
          <pc:sldMk cId="4178711331" sldId="284"/>
        </pc:sldMkLst>
        <pc:picChg chg="mod">
          <ac:chgData name="Rafael Peluzio" userId="eb7d761c6121443b" providerId="LiveId" clId="{90E8E623-9E1D-4798-9805-D420B6899F49}" dt="2021-04-12T11:35:19.312" v="4181"/>
          <ac:picMkLst>
            <pc:docMk/>
            <pc:sldMk cId="4178711331" sldId="284"/>
            <ac:picMk id="3" creationId="{F53F35A2-E83E-4580-AF72-8E9434303630}"/>
          </ac:picMkLst>
        </pc:picChg>
      </pc:sldChg>
      <pc:sldChg chg="addSp modSp new mod">
        <pc:chgData name="Rafael Peluzio" userId="eb7d761c6121443b" providerId="LiveId" clId="{90E8E623-9E1D-4798-9805-D420B6899F49}" dt="2021-04-12T12:19:21.281" v="4234" actId="732"/>
        <pc:sldMkLst>
          <pc:docMk/>
          <pc:sldMk cId="1631970486" sldId="285"/>
        </pc:sldMkLst>
        <pc:spChg chg="mod">
          <ac:chgData name="Rafael Peluzio" userId="eb7d761c6121443b" providerId="LiveId" clId="{90E8E623-9E1D-4798-9805-D420B6899F49}" dt="2021-04-11T17:46:35.330" v="3396" actId="20577"/>
          <ac:spMkLst>
            <pc:docMk/>
            <pc:sldMk cId="1631970486" sldId="285"/>
            <ac:spMk id="2" creationId="{27A7C63B-465B-42B8-91C7-683791F07577}"/>
          </ac:spMkLst>
        </pc:spChg>
        <pc:picChg chg="mod">
          <ac:chgData name="Rafael Peluzio" userId="eb7d761c6121443b" providerId="LiveId" clId="{90E8E623-9E1D-4798-9805-D420B6899F49}" dt="2021-04-12T12:17:49.535" v="4229" actId="1076"/>
          <ac:picMkLst>
            <pc:docMk/>
            <pc:sldMk cId="1631970486" sldId="285"/>
            <ac:picMk id="5" creationId="{00229D87-F16E-4368-A08D-ADA95D538687}"/>
          </ac:picMkLst>
        </pc:picChg>
        <pc:picChg chg="add mod">
          <ac:chgData name="Rafael Peluzio" userId="eb7d761c6121443b" providerId="LiveId" clId="{90E8E623-9E1D-4798-9805-D420B6899F49}" dt="2021-04-12T12:19:21.281" v="4234" actId="732"/>
          <ac:picMkLst>
            <pc:docMk/>
            <pc:sldMk cId="1631970486" sldId="285"/>
            <ac:picMk id="3074" creationId="{1446E5D1-35F2-43FF-BC1A-760654FD7EAE}"/>
          </ac:picMkLst>
        </pc:picChg>
      </pc:sldChg>
      <pc:sldChg chg="modSp new del mod">
        <pc:chgData name="Rafael Peluzio" userId="eb7d761c6121443b" providerId="LiveId" clId="{90E8E623-9E1D-4798-9805-D420B6899F49}" dt="2021-04-12T01:24:53.115" v="3581" actId="2696"/>
        <pc:sldMkLst>
          <pc:docMk/>
          <pc:sldMk cId="1588052886" sldId="286"/>
        </pc:sldMkLst>
        <pc:spChg chg="mod">
          <ac:chgData name="Rafael Peluzio" userId="eb7d761c6121443b" providerId="LiveId" clId="{90E8E623-9E1D-4798-9805-D420B6899F49}" dt="2021-04-12T01:24:03.628" v="3580" actId="20577"/>
          <ac:spMkLst>
            <pc:docMk/>
            <pc:sldMk cId="1588052886" sldId="286"/>
            <ac:spMk id="2" creationId="{CDFD9A54-6ABC-407E-84F9-06B9DD3B7CD8}"/>
          </ac:spMkLst>
        </pc:spChg>
      </pc:sldChg>
      <pc:sldChg chg="modSp new mod">
        <pc:chgData name="Rafael Peluzio" userId="eb7d761c6121443b" providerId="LiveId" clId="{90E8E623-9E1D-4798-9805-D420B6899F49}" dt="2021-04-11T17:47:32.182" v="3497" actId="20577"/>
        <pc:sldMkLst>
          <pc:docMk/>
          <pc:sldMk cId="663515172" sldId="287"/>
        </pc:sldMkLst>
        <pc:spChg chg="mod">
          <ac:chgData name="Rafael Peluzio" userId="eb7d761c6121443b" providerId="LiveId" clId="{90E8E623-9E1D-4798-9805-D420B6899F49}" dt="2021-04-11T17:47:32.182" v="3497" actId="20577"/>
          <ac:spMkLst>
            <pc:docMk/>
            <pc:sldMk cId="663515172" sldId="287"/>
            <ac:spMk id="2" creationId="{E2818085-B1E4-4519-AC9B-724C3CA31BF7}"/>
          </ac:spMkLst>
        </pc:spChg>
      </pc:sldChg>
      <pc:sldChg chg="modSp new del mod">
        <pc:chgData name="Rafael Peluzio" userId="eb7d761c6121443b" providerId="LiveId" clId="{90E8E623-9E1D-4798-9805-D420B6899F49}" dt="2021-04-12T01:20:36.113" v="3552" actId="2696"/>
        <pc:sldMkLst>
          <pc:docMk/>
          <pc:sldMk cId="1133641030" sldId="288"/>
        </pc:sldMkLst>
        <pc:spChg chg="mod">
          <ac:chgData name="Rafael Peluzio" userId="eb7d761c6121443b" providerId="LiveId" clId="{90E8E623-9E1D-4798-9805-D420B6899F49}" dt="2021-04-11T17:58:40.047" v="3517" actId="20577"/>
          <ac:spMkLst>
            <pc:docMk/>
            <pc:sldMk cId="1133641030" sldId="288"/>
            <ac:spMk id="2" creationId="{1C85FD0B-0E9F-48BD-99D3-AB2EA3F25A08}"/>
          </ac:spMkLst>
        </pc:spChg>
      </pc:sldChg>
      <pc:sldChg chg="addSp modSp new mod ord">
        <pc:chgData name="Rafael Peluzio" userId="eb7d761c6121443b" providerId="LiveId" clId="{90E8E623-9E1D-4798-9805-D420B6899F49}" dt="2021-04-12T11:37:07.207" v="4183"/>
        <pc:sldMkLst>
          <pc:docMk/>
          <pc:sldMk cId="2784801371" sldId="289"/>
        </pc:sldMkLst>
        <pc:spChg chg="mod">
          <ac:chgData name="Rafael Peluzio" userId="eb7d761c6121443b" providerId="LiveId" clId="{90E8E623-9E1D-4798-9805-D420B6899F49}" dt="2021-04-11T18:01:50.617" v="3551" actId="20577"/>
          <ac:spMkLst>
            <pc:docMk/>
            <pc:sldMk cId="2784801371" sldId="289"/>
            <ac:spMk id="2" creationId="{E3A4CFC1-08FA-43C6-BBF5-84179EC2F2B2}"/>
          </ac:spMkLst>
        </pc:spChg>
        <pc:picChg chg="add mod">
          <ac:chgData name="Rafael Peluzio" userId="eb7d761c6121443b" providerId="LiveId" clId="{90E8E623-9E1D-4798-9805-D420B6899F49}" dt="2021-04-12T11:20:02.727" v="4169" actId="1076"/>
          <ac:picMkLst>
            <pc:docMk/>
            <pc:sldMk cId="2784801371" sldId="289"/>
            <ac:picMk id="1026" creationId="{C7DEAF90-4613-4463-8946-744E121D75D3}"/>
          </ac:picMkLst>
        </pc:picChg>
      </pc:sldChg>
      <pc:sldChg chg="addSp delSp modSp new del mod">
        <pc:chgData name="Rafael Peluzio" userId="eb7d761c6121443b" providerId="LiveId" clId="{90E8E623-9E1D-4798-9805-D420B6899F49}" dt="2021-04-12T01:53:26.342" v="4124" actId="47"/>
        <pc:sldMkLst>
          <pc:docMk/>
          <pc:sldMk cId="115053600" sldId="290"/>
        </pc:sldMkLst>
        <pc:spChg chg="mod">
          <ac:chgData name="Rafael Peluzio" userId="eb7d761c6121443b" providerId="LiveId" clId="{90E8E623-9E1D-4798-9805-D420B6899F49}" dt="2021-04-12T01:53:20.872" v="4123" actId="20577"/>
          <ac:spMkLst>
            <pc:docMk/>
            <pc:sldMk cId="115053600" sldId="290"/>
            <ac:spMk id="2" creationId="{9504D437-AED3-484E-B6D7-7AC49F7AA262}"/>
          </ac:spMkLst>
        </pc:spChg>
        <pc:spChg chg="del">
          <ac:chgData name="Rafael Peluzio" userId="eb7d761c6121443b" providerId="LiveId" clId="{90E8E623-9E1D-4798-9805-D420B6899F49}" dt="2021-04-12T01:47:12.805" v="3650" actId="478"/>
          <ac:spMkLst>
            <pc:docMk/>
            <pc:sldMk cId="115053600" sldId="290"/>
            <ac:spMk id="3" creationId="{B9F4213D-3357-49B7-9C31-4B286747ADAF}"/>
          </ac:spMkLst>
        </pc:spChg>
        <pc:picChg chg="add mod">
          <ac:chgData name="Rafael Peluzio" userId="eb7d761c6121443b" providerId="LiveId" clId="{90E8E623-9E1D-4798-9805-D420B6899F49}" dt="2021-04-12T01:52:44.436" v="4111" actId="1076"/>
          <ac:picMkLst>
            <pc:docMk/>
            <pc:sldMk cId="115053600" sldId="290"/>
            <ac:picMk id="4" creationId="{C8BA7442-F843-4939-9885-8DC12942BEFA}"/>
          </ac:picMkLst>
        </pc:picChg>
      </pc:sldChg>
      <pc:sldChg chg="addSp delSp modSp new mod">
        <pc:chgData name="Rafael Peluzio" userId="eb7d761c6121443b" providerId="LiveId" clId="{90E8E623-9E1D-4798-9805-D420B6899F49}" dt="2021-04-12T11:48:56.471" v="4210" actId="1076"/>
        <pc:sldMkLst>
          <pc:docMk/>
          <pc:sldMk cId="966877410" sldId="290"/>
        </pc:sldMkLst>
        <pc:spChg chg="mod">
          <ac:chgData name="Rafael Peluzio" userId="eb7d761c6121443b" providerId="LiveId" clId="{90E8E623-9E1D-4798-9805-D420B6899F49}" dt="2021-04-12T11:46:53.758" v="4205" actId="20577"/>
          <ac:spMkLst>
            <pc:docMk/>
            <pc:sldMk cId="966877410" sldId="290"/>
            <ac:spMk id="2" creationId="{70FD8D0C-BCE4-4039-B946-BD6A5ABE7F83}"/>
          </ac:spMkLst>
        </pc:spChg>
        <pc:spChg chg="del">
          <ac:chgData name="Rafael Peluzio" userId="eb7d761c6121443b" providerId="LiveId" clId="{90E8E623-9E1D-4798-9805-D420B6899F49}" dt="2021-04-12T11:48:48.909" v="4207" actId="478"/>
          <ac:spMkLst>
            <pc:docMk/>
            <pc:sldMk cId="966877410" sldId="290"/>
            <ac:spMk id="3" creationId="{3BF023E1-D4A0-4D20-9F6B-559ECD47EA13}"/>
          </ac:spMkLst>
        </pc:spChg>
        <pc:picChg chg="add mod">
          <ac:chgData name="Rafael Peluzio" userId="eb7d761c6121443b" providerId="LiveId" clId="{90E8E623-9E1D-4798-9805-D420B6899F49}" dt="2021-04-12T11:48:56.471" v="4210" actId="1076"/>
          <ac:picMkLst>
            <pc:docMk/>
            <pc:sldMk cId="966877410" sldId="290"/>
            <ac:picMk id="2050" creationId="{F2461D3F-5F36-4C96-9994-3F1A2BADF1E2}"/>
          </ac:picMkLst>
        </pc:picChg>
      </pc:sldChg>
      <pc:sldChg chg="new del">
        <pc:chgData name="Rafael Peluzio" userId="eb7d761c6121443b" providerId="LiveId" clId="{90E8E623-9E1D-4798-9805-D420B6899F49}" dt="2021-04-12T11:49:09.757" v="4211" actId="2696"/>
        <pc:sldMkLst>
          <pc:docMk/>
          <pc:sldMk cId="331748367" sldId="291"/>
        </pc:sldMkLst>
      </pc:sldChg>
      <pc:sldChg chg="addSp modSp add del mod modAnim">
        <pc:chgData name="Rafael Peluzio" userId="eb7d761c6121443b" providerId="LiveId" clId="{90E8E623-9E1D-4798-9805-D420B6899F49}" dt="2021-04-12T01:54:39.964" v="4125" actId="47"/>
        <pc:sldMkLst>
          <pc:docMk/>
          <pc:sldMk cId="1068737559" sldId="291"/>
        </pc:sldMkLst>
        <pc:spChg chg="mod">
          <ac:chgData name="Rafael Peluzio" userId="eb7d761c6121443b" providerId="LiveId" clId="{90E8E623-9E1D-4798-9805-D420B6899F49}" dt="2021-04-12T01:53:17.733" v="4121" actId="20577"/>
          <ac:spMkLst>
            <pc:docMk/>
            <pc:sldMk cId="1068737559" sldId="291"/>
            <ac:spMk id="2" creationId="{9504D437-AED3-484E-B6D7-7AC49F7AA262}"/>
          </ac:spMkLst>
        </pc:spChg>
        <pc:picChg chg="add mod ord">
          <ac:chgData name="Rafael Peluzio" userId="eb7d761c6121443b" providerId="LiveId" clId="{90E8E623-9E1D-4798-9805-D420B6899F49}" dt="2021-04-12T01:48:48.656" v="3668" actId="167"/>
          <ac:picMkLst>
            <pc:docMk/>
            <pc:sldMk cId="1068737559" sldId="291"/>
            <ac:picMk id="5" creationId="{2166C144-6713-4868-87FE-0B606234C3CC}"/>
          </ac:picMkLst>
        </pc:picChg>
      </pc:sldChg>
      <pc:sldChg chg="add">
        <pc:chgData name="Rafael Peluzio" userId="eb7d761c6121443b" providerId="LiveId" clId="{90E8E623-9E1D-4798-9805-D420B6899F49}" dt="2021-04-12T11:49:11.880" v="4212"/>
        <pc:sldMkLst>
          <pc:docMk/>
          <pc:sldMk cId="2291528428" sldId="291"/>
        </pc:sldMkLst>
      </pc:sldChg>
      <pc:sldChg chg="delSp modSp new mod">
        <pc:chgData name="Rafael Peluzio" userId="eb7d761c6121443b" providerId="LiveId" clId="{90E8E623-9E1D-4798-9805-D420B6899F49}" dt="2021-04-12T12:16:42.080" v="4226" actId="1076"/>
        <pc:sldMkLst>
          <pc:docMk/>
          <pc:sldMk cId="630535849" sldId="292"/>
        </pc:sldMkLst>
        <pc:spChg chg="mod">
          <ac:chgData name="Rafael Peluzio" userId="eb7d761c6121443b" providerId="LiveId" clId="{90E8E623-9E1D-4798-9805-D420B6899F49}" dt="2021-04-12T12:16:42.080" v="4226" actId="1076"/>
          <ac:spMkLst>
            <pc:docMk/>
            <pc:sldMk cId="630535849" sldId="292"/>
            <ac:spMk id="2" creationId="{8B0A7EE4-5012-4BF5-9E31-17D432CCAFA6}"/>
          </ac:spMkLst>
        </pc:spChg>
        <pc:spChg chg="del">
          <ac:chgData name="Rafael Peluzio" userId="eb7d761c6121443b" providerId="LiveId" clId="{90E8E623-9E1D-4798-9805-D420B6899F49}" dt="2021-04-12T12:15:50.605" v="4214" actId="478"/>
          <ac:spMkLst>
            <pc:docMk/>
            <pc:sldMk cId="630535849" sldId="292"/>
            <ac:spMk id="3" creationId="{AC4F47B4-F79A-4A95-89D3-AF2D333FEFDF}"/>
          </ac:spMkLst>
        </pc:spChg>
      </pc:sldChg>
      <pc:sldChg chg="modSp add del mod">
        <pc:chgData name="Rafael Peluzio" userId="eb7d761c6121443b" providerId="LiveId" clId="{90E8E623-9E1D-4798-9805-D420B6899F49}" dt="2021-04-12T01:54:42.267" v="4126" actId="47"/>
        <pc:sldMkLst>
          <pc:docMk/>
          <pc:sldMk cId="3625925817" sldId="292"/>
        </pc:sldMkLst>
        <pc:spChg chg="mod">
          <ac:chgData name="Rafael Peluzio" userId="eb7d761c6121443b" providerId="LiveId" clId="{90E8E623-9E1D-4798-9805-D420B6899F49}" dt="2021-04-12T01:53:12.062" v="4115" actId="20577"/>
          <ac:spMkLst>
            <pc:docMk/>
            <pc:sldMk cId="3625925817" sldId="292"/>
            <ac:spMk id="2" creationId="{9504D437-AED3-484E-B6D7-7AC49F7AA262}"/>
          </ac:spMkLst>
        </pc:spChg>
      </pc:sldChg>
    </pc:docChg>
  </pc:docChgLst>
  <pc:docChgLst>
    <pc:chgData name="Guest User" providerId="Windows Live" clId="Web-{561801C8-7F4B-4020-A5F7-C7CC09FEE2D4}"/>
    <pc:docChg chg="delSld modSld">
      <pc:chgData name="Guest User" userId="" providerId="Windows Live" clId="Web-{561801C8-7F4B-4020-A5F7-C7CC09FEE2D4}" dt="2021-04-12T01:03:00.458" v="98" actId="1076"/>
      <pc:docMkLst>
        <pc:docMk/>
      </pc:docMkLst>
      <pc:sldChg chg="addSp modSp">
        <pc:chgData name="Guest User" userId="" providerId="Windows Live" clId="Web-{561801C8-7F4B-4020-A5F7-C7CC09FEE2D4}" dt="2021-04-11T22:26:54.207" v="41" actId="20577"/>
        <pc:sldMkLst>
          <pc:docMk/>
          <pc:sldMk cId="4178711331" sldId="284"/>
        </pc:sldMkLst>
        <pc:spChg chg="add mod">
          <ac:chgData name="Guest User" userId="" providerId="Windows Live" clId="Web-{561801C8-7F4B-4020-A5F7-C7CC09FEE2D4}" dt="2021-04-11T22:26:54.207" v="41" actId="20577"/>
          <ac:spMkLst>
            <pc:docMk/>
            <pc:sldMk cId="4178711331" sldId="284"/>
            <ac:spMk id="4" creationId="{F2D3ED94-323A-4A96-953C-20CBD65302F3}"/>
          </ac:spMkLst>
        </pc:spChg>
        <pc:picChg chg="mod">
          <ac:chgData name="Guest User" userId="" providerId="Windows Live" clId="Web-{561801C8-7F4B-4020-A5F7-C7CC09FEE2D4}" dt="2021-04-11T22:23:29.577" v="16" actId="1076"/>
          <ac:picMkLst>
            <pc:docMk/>
            <pc:sldMk cId="4178711331" sldId="284"/>
            <ac:picMk id="3" creationId="{F53F35A2-E83E-4580-AF72-8E9434303630}"/>
          </ac:picMkLst>
        </pc:picChg>
      </pc:sldChg>
      <pc:sldChg chg="addSp delSp modSp">
        <pc:chgData name="Guest User" userId="" providerId="Windows Live" clId="Web-{561801C8-7F4B-4020-A5F7-C7CC09FEE2D4}" dt="2021-04-12T01:03:00.458" v="98" actId="1076"/>
        <pc:sldMkLst>
          <pc:docMk/>
          <pc:sldMk cId="1631970486" sldId="285"/>
        </pc:sldMkLst>
        <pc:spChg chg="del">
          <ac:chgData name="Guest User" userId="" providerId="Windows Live" clId="Web-{561801C8-7F4B-4020-A5F7-C7CC09FEE2D4}" dt="2021-04-12T01:00:04.259" v="78"/>
          <ac:spMkLst>
            <pc:docMk/>
            <pc:sldMk cId="1631970486" sldId="285"/>
            <ac:spMk id="3" creationId="{2D663F30-0417-477B-B636-052D30811EFB}"/>
          </ac:spMkLst>
        </pc:spChg>
        <pc:spChg chg="add mod">
          <ac:chgData name="Guest User" userId="" providerId="Windows Live" clId="Web-{561801C8-7F4B-4020-A5F7-C7CC09FEE2D4}" dt="2021-04-12T01:02:52.723" v="96" actId="1076"/>
          <ac:spMkLst>
            <pc:docMk/>
            <pc:sldMk cId="1631970486" sldId="285"/>
            <ac:spMk id="6" creationId="{8D317F77-3413-47AC-9CF0-D6C509E2CAE9}"/>
          </ac:spMkLst>
        </pc:spChg>
        <pc:picChg chg="add mod ord">
          <ac:chgData name="Guest User" userId="" providerId="Windows Live" clId="Web-{561801C8-7F4B-4020-A5F7-C7CC09FEE2D4}" dt="2021-04-12T01:02:54.660" v="97" actId="1076"/>
          <ac:picMkLst>
            <pc:docMk/>
            <pc:sldMk cId="1631970486" sldId="285"/>
            <ac:picMk id="4" creationId="{077817FF-EED0-4A28-9BD8-F67C5412DB40}"/>
          </ac:picMkLst>
        </pc:picChg>
        <pc:picChg chg="add mod">
          <ac:chgData name="Guest User" userId="" providerId="Windows Live" clId="Web-{561801C8-7F4B-4020-A5F7-C7CC09FEE2D4}" dt="2021-04-12T01:03:00.458" v="98" actId="1076"/>
          <ac:picMkLst>
            <pc:docMk/>
            <pc:sldMk cId="1631970486" sldId="285"/>
            <ac:picMk id="5" creationId="{00229D87-F16E-4368-A08D-ADA95D538687}"/>
          </ac:picMkLst>
        </pc:picChg>
      </pc:sldChg>
      <pc:sldChg chg="addSp delSp modSp del">
        <pc:chgData name="Guest User" userId="" providerId="Windows Live" clId="Web-{561801C8-7F4B-4020-A5F7-C7CC09FEE2D4}" dt="2021-04-12T00:44:34.297" v="77"/>
        <pc:sldMkLst>
          <pc:docMk/>
          <pc:sldMk cId="663515172" sldId="287"/>
        </pc:sldMkLst>
        <pc:spChg chg="del">
          <ac:chgData name="Guest User" userId="" providerId="Windows Live" clId="Web-{561801C8-7F4B-4020-A5F7-C7CC09FEE2D4}" dt="2021-04-11T23:10:26.770" v="42"/>
          <ac:spMkLst>
            <pc:docMk/>
            <pc:sldMk cId="663515172" sldId="287"/>
            <ac:spMk id="3" creationId="{5EC578E8-A045-4749-9739-1FD760C34CC1}"/>
          </ac:spMkLst>
        </pc:spChg>
        <pc:spChg chg="add mod">
          <ac:chgData name="Guest User" userId="" providerId="Windows Live" clId="Web-{561801C8-7F4B-4020-A5F7-C7CC09FEE2D4}" dt="2021-04-11T23:10:46.287" v="51" actId="20577"/>
          <ac:spMkLst>
            <pc:docMk/>
            <pc:sldMk cId="663515172" sldId="287"/>
            <ac:spMk id="5" creationId="{6E48012F-7C49-400C-9CD5-05A870D9FF52}"/>
          </ac:spMkLst>
        </pc:spChg>
        <pc:picChg chg="add mod ord">
          <ac:chgData name="Guest User" userId="" providerId="Windows Live" clId="Web-{561801C8-7F4B-4020-A5F7-C7CC09FEE2D4}" dt="2021-04-11T23:10:34.333" v="45" actId="1076"/>
          <ac:picMkLst>
            <pc:docMk/>
            <pc:sldMk cId="663515172" sldId="287"/>
            <ac:picMk id="4" creationId="{C28AC3BF-7EE9-4C3D-8A13-7AFA265E2329}"/>
          </ac:picMkLst>
        </pc:picChg>
      </pc:sldChg>
      <pc:sldChg chg="addSp delSp modSp">
        <pc:chgData name="Guest User" userId="" providerId="Windows Live" clId="Web-{561801C8-7F4B-4020-A5F7-C7CC09FEE2D4}" dt="2021-04-11T23:13:49.104" v="76" actId="14100"/>
        <pc:sldMkLst>
          <pc:docMk/>
          <pc:sldMk cId="2784801371" sldId="289"/>
        </pc:sldMkLst>
        <pc:spChg chg="del">
          <ac:chgData name="Guest User" userId="" providerId="Windows Live" clId="Web-{561801C8-7F4B-4020-A5F7-C7CC09FEE2D4}" dt="2021-04-11T23:11:06.209" v="52"/>
          <ac:spMkLst>
            <pc:docMk/>
            <pc:sldMk cId="2784801371" sldId="289"/>
            <ac:spMk id="3" creationId="{F57C13A7-D9AE-48A4-9AC7-FFCC658DDE8A}"/>
          </ac:spMkLst>
        </pc:spChg>
        <pc:spChg chg="add mod">
          <ac:chgData name="Guest User" userId="" providerId="Windows Live" clId="Web-{561801C8-7F4B-4020-A5F7-C7CC09FEE2D4}" dt="2021-04-11T23:13:49.104" v="76" actId="14100"/>
          <ac:spMkLst>
            <pc:docMk/>
            <pc:sldMk cId="2784801371" sldId="289"/>
            <ac:spMk id="5" creationId="{0AEEC6A7-664F-4B3C-909E-49D9ED206426}"/>
          </ac:spMkLst>
        </pc:spChg>
        <pc:picChg chg="add mod ord">
          <ac:chgData name="Guest User" userId="" providerId="Windows Live" clId="Web-{561801C8-7F4B-4020-A5F7-C7CC09FEE2D4}" dt="2021-04-11T23:11:11.819" v="54" actId="1076"/>
          <ac:picMkLst>
            <pc:docMk/>
            <pc:sldMk cId="2784801371" sldId="289"/>
            <ac:picMk id="4" creationId="{EC6BE6B9-8AB4-4D18-AB66-5E82E0E2D8FE}"/>
          </ac:picMkLst>
        </pc:picChg>
      </pc:sldChg>
    </pc:docChg>
  </pc:docChgLst>
  <pc:docChgLst>
    <pc:chgData name="Rafael Peluzio" userId="eb7d761c6121443b" providerId="Windows Live" clId="Web-{B1710803-DCEE-48EA-BA86-39C4E878376F}"/>
    <pc:docChg chg="modSld">
      <pc:chgData name="Rafael Peluzio" userId="eb7d761c6121443b" providerId="Windows Live" clId="Web-{B1710803-DCEE-48EA-BA86-39C4E878376F}" dt="2021-04-01T22:21:57.072" v="2" actId="20577"/>
      <pc:docMkLst>
        <pc:docMk/>
      </pc:docMkLst>
      <pc:sldChg chg="modSp">
        <pc:chgData name="Rafael Peluzio" userId="eb7d761c6121443b" providerId="Windows Live" clId="Web-{B1710803-DCEE-48EA-BA86-39C4E878376F}" dt="2021-04-01T22:21:57.072" v="2" actId="20577"/>
        <pc:sldMkLst>
          <pc:docMk/>
          <pc:sldMk cId="3801238998" sldId="256"/>
        </pc:sldMkLst>
        <pc:spChg chg="mod">
          <ac:chgData name="Rafael Peluzio" userId="eb7d761c6121443b" providerId="Windows Live" clId="Web-{B1710803-DCEE-48EA-BA86-39C4E878376F}" dt="2021-04-01T22:21:57.072" v="2" actId="20577"/>
          <ac:spMkLst>
            <pc:docMk/>
            <pc:sldMk cId="3801238998" sldId="256"/>
            <ac:spMk id="2" creationId="{08549590-70A9-4839-8197-750D2778BA04}"/>
          </ac:spMkLst>
        </pc:spChg>
      </pc:sldChg>
    </pc:docChg>
  </pc:docChgLst>
  <pc:docChgLst>
    <pc:chgData name="Guest User" providerId="Windows Live" clId="Web-{E44A7299-7647-40DF-936E-2200311374C0}"/>
    <pc:docChg chg="modSld">
      <pc:chgData name="Guest User" userId="" providerId="Windows Live" clId="Web-{E44A7299-7647-40DF-936E-2200311374C0}" dt="2021-04-12T11:12:52.158" v="9" actId="1076"/>
      <pc:docMkLst>
        <pc:docMk/>
      </pc:docMkLst>
      <pc:sldChg chg="addSp delSp modSp">
        <pc:chgData name="Guest User" userId="" providerId="Windows Live" clId="Web-{E44A7299-7647-40DF-936E-2200311374C0}" dt="2021-04-12T11:12:52.158" v="9" actId="1076"/>
        <pc:sldMkLst>
          <pc:docMk/>
          <pc:sldMk cId="1631970486" sldId="285"/>
        </pc:sldMkLst>
        <pc:spChg chg="add del mod">
          <ac:chgData name="Guest User" userId="" providerId="Windows Live" clId="Web-{E44A7299-7647-40DF-936E-2200311374C0}" dt="2021-04-12T11:12:20.782" v="1"/>
          <ac:spMkLst>
            <pc:docMk/>
            <pc:sldMk cId="1631970486" sldId="285"/>
            <ac:spMk id="7" creationId="{1F4BA7BE-87E6-4086-BADB-CBD9749D0B75}"/>
          </ac:spMkLst>
        </pc:spChg>
        <pc:picChg chg="del">
          <ac:chgData name="Guest User" userId="" providerId="Windows Live" clId="Web-{E44A7299-7647-40DF-936E-2200311374C0}" dt="2021-04-12T11:11:21.797" v="0"/>
          <ac:picMkLst>
            <pc:docMk/>
            <pc:sldMk cId="1631970486" sldId="285"/>
            <ac:picMk id="4" creationId="{077817FF-EED0-4A28-9BD8-F67C5412DB40}"/>
          </ac:picMkLst>
        </pc:picChg>
        <pc:picChg chg="mod">
          <ac:chgData name="Guest User" userId="" providerId="Windows Live" clId="Web-{E44A7299-7647-40DF-936E-2200311374C0}" dt="2021-04-12T11:12:31.017" v="5" actId="1076"/>
          <ac:picMkLst>
            <pc:docMk/>
            <pc:sldMk cId="1631970486" sldId="285"/>
            <ac:picMk id="5" creationId="{00229D87-F16E-4368-A08D-ADA95D538687}"/>
          </ac:picMkLst>
        </pc:picChg>
        <pc:picChg chg="add mod ord">
          <ac:chgData name="Guest User" userId="" providerId="Windows Live" clId="Web-{E44A7299-7647-40DF-936E-2200311374C0}" dt="2021-04-12T11:12:52.158" v="9" actId="1076"/>
          <ac:picMkLst>
            <pc:docMk/>
            <pc:sldMk cId="1631970486" sldId="285"/>
            <ac:picMk id="8" creationId="{F26199BB-3132-411E-A28B-982F9366CB14}"/>
          </ac:picMkLst>
        </pc:picChg>
      </pc:sldChg>
    </pc:docChg>
  </pc:docChgLst>
  <pc:docChgLst>
    <pc:chgData name="Guest User" providerId="Windows Live" clId="Web-{D8741564-EBF3-42F9-8F18-739EDE5E304D}"/>
    <pc:docChg chg="addSld modSld">
      <pc:chgData name="Guest User" userId="" providerId="Windows Live" clId="Web-{D8741564-EBF3-42F9-8F18-739EDE5E304D}" dt="2021-04-02T00:23:12.974" v="188" actId="1076"/>
      <pc:docMkLst>
        <pc:docMk/>
      </pc:docMkLst>
      <pc:sldChg chg="modSp">
        <pc:chgData name="Guest User" userId="" providerId="Windows Live" clId="Web-{D8741564-EBF3-42F9-8F18-739EDE5E304D}" dt="2021-04-02T00:10:50.819" v="149" actId="20577"/>
        <pc:sldMkLst>
          <pc:docMk/>
          <pc:sldMk cId="2853829397" sldId="258"/>
        </pc:sldMkLst>
        <pc:spChg chg="mod">
          <ac:chgData name="Guest User" userId="" providerId="Windows Live" clId="Web-{D8741564-EBF3-42F9-8F18-739EDE5E304D}" dt="2021-04-02T00:10:50.819" v="149" actId="20577"/>
          <ac:spMkLst>
            <pc:docMk/>
            <pc:sldMk cId="2853829397" sldId="258"/>
            <ac:spMk id="4" creationId="{FC9563BD-9C84-4AD9-9E01-B1F9472445D4}"/>
          </ac:spMkLst>
        </pc:spChg>
      </pc:sldChg>
      <pc:sldChg chg="addSp modSp mod setBg">
        <pc:chgData name="Guest User" userId="" providerId="Windows Live" clId="Web-{D8741564-EBF3-42F9-8F18-739EDE5E304D}" dt="2021-04-01T22:51:58.671" v="49" actId="1076"/>
        <pc:sldMkLst>
          <pc:docMk/>
          <pc:sldMk cId="2039758122" sldId="259"/>
        </pc:sldMkLst>
        <pc:spChg chg="mod">
          <ac:chgData name="Guest User" userId="" providerId="Windows Live" clId="Web-{D8741564-EBF3-42F9-8F18-739EDE5E304D}" dt="2021-04-01T22:50:43.169" v="44"/>
          <ac:spMkLst>
            <pc:docMk/>
            <pc:sldMk cId="2039758122" sldId="259"/>
            <ac:spMk id="2" creationId="{D19E925A-9352-4AA3-9B9A-32E508A5E7E7}"/>
          </ac:spMkLst>
        </pc:spChg>
        <pc:spChg chg="mod ord">
          <ac:chgData name="Guest User" userId="" providerId="Windows Live" clId="Web-{D8741564-EBF3-42F9-8F18-739EDE5E304D}" dt="2021-04-01T22:50:43.169" v="44"/>
          <ac:spMkLst>
            <pc:docMk/>
            <pc:sldMk cId="2039758122" sldId="259"/>
            <ac:spMk id="3" creationId="{30444FB7-DBF6-45C9-BE87-8C5ECC2FBEF9}"/>
          </ac:spMkLst>
        </pc:spChg>
        <pc:picChg chg="add mod">
          <ac:chgData name="Guest User" userId="" providerId="Windows Live" clId="Web-{D8741564-EBF3-42F9-8F18-739EDE5E304D}" dt="2021-04-01T22:50:43.169" v="44"/>
          <ac:picMkLst>
            <pc:docMk/>
            <pc:sldMk cId="2039758122" sldId="259"/>
            <ac:picMk id="4" creationId="{483A7D7C-AD11-4B73-917D-9D874131AEB9}"/>
          </ac:picMkLst>
        </pc:picChg>
        <pc:picChg chg="add mod">
          <ac:chgData name="Guest User" userId="" providerId="Windows Live" clId="Web-{D8741564-EBF3-42F9-8F18-739EDE5E304D}" dt="2021-04-01T22:51:58.671" v="49" actId="1076"/>
          <ac:picMkLst>
            <pc:docMk/>
            <pc:sldMk cId="2039758122" sldId="259"/>
            <ac:picMk id="5" creationId="{9D389EEA-AB39-4E78-AFB0-8847D15CF14C}"/>
          </ac:picMkLst>
        </pc:picChg>
      </pc:sldChg>
      <pc:sldChg chg="addSp modSp add replId">
        <pc:chgData name="Guest User" userId="" providerId="Windows Live" clId="Web-{D8741564-EBF3-42F9-8F18-739EDE5E304D}" dt="2021-04-01T23:52:09.017" v="118" actId="20577"/>
        <pc:sldMkLst>
          <pc:docMk/>
          <pc:sldMk cId="836644903" sldId="262"/>
        </pc:sldMkLst>
        <pc:spChg chg="mod">
          <ac:chgData name="Guest User" userId="" providerId="Windows Live" clId="Web-{D8741564-EBF3-42F9-8F18-739EDE5E304D}" dt="2021-04-01T23:06:12.548" v="50" actId="20577"/>
          <ac:spMkLst>
            <pc:docMk/>
            <pc:sldMk cId="836644903" sldId="262"/>
            <ac:spMk id="3" creationId="{30444FB7-DBF6-45C9-BE87-8C5ECC2FBEF9}"/>
          </ac:spMkLst>
        </pc:spChg>
        <pc:spChg chg="add mod">
          <ac:chgData name="Guest User" userId="" providerId="Windows Live" clId="Web-{D8741564-EBF3-42F9-8F18-739EDE5E304D}" dt="2021-04-01T23:52:09.017" v="118" actId="20577"/>
          <ac:spMkLst>
            <pc:docMk/>
            <pc:sldMk cId="836644903" sldId="262"/>
            <ac:spMk id="5" creationId="{66F42766-6126-4400-AC5F-AD50F0364FEB}"/>
          </ac:spMkLst>
        </pc:spChg>
        <pc:spChg chg="add mod">
          <ac:chgData name="Guest User" userId="" providerId="Windows Live" clId="Web-{D8741564-EBF3-42F9-8F18-739EDE5E304D}" dt="2021-04-01T23:48:10.185" v="104"/>
          <ac:spMkLst>
            <pc:docMk/>
            <pc:sldMk cId="836644903" sldId="262"/>
            <ac:spMk id="6" creationId="{43D21004-6FBE-46F8-A0F8-82DB6BF2BECC}"/>
          </ac:spMkLst>
        </pc:spChg>
        <pc:picChg chg="add mod">
          <ac:chgData name="Guest User" userId="" providerId="Windows Live" clId="Web-{D8741564-EBF3-42F9-8F18-739EDE5E304D}" dt="2021-04-01T23:37:02.766" v="52" actId="1076"/>
          <ac:picMkLst>
            <pc:docMk/>
            <pc:sldMk cId="836644903" sldId="262"/>
            <ac:picMk id="4" creationId="{0212CB4D-DB7F-4661-B45D-0185ABDC42CC}"/>
          </ac:picMkLst>
        </pc:picChg>
      </pc:sldChg>
      <pc:sldChg chg="add replId">
        <pc:chgData name="Guest User" userId="" providerId="Windows Live" clId="Web-{D8741564-EBF3-42F9-8F18-739EDE5E304D}" dt="2021-04-01T23:38:47.143" v="53"/>
        <pc:sldMkLst>
          <pc:docMk/>
          <pc:sldMk cId="3542444673" sldId="273"/>
        </pc:sldMkLst>
      </pc:sldChg>
      <pc:sldChg chg="addSp delSp modSp">
        <pc:chgData name="Guest User" userId="" providerId="Windows Live" clId="Web-{D8741564-EBF3-42F9-8F18-739EDE5E304D}" dt="2021-04-01T23:54:40.661" v="124" actId="1076"/>
        <pc:sldMkLst>
          <pc:docMk/>
          <pc:sldMk cId="3542444673" sldId="274"/>
        </pc:sldMkLst>
        <pc:spChg chg="mod">
          <ac:chgData name="Guest User" userId="" providerId="Windows Live" clId="Web-{D8741564-EBF3-42F9-8F18-739EDE5E304D}" dt="2021-04-01T23:45:28.510" v="56" actId="20577"/>
          <ac:spMkLst>
            <pc:docMk/>
            <pc:sldMk cId="3542444673" sldId="274"/>
            <ac:spMk id="3" creationId="{30444FB7-DBF6-45C9-BE87-8C5ECC2FBEF9}"/>
          </ac:spMkLst>
        </pc:spChg>
        <pc:picChg chg="del">
          <ac:chgData name="Guest User" userId="" providerId="Windows Live" clId="Web-{D8741564-EBF3-42F9-8F18-739EDE5E304D}" dt="2021-04-01T23:38:56.346" v="55"/>
          <ac:picMkLst>
            <pc:docMk/>
            <pc:sldMk cId="3542444673" sldId="274"/>
            <ac:picMk id="4" creationId="{0212CB4D-DB7F-4661-B45D-0185ABDC42CC}"/>
          </ac:picMkLst>
        </pc:picChg>
        <pc:picChg chg="add mod">
          <ac:chgData name="Guest User" userId="" providerId="Windows Live" clId="Web-{D8741564-EBF3-42F9-8F18-739EDE5E304D}" dt="2021-04-01T23:54:40.661" v="124" actId="1076"/>
          <ac:picMkLst>
            <pc:docMk/>
            <pc:sldMk cId="3542444673" sldId="274"/>
            <ac:picMk id="5" creationId="{F11BC5BC-C111-46A9-8354-FB14E8340348}"/>
          </ac:picMkLst>
        </pc:picChg>
      </pc:sldChg>
      <pc:sldChg chg="modSp">
        <pc:chgData name="Guest User" userId="" providerId="Windows Live" clId="Web-{D8741564-EBF3-42F9-8F18-739EDE5E304D}" dt="2021-04-02T00:09:26.599" v="126" actId="20577"/>
        <pc:sldMkLst>
          <pc:docMk/>
          <pc:sldMk cId="3069298909" sldId="277"/>
        </pc:sldMkLst>
        <pc:spChg chg="mod">
          <ac:chgData name="Guest User" userId="" providerId="Windows Live" clId="Web-{D8741564-EBF3-42F9-8F18-739EDE5E304D}" dt="2021-04-02T00:09:26.599" v="126" actId="20577"/>
          <ac:spMkLst>
            <pc:docMk/>
            <pc:sldMk cId="3069298909" sldId="277"/>
            <ac:spMk id="2" creationId="{5B4806FB-2120-47F8-84D0-31E5B49351A7}"/>
          </ac:spMkLst>
        </pc:spChg>
      </pc:sldChg>
      <pc:sldChg chg="addSp delSp modSp">
        <pc:chgData name="Guest User" userId="" providerId="Windows Live" clId="Web-{D8741564-EBF3-42F9-8F18-739EDE5E304D}" dt="2021-04-02T00:23:12.974" v="188" actId="1076"/>
        <pc:sldMkLst>
          <pc:docMk/>
          <pc:sldMk cId="3244347499" sldId="278"/>
        </pc:sldMkLst>
        <pc:spChg chg="mod">
          <ac:chgData name="Guest User" userId="" providerId="Windows Live" clId="Web-{D8741564-EBF3-42F9-8F18-739EDE5E304D}" dt="2021-04-02T00:13:00.744" v="157" actId="20577"/>
          <ac:spMkLst>
            <pc:docMk/>
            <pc:sldMk cId="3244347499" sldId="278"/>
            <ac:spMk id="2" creationId="{80D787A8-FF74-402A-AAD6-D469A998BC11}"/>
          </ac:spMkLst>
        </pc:spChg>
        <pc:spChg chg="del">
          <ac:chgData name="Guest User" userId="" providerId="Windows Live" clId="Web-{D8741564-EBF3-42F9-8F18-739EDE5E304D}" dt="2021-04-02T00:14:47.839" v="158"/>
          <ac:spMkLst>
            <pc:docMk/>
            <pc:sldMk cId="3244347499" sldId="278"/>
            <ac:spMk id="3" creationId="{C7611B60-2377-4D62-BF19-37F2B1B80D06}"/>
          </ac:spMkLst>
        </pc:spChg>
        <pc:spChg chg="add mod">
          <ac:chgData name="Guest User" userId="" providerId="Windows Live" clId="Web-{D8741564-EBF3-42F9-8F18-739EDE5E304D}" dt="2021-04-02T00:23:12.974" v="188" actId="1076"/>
          <ac:spMkLst>
            <pc:docMk/>
            <pc:sldMk cId="3244347499" sldId="278"/>
            <ac:spMk id="5" creationId="{E29A6D35-884C-4B10-8602-97A65F7982BA}"/>
          </ac:spMkLst>
        </pc:spChg>
        <pc:picChg chg="add mod ord">
          <ac:chgData name="Guest User" userId="" providerId="Windows Live" clId="Web-{D8741564-EBF3-42F9-8F18-739EDE5E304D}" dt="2021-04-02T00:22:59.958" v="185" actId="1076"/>
          <ac:picMkLst>
            <pc:docMk/>
            <pc:sldMk cId="3244347499" sldId="278"/>
            <ac:picMk id="4" creationId="{A60D5699-DE7B-46BB-AD36-A76BEC27190B}"/>
          </ac:picMkLst>
        </pc:picChg>
      </pc:sldChg>
    </pc:docChg>
  </pc:docChgLst>
  <pc:docChgLst>
    <pc:chgData name="Guest User" providerId="Windows Live" clId="Web-{D04877E8-F3B4-4A3D-B0D8-A6BE065E109F}"/>
    <pc:docChg chg="addSld delSld modSld sldOrd">
      <pc:chgData name="Guest User" userId="" providerId="Windows Live" clId="Web-{D04877E8-F3B4-4A3D-B0D8-A6BE065E109F}" dt="2021-04-11T17:52:46.314" v="266"/>
      <pc:docMkLst>
        <pc:docMk/>
      </pc:docMkLst>
      <pc:sldChg chg="addSp modSp ord">
        <pc:chgData name="Guest User" userId="" providerId="Windows Live" clId="Web-{D04877E8-F3B4-4A3D-B0D8-A6BE065E109F}" dt="2021-04-11T17:44:02.789" v="262"/>
        <pc:sldMkLst>
          <pc:docMk/>
          <pc:sldMk cId="3244347499" sldId="278"/>
        </pc:sldMkLst>
        <pc:spChg chg="add mod">
          <ac:chgData name="Guest User" userId="" providerId="Windows Live" clId="Web-{D04877E8-F3B4-4A3D-B0D8-A6BE065E109F}" dt="2021-04-11T14:39:05.984" v="174" actId="20577"/>
          <ac:spMkLst>
            <pc:docMk/>
            <pc:sldMk cId="3244347499" sldId="278"/>
            <ac:spMk id="3" creationId="{8CEB8DD3-BFA4-49EA-A169-AD1326173148}"/>
          </ac:spMkLst>
        </pc:spChg>
      </pc:sldChg>
      <pc:sldChg chg="addSp delSp modSp add replId">
        <pc:chgData name="Guest User" userId="" providerId="Windows Live" clId="Web-{D04877E8-F3B4-4A3D-B0D8-A6BE065E109F}" dt="2021-04-11T14:41:15.493" v="201" actId="1076"/>
        <pc:sldMkLst>
          <pc:docMk/>
          <pc:sldMk cId="779565477" sldId="283"/>
        </pc:sldMkLst>
        <pc:spChg chg="mod">
          <ac:chgData name="Guest User" userId="" providerId="Windows Live" clId="Web-{D04877E8-F3B4-4A3D-B0D8-A6BE065E109F}" dt="2021-04-11T14:19:34.394" v="6" actId="20577"/>
          <ac:spMkLst>
            <pc:docMk/>
            <pc:sldMk cId="779565477" sldId="283"/>
            <ac:spMk id="2" creationId="{80D787A8-FF74-402A-AAD6-D469A998BC11}"/>
          </ac:spMkLst>
        </pc:spChg>
        <pc:spChg chg="mod">
          <ac:chgData name="Guest User" userId="" providerId="Windows Live" clId="Web-{D04877E8-F3B4-4A3D-B0D8-A6BE065E109F}" dt="2021-04-11T14:27:27.503" v="145" actId="20577"/>
          <ac:spMkLst>
            <pc:docMk/>
            <pc:sldMk cId="779565477" sldId="283"/>
            <ac:spMk id="5" creationId="{E29A6D35-884C-4B10-8602-97A65F7982BA}"/>
          </ac:spMkLst>
        </pc:spChg>
        <pc:spChg chg="add del mod">
          <ac:chgData name="Guest User" userId="" providerId="Windows Live" clId="Web-{D04877E8-F3B4-4A3D-B0D8-A6BE065E109F}" dt="2021-04-11T14:23:01.658" v="8"/>
          <ac:spMkLst>
            <pc:docMk/>
            <pc:sldMk cId="779565477" sldId="283"/>
            <ac:spMk id="6" creationId="{0D99DAB4-365C-4C10-94D7-A780246E08E2}"/>
          </ac:spMkLst>
        </pc:spChg>
        <pc:spChg chg="add del mod">
          <ac:chgData name="Guest User" userId="" providerId="Windows Live" clId="Web-{D04877E8-F3B4-4A3D-B0D8-A6BE065E109F}" dt="2021-04-11T14:35:01.516" v="147"/>
          <ac:spMkLst>
            <pc:docMk/>
            <pc:sldMk cId="779565477" sldId="283"/>
            <ac:spMk id="9" creationId="{69690DD0-94FA-4C42-AC5E-88194BDA21DE}"/>
          </ac:spMkLst>
        </pc:spChg>
        <pc:spChg chg="add del">
          <ac:chgData name="Guest User" userId="" providerId="Windows Live" clId="Web-{D04877E8-F3B4-4A3D-B0D8-A6BE065E109F}" dt="2021-04-11T14:40:23.599" v="188"/>
          <ac:spMkLst>
            <pc:docMk/>
            <pc:sldMk cId="779565477" sldId="283"/>
            <ac:spMk id="11" creationId="{F647FBF0-E5EE-469B-9789-C8DCD10CCBB9}"/>
          </ac:spMkLst>
        </pc:spChg>
        <pc:spChg chg="add del mod">
          <ac:chgData name="Guest User" userId="" providerId="Windows Live" clId="Web-{D04877E8-F3B4-4A3D-B0D8-A6BE065E109F}" dt="2021-04-11T14:40:42.772" v="191"/>
          <ac:spMkLst>
            <pc:docMk/>
            <pc:sldMk cId="779565477" sldId="283"/>
            <ac:spMk id="12" creationId="{B112824F-0ADE-498B-9917-7778A68FB0E5}"/>
          </ac:spMkLst>
        </pc:spChg>
        <pc:spChg chg="add mod">
          <ac:chgData name="Guest User" userId="" providerId="Windows Live" clId="Web-{D04877E8-F3B4-4A3D-B0D8-A6BE065E109F}" dt="2021-04-11T14:41:15.493" v="201" actId="1076"/>
          <ac:spMkLst>
            <pc:docMk/>
            <pc:sldMk cId="779565477" sldId="283"/>
            <ac:spMk id="13" creationId="{3CB7E5F5-23BB-464F-B982-5B54FC609C1D}"/>
          </ac:spMkLst>
        </pc:spChg>
        <pc:spChg chg="add del mod">
          <ac:chgData name="Guest User" userId="" providerId="Windows Live" clId="Web-{D04877E8-F3B4-4A3D-B0D8-A6BE065E109F}" dt="2021-04-11T14:41:00.835" v="195"/>
          <ac:spMkLst>
            <pc:docMk/>
            <pc:sldMk cId="779565477" sldId="283"/>
            <ac:spMk id="14" creationId="{DA183A2B-252A-4C67-B7C7-F3563D3121EE}"/>
          </ac:spMkLst>
        </pc:spChg>
        <pc:picChg chg="del">
          <ac:chgData name="Guest User" userId="" providerId="Windows Live" clId="Web-{D04877E8-F3B4-4A3D-B0D8-A6BE065E109F}" dt="2021-04-11T14:19:38.894" v="7"/>
          <ac:picMkLst>
            <pc:docMk/>
            <pc:sldMk cId="779565477" sldId="283"/>
            <ac:picMk id="4" creationId="{A60D5699-DE7B-46BB-AD36-A76BEC27190B}"/>
          </ac:picMkLst>
        </pc:picChg>
        <pc:picChg chg="add del mod ord">
          <ac:chgData name="Guest User" userId="" providerId="Windows Live" clId="Web-{D04877E8-F3B4-4A3D-B0D8-A6BE065E109F}" dt="2021-04-11T14:34:44.890" v="146"/>
          <ac:picMkLst>
            <pc:docMk/>
            <pc:sldMk cId="779565477" sldId="283"/>
            <ac:picMk id="7" creationId="{31391079-DA27-4E85-A74F-87B10605139A}"/>
          </ac:picMkLst>
        </pc:picChg>
        <pc:picChg chg="add mod ord">
          <ac:chgData name="Guest User" userId="" providerId="Windows Live" clId="Web-{D04877E8-F3B4-4A3D-B0D8-A6BE065E109F}" dt="2021-04-11T14:35:07.360" v="150" actId="1076"/>
          <ac:picMkLst>
            <pc:docMk/>
            <pc:sldMk cId="779565477" sldId="283"/>
            <ac:picMk id="10" creationId="{29A74FCD-3D9F-43BB-8A94-233D70CDDF87}"/>
          </ac:picMkLst>
        </pc:picChg>
      </pc:sldChg>
      <pc:sldChg chg="new del">
        <pc:chgData name="Guest User" userId="" providerId="Windows Live" clId="Web-{D04877E8-F3B4-4A3D-B0D8-A6BE065E109F}" dt="2021-04-11T14:41:24.024" v="202"/>
        <pc:sldMkLst>
          <pc:docMk/>
          <pc:sldMk cId="4139711945" sldId="284"/>
        </pc:sldMkLst>
      </pc:sldChg>
      <pc:sldChg chg="addSp delSp modSp add mod ord replId setBg">
        <pc:chgData name="Guest User" userId="" providerId="Windows Live" clId="Web-{D04877E8-F3B4-4A3D-B0D8-A6BE065E109F}" dt="2021-04-11T17:52:46.314" v="266"/>
        <pc:sldMkLst>
          <pc:docMk/>
          <pc:sldMk cId="4178711331" sldId="284"/>
        </pc:sldMkLst>
        <pc:spChg chg="mod">
          <ac:chgData name="Guest User" userId="" providerId="Windows Live" clId="Web-{D04877E8-F3B4-4A3D-B0D8-A6BE065E109F}" dt="2021-04-11T17:52:46.314" v="266"/>
          <ac:spMkLst>
            <pc:docMk/>
            <pc:sldMk cId="4178711331" sldId="284"/>
            <ac:spMk id="2" creationId="{80D787A8-FF74-402A-AAD6-D469A998BC11}"/>
          </ac:spMkLst>
        </pc:spChg>
        <pc:spChg chg="add del mod">
          <ac:chgData name="Guest User" userId="" providerId="Windows Live" clId="Web-{D04877E8-F3B4-4A3D-B0D8-A6BE065E109F}" dt="2021-04-11T17:52:28.392" v="263"/>
          <ac:spMkLst>
            <pc:docMk/>
            <pc:sldMk cId="4178711331" sldId="284"/>
            <ac:spMk id="4" creationId="{BEBCD359-30CF-4A79-B396-F2A3B36DBE36}"/>
          </ac:spMkLst>
        </pc:spChg>
        <pc:spChg chg="del mod">
          <ac:chgData name="Guest User" userId="" providerId="Windows Live" clId="Web-{D04877E8-F3B4-4A3D-B0D8-A6BE065E109F}" dt="2021-04-11T14:59:42.662" v="259"/>
          <ac:spMkLst>
            <pc:docMk/>
            <pc:sldMk cId="4178711331" sldId="284"/>
            <ac:spMk id="5" creationId="{E29A6D35-884C-4B10-8602-97A65F7982BA}"/>
          </ac:spMkLst>
        </pc:spChg>
        <pc:spChg chg="add del">
          <ac:chgData name="Guest User" userId="" providerId="Windows Live" clId="Web-{D04877E8-F3B4-4A3D-B0D8-A6BE065E109F}" dt="2021-04-11T17:52:46.314" v="266"/>
          <ac:spMkLst>
            <pc:docMk/>
            <pc:sldMk cId="4178711331" sldId="284"/>
            <ac:spMk id="7" creationId="{01534146-C43E-4C8E-89E2-2F00B8A922DC}"/>
          </ac:spMkLst>
        </pc:spChg>
        <pc:spChg chg="del">
          <ac:chgData name="Guest User" userId="" providerId="Windows Live" clId="Web-{D04877E8-F3B4-4A3D-B0D8-A6BE065E109F}" dt="2021-04-11T14:59:34.896" v="258"/>
          <ac:spMkLst>
            <pc:docMk/>
            <pc:sldMk cId="4178711331" sldId="284"/>
            <ac:spMk id="13" creationId="{3CB7E5F5-23BB-464F-B982-5B54FC609C1D}"/>
          </ac:spMkLst>
        </pc:spChg>
        <pc:picChg chg="add mod ord">
          <ac:chgData name="Guest User" userId="" providerId="Windows Live" clId="Web-{D04877E8-F3B4-4A3D-B0D8-A6BE065E109F}" dt="2021-04-11T17:52:46.314" v="266"/>
          <ac:picMkLst>
            <pc:docMk/>
            <pc:sldMk cId="4178711331" sldId="284"/>
            <ac:picMk id="3" creationId="{F53F35A2-E83E-4580-AF72-8E9434303630}"/>
          </ac:picMkLst>
        </pc:picChg>
        <pc:picChg chg="del">
          <ac:chgData name="Guest User" userId="" providerId="Windows Live" clId="Web-{D04877E8-F3B4-4A3D-B0D8-A6BE065E109F}" dt="2021-04-11T14:59:18.818" v="256"/>
          <ac:picMkLst>
            <pc:docMk/>
            <pc:sldMk cId="4178711331" sldId="284"/>
            <ac:picMk id="10" creationId="{29A74FCD-3D9F-43BB-8A94-233D70CDDF8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a:p>
        </p:txBody>
      </p:sp>
      <p:sp>
        <p:nvSpPr>
          <p:cNvPr id="4" name="Date Placeholder 3"/>
          <p:cNvSpPr>
            <a:spLocks noGrp="1"/>
          </p:cNvSpPr>
          <p:nvPr>
            <p:ph type="dt" sz="half" idx="10"/>
          </p:nvPr>
        </p:nvSpPr>
        <p:spPr/>
        <p:txBody>
          <a:bodyPr/>
          <a:lstStyle/>
          <a:p>
            <a:fld id="{61408FDE-652B-4C25-BE70-0E32D0CDE816}" type="datetimeFigureOut">
              <a:rPr lang="pt-BR" smtClean="0"/>
              <a:t>12/04/2021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41BCC13-8D52-4346-B6CE-CA61E9999ED2}" type="slidenum">
              <a:rPr lang="pt-BR" smtClean="0"/>
              <a:t>‹nº›</a:t>
            </a:fld>
            <a:endParaRPr lang="pt-BR"/>
          </a:p>
        </p:txBody>
      </p:sp>
    </p:spTree>
    <p:extLst>
      <p:ext uri="{BB962C8B-B14F-4D97-AF65-F5344CB8AC3E}">
        <p14:creationId xmlns:p14="http://schemas.microsoft.com/office/powerpoint/2010/main" val="2138611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61408FDE-652B-4C25-BE70-0E32D0CDE816}" type="datetimeFigureOut">
              <a:rPr lang="pt-BR" smtClean="0"/>
              <a:t>12/04/2021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41BCC13-8D52-4346-B6CE-CA61E9999ED2}" type="slidenum">
              <a:rPr lang="pt-BR" smtClean="0"/>
              <a:t>‹nº›</a:t>
            </a:fld>
            <a:endParaRPr lang="pt-BR"/>
          </a:p>
        </p:txBody>
      </p:sp>
    </p:spTree>
    <p:extLst>
      <p:ext uri="{BB962C8B-B14F-4D97-AF65-F5344CB8AC3E}">
        <p14:creationId xmlns:p14="http://schemas.microsoft.com/office/powerpoint/2010/main" val="1534348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61408FDE-652B-4C25-BE70-0E32D0CDE816}" type="datetimeFigureOut">
              <a:rPr lang="pt-BR" smtClean="0"/>
              <a:t>12/04/2021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41BCC13-8D52-4346-B6CE-CA61E9999ED2}"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61797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61408FDE-652B-4C25-BE70-0E32D0CDE816}" type="datetimeFigureOut">
              <a:rPr lang="pt-BR" smtClean="0"/>
              <a:t>12/04/2021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41BCC13-8D52-4346-B6CE-CA61E9999ED2}" type="slidenum">
              <a:rPr lang="pt-BR" smtClean="0"/>
              <a:t>‹nº›</a:t>
            </a:fld>
            <a:endParaRPr lang="pt-BR"/>
          </a:p>
        </p:txBody>
      </p:sp>
    </p:spTree>
    <p:extLst>
      <p:ext uri="{BB962C8B-B14F-4D97-AF65-F5344CB8AC3E}">
        <p14:creationId xmlns:p14="http://schemas.microsoft.com/office/powerpoint/2010/main" val="3240235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61408FDE-652B-4C25-BE70-0E32D0CDE816}" type="datetimeFigureOut">
              <a:rPr lang="pt-BR" smtClean="0"/>
              <a:t>12/04/2021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41BCC13-8D52-4346-B6CE-CA61E9999ED2}"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35106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61408FDE-652B-4C25-BE70-0E32D0CDE816}" type="datetimeFigureOut">
              <a:rPr lang="pt-BR" smtClean="0"/>
              <a:t>12/04/2021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41BCC13-8D52-4346-B6CE-CA61E9999ED2}" type="slidenum">
              <a:rPr lang="pt-BR" smtClean="0"/>
              <a:t>‹nº›</a:t>
            </a:fld>
            <a:endParaRPr lang="pt-BR"/>
          </a:p>
        </p:txBody>
      </p:sp>
    </p:spTree>
    <p:extLst>
      <p:ext uri="{BB962C8B-B14F-4D97-AF65-F5344CB8AC3E}">
        <p14:creationId xmlns:p14="http://schemas.microsoft.com/office/powerpoint/2010/main" val="1380175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61408FDE-652B-4C25-BE70-0E32D0CDE816}" type="datetimeFigureOut">
              <a:rPr lang="pt-BR" smtClean="0"/>
              <a:t>12/04/2021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41BCC13-8D52-4346-B6CE-CA61E9999ED2}" type="slidenum">
              <a:rPr lang="pt-BR" smtClean="0"/>
              <a:t>‹nº›</a:t>
            </a:fld>
            <a:endParaRPr lang="pt-BR"/>
          </a:p>
        </p:txBody>
      </p:sp>
    </p:spTree>
    <p:extLst>
      <p:ext uri="{BB962C8B-B14F-4D97-AF65-F5344CB8AC3E}">
        <p14:creationId xmlns:p14="http://schemas.microsoft.com/office/powerpoint/2010/main" val="1890273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61408FDE-652B-4C25-BE70-0E32D0CDE816}" type="datetimeFigureOut">
              <a:rPr lang="pt-BR" smtClean="0"/>
              <a:t>12/04/2021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41BCC13-8D52-4346-B6CE-CA61E9999ED2}" type="slidenum">
              <a:rPr lang="pt-BR" smtClean="0"/>
              <a:t>‹nº›</a:t>
            </a:fld>
            <a:endParaRPr lang="pt-BR"/>
          </a:p>
        </p:txBody>
      </p:sp>
    </p:spTree>
    <p:extLst>
      <p:ext uri="{BB962C8B-B14F-4D97-AF65-F5344CB8AC3E}">
        <p14:creationId xmlns:p14="http://schemas.microsoft.com/office/powerpoint/2010/main" val="1940296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61408FDE-652B-4C25-BE70-0E32D0CDE816}" type="datetimeFigureOut">
              <a:rPr lang="pt-BR" smtClean="0"/>
              <a:t>12/04/2021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41BCC13-8D52-4346-B6CE-CA61E9999ED2}" type="slidenum">
              <a:rPr lang="pt-BR" smtClean="0"/>
              <a:t>‹nº›</a:t>
            </a:fld>
            <a:endParaRPr lang="pt-BR"/>
          </a:p>
        </p:txBody>
      </p:sp>
    </p:spTree>
    <p:extLst>
      <p:ext uri="{BB962C8B-B14F-4D97-AF65-F5344CB8AC3E}">
        <p14:creationId xmlns:p14="http://schemas.microsoft.com/office/powerpoint/2010/main" val="3885554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61408FDE-652B-4C25-BE70-0E32D0CDE816}" type="datetimeFigureOut">
              <a:rPr lang="pt-BR" smtClean="0"/>
              <a:t>12/04/2021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41BCC13-8D52-4346-B6CE-CA61E9999ED2}" type="slidenum">
              <a:rPr lang="pt-BR" smtClean="0"/>
              <a:t>‹nº›</a:t>
            </a:fld>
            <a:endParaRPr lang="pt-BR"/>
          </a:p>
        </p:txBody>
      </p:sp>
    </p:spTree>
    <p:extLst>
      <p:ext uri="{BB962C8B-B14F-4D97-AF65-F5344CB8AC3E}">
        <p14:creationId xmlns:p14="http://schemas.microsoft.com/office/powerpoint/2010/main" val="3734805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Date Placeholder 4"/>
          <p:cNvSpPr>
            <a:spLocks noGrp="1"/>
          </p:cNvSpPr>
          <p:nvPr>
            <p:ph type="dt" sz="half" idx="10"/>
          </p:nvPr>
        </p:nvSpPr>
        <p:spPr/>
        <p:txBody>
          <a:bodyPr/>
          <a:lstStyle/>
          <a:p>
            <a:fld id="{61408FDE-652B-4C25-BE70-0E32D0CDE816}" type="datetimeFigureOut">
              <a:rPr lang="pt-BR" smtClean="0"/>
              <a:t>12/04/2021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41BCC13-8D52-4346-B6CE-CA61E9999ED2}" type="slidenum">
              <a:rPr lang="pt-BR" smtClean="0"/>
              <a:t>‹nº›</a:t>
            </a:fld>
            <a:endParaRPr lang="pt-BR"/>
          </a:p>
        </p:txBody>
      </p:sp>
    </p:spTree>
    <p:extLst>
      <p:ext uri="{BB962C8B-B14F-4D97-AF65-F5344CB8AC3E}">
        <p14:creationId xmlns:p14="http://schemas.microsoft.com/office/powerpoint/2010/main" val="2422779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Date Placeholder 6"/>
          <p:cNvSpPr>
            <a:spLocks noGrp="1"/>
          </p:cNvSpPr>
          <p:nvPr>
            <p:ph type="dt" sz="half" idx="10"/>
          </p:nvPr>
        </p:nvSpPr>
        <p:spPr/>
        <p:txBody>
          <a:bodyPr/>
          <a:lstStyle/>
          <a:p>
            <a:fld id="{61408FDE-652B-4C25-BE70-0E32D0CDE816}" type="datetimeFigureOut">
              <a:rPr lang="pt-BR" smtClean="0"/>
              <a:t>12/04/2021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B41BCC13-8D52-4346-B6CE-CA61E9999ED2}" type="slidenum">
              <a:rPr lang="pt-BR" smtClean="0"/>
              <a:t>‹nº›</a:t>
            </a:fld>
            <a:endParaRPr lang="pt-BR"/>
          </a:p>
        </p:txBody>
      </p:sp>
    </p:spTree>
    <p:extLst>
      <p:ext uri="{BB962C8B-B14F-4D97-AF65-F5344CB8AC3E}">
        <p14:creationId xmlns:p14="http://schemas.microsoft.com/office/powerpoint/2010/main" val="160046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a:p>
        </p:txBody>
      </p:sp>
      <p:sp>
        <p:nvSpPr>
          <p:cNvPr id="3" name="Date Placeholder 2"/>
          <p:cNvSpPr>
            <a:spLocks noGrp="1"/>
          </p:cNvSpPr>
          <p:nvPr>
            <p:ph type="dt" sz="half" idx="10"/>
          </p:nvPr>
        </p:nvSpPr>
        <p:spPr/>
        <p:txBody>
          <a:bodyPr/>
          <a:lstStyle/>
          <a:p>
            <a:fld id="{61408FDE-652B-4C25-BE70-0E32D0CDE816}" type="datetimeFigureOut">
              <a:rPr lang="pt-BR" smtClean="0"/>
              <a:t>12/04/2021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B41BCC13-8D52-4346-B6CE-CA61E9999ED2}" type="slidenum">
              <a:rPr lang="pt-BR" smtClean="0"/>
              <a:t>‹nº›</a:t>
            </a:fld>
            <a:endParaRPr lang="pt-BR"/>
          </a:p>
        </p:txBody>
      </p:sp>
    </p:spTree>
    <p:extLst>
      <p:ext uri="{BB962C8B-B14F-4D97-AF65-F5344CB8AC3E}">
        <p14:creationId xmlns:p14="http://schemas.microsoft.com/office/powerpoint/2010/main" val="2973880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408FDE-652B-4C25-BE70-0E32D0CDE816}" type="datetimeFigureOut">
              <a:rPr lang="pt-BR" smtClean="0"/>
              <a:t>12/04/2021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B41BCC13-8D52-4346-B6CE-CA61E9999ED2}" type="slidenum">
              <a:rPr lang="pt-BR" smtClean="0"/>
              <a:t>‹nº›</a:t>
            </a:fld>
            <a:endParaRPr lang="pt-BR"/>
          </a:p>
        </p:txBody>
      </p:sp>
    </p:spTree>
    <p:extLst>
      <p:ext uri="{BB962C8B-B14F-4D97-AF65-F5344CB8AC3E}">
        <p14:creationId xmlns:p14="http://schemas.microsoft.com/office/powerpoint/2010/main" val="188881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1408FDE-652B-4C25-BE70-0E32D0CDE816}" type="datetimeFigureOut">
              <a:rPr lang="pt-BR" smtClean="0"/>
              <a:t>12/04/2021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41BCC13-8D52-4346-B6CE-CA61E9999ED2}" type="slidenum">
              <a:rPr lang="pt-BR" smtClean="0"/>
              <a:t>‹nº›</a:t>
            </a:fld>
            <a:endParaRPr lang="pt-BR"/>
          </a:p>
        </p:txBody>
      </p:sp>
    </p:spTree>
    <p:extLst>
      <p:ext uri="{BB962C8B-B14F-4D97-AF65-F5344CB8AC3E}">
        <p14:creationId xmlns:p14="http://schemas.microsoft.com/office/powerpoint/2010/main" val="2771709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41BCC13-8D52-4346-B6CE-CA61E9999ED2}" type="slidenum">
              <a:rPr lang="pt-BR" smtClean="0"/>
              <a:t>‹nº›</a:t>
            </a:fld>
            <a:endParaRPr lang="pt-BR"/>
          </a:p>
        </p:txBody>
      </p:sp>
      <p:sp>
        <p:nvSpPr>
          <p:cNvPr id="5" name="Date Placeholder 4"/>
          <p:cNvSpPr>
            <a:spLocks noGrp="1"/>
          </p:cNvSpPr>
          <p:nvPr>
            <p:ph type="dt" sz="half" idx="10"/>
          </p:nvPr>
        </p:nvSpPr>
        <p:spPr/>
        <p:txBody>
          <a:bodyPr/>
          <a:lstStyle/>
          <a:p>
            <a:fld id="{61408FDE-652B-4C25-BE70-0E32D0CDE816}" type="datetimeFigureOut">
              <a:rPr lang="pt-BR" smtClean="0"/>
              <a:t>12/04/2021</a:t>
            </a:fld>
            <a:endParaRPr lang="pt-BR"/>
          </a:p>
        </p:txBody>
      </p:sp>
    </p:spTree>
    <p:extLst>
      <p:ext uri="{BB962C8B-B14F-4D97-AF65-F5344CB8AC3E}">
        <p14:creationId xmlns:p14="http://schemas.microsoft.com/office/powerpoint/2010/main" val="3359336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408FDE-652B-4C25-BE70-0E32D0CDE816}" type="datetimeFigureOut">
              <a:rPr lang="pt-BR" smtClean="0"/>
              <a:t>12/04/2021</a:t>
            </a:fld>
            <a:endParaRPr lang="pt-B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1BCC13-8D52-4346-B6CE-CA61E9999ED2}" type="slidenum">
              <a:rPr lang="pt-BR" smtClean="0"/>
              <a:t>‹nº›</a:t>
            </a:fld>
            <a:endParaRPr lang="pt-BR"/>
          </a:p>
        </p:txBody>
      </p:sp>
    </p:spTree>
    <p:extLst>
      <p:ext uri="{BB962C8B-B14F-4D97-AF65-F5344CB8AC3E}">
        <p14:creationId xmlns:p14="http://schemas.microsoft.com/office/powerpoint/2010/main" val="893882271"/>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youtube.com/watch?v=zzHcsJDV3_o"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autocorerobotica.blog.br/aprenda-a-utilizar-o-acelerometro-mpu6050/" TargetMode="External"/><Relationship Id="rId2" Type="http://schemas.openxmlformats.org/officeDocument/2006/relationships/hyperlink" Target="https://www.sense.com.br/arquivos/produtos/arq1/Sensores_Ultrass%C3%B4nicos_Sense_Folheto_Rev_%20J.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549590-70A9-4839-8197-750D2778BA04}"/>
              </a:ext>
            </a:extLst>
          </p:cNvPr>
          <p:cNvSpPr>
            <a:spLocks noGrp="1"/>
          </p:cNvSpPr>
          <p:nvPr>
            <p:ph type="ctrTitle"/>
          </p:nvPr>
        </p:nvSpPr>
        <p:spPr/>
        <p:txBody>
          <a:bodyPr/>
          <a:lstStyle/>
          <a:p>
            <a:r>
              <a:rPr lang="pt-BR"/>
              <a:t>Medição de Velocidade e Posição</a:t>
            </a:r>
          </a:p>
        </p:txBody>
      </p:sp>
      <p:sp>
        <p:nvSpPr>
          <p:cNvPr id="3" name="Subtítulo 2">
            <a:extLst>
              <a:ext uri="{FF2B5EF4-FFF2-40B4-BE49-F238E27FC236}">
                <a16:creationId xmlns:a16="http://schemas.microsoft.com/office/drawing/2014/main" id="{BA2D40BE-BCA0-424C-BA3E-B434A205DB46}"/>
              </a:ext>
            </a:extLst>
          </p:cNvPr>
          <p:cNvSpPr>
            <a:spLocks noGrp="1"/>
          </p:cNvSpPr>
          <p:nvPr>
            <p:ph type="subTitle" idx="1"/>
          </p:nvPr>
        </p:nvSpPr>
        <p:spPr/>
        <p:txBody>
          <a:bodyPr/>
          <a:lstStyle/>
          <a:p>
            <a:r>
              <a:rPr lang="pt-BR"/>
              <a:t>César Ribeiro e Rafael Peluzio</a:t>
            </a:r>
          </a:p>
        </p:txBody>
      </p:sp>
    </p:spTree>
    <p:extLst>
      <p:ext uri="{BB962C8B-B14F-4D97-AF65-F5344CB8AC3E}">
        <p14:creationId xmlns:p14="http://schemas.microsoft.com/office/powerpoint/2010/main" val="3801238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C61CC7-361E-46F6-88B6-AF62EDFEB142}"/>
              </a:ext>
            </a:extLst>
          </p:cNvPr>
          <p:cNvSpPr>
            <a:spLocks noGrp="1"/>
          </p:cNvSpPr>
          <p:nvPr>
            <p:ph type="title"/>
          </p:nvPr>
        </p:nvSpPr>
        <p:spPr/>
        <p:txBody>
          <a:bodyPr/>
          <a:lstStyle/>
          <a:p>
            <a:r>
              <a:rPr lang="pt-BR"/>
              <a:t>História</a:t>
            </a:r>
          </a:p>
        </p:txBody>
      </p:sp>
      <p:sp>
        <p:nvSpPr>
          <p:cNvPr id="4" name="Espaço Reservado para Conteúdo 3">
            <a:extLst>
              <a:ext uri="{FF2B5EF4-FFF2-40B4-BE49-F238E27FC236}">
                <a16:creationId xmlns:a16="http://schemas.microsoft.com/office/drawing/2014/main" id="{FC9563BD-9C84-4AD9-9E01-B1F9472445D4}"/>
              </a:ext>
            </a:extLst>
          </p:cNvPr>
          <p:cNvSpPr>
            <a:spLocks noGrp="1"/>
          </p:cNvSpPr>
          <p:nvPr>
            <p:ph idx="1"/>
          </p:nvPr>
        </p:nvSpPr>
        <p:spPr/>
        <p:txBody>
          <a:bodyPr vert="horz" lIns="91440" tIns="45720" rIns="91440" bIns="45720" rtlCol="0" anchor="t">
            <a:normAutofit/>
          </a:bodyPr>
          <a:lstStyle/>
          <a:p>
            <a:r>
              <a:rPr lang="pt-BR"/>
              <a:t>Na história, inúmeros métodos de posicionamento e medição de velocidade foram usados para inúmeras escalas diferentes, ainda assim, todos eles podem ser simplificados dentro dos conceitos já introduzidos aqui.</a:t>
            </a:r>
          </a:p>
          <a:p>
            <a:endParaRPr lang="pt-BR">
              <a:ea typeface="+mn-lt"/>
              <a:cs typeface="+mn-lt"/>
            </a:endParaRPr>
          </a:p>
          <a:p>
            <a:endParaRPr lang="pt-BR"/>
          </a:p>
        </p:txBody>
      </p:sp>
    </p:spTree>
    <p:extLst>
      <p:ext uri="{BB962C8B-B14F-4D97-AF65-F5344CB8AC3E}">
        <p14:creationId xmlns:p14="http://schemas.microsoft.com/office/powerpoint/2010/main" val="2853829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007C7A-48E6-4FC1-A0E9-D379958818B6}"/>
              </a:ext>
            </a:extLst>
          </p:cNvPr>
          <p:cNvSpPr>
            <a:spLocks noGrp="1"/>
          </p:cNvSpPr>
          <p:nvPr>
            <p:ph type="title"/>
          </p:nvPr>
        </p:nvSpPr>
        <p:spPr/>
        <p:txBody>
          <a:bodyPr/>
          <a:lstStyle/>
          <a:p>
            <a:r>
              <a:rPr lang="pt-BR"/>
              <a:t>O Sol</a:t>
            </a:r>
          </a:p>
        </p:txBody>
      </p:sp>
      <p:pic>
        <p:nvPicPr>
          <p:cNvPr id="6146" name="Picture 2" descr="O Sol nasce no Leste e se põe no Oeste? – Ponto Cardeal | LAbI UFSCar">
            <a:extLst>
              <a:ext uri="{FF2B5EF4-FFF2-40B4-BE49-F238E27FC236}">
                <a16:creationId xmlns:a16="http://schemas.microsoft.com/office/drawing/2014/main" id="{55CEE895-B745-49D4-B2E5-E36FD112A8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930400"/>
            <a:ext cx="7452875" cy="4200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558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922A6B-A6D8-4DCB-A413-EA3D1568583E}"/>
              </a:ext>
            </a:extLst>
          </p:cNvPr>
          <p:cNvSpPr>
            <a:spLocks noGrp="1"/>
          </p:cNvSpPr>
          <p:nvPr>
            <p:ph type="title"/>
          </p:nvPr>
        </p:nvSpPr>
        <p:spPr/>
        <p:txBody>
          <a:bodyPr/>
          <a:lstStyle/>
          <a:p>
            <a:r>
              <a:rPr lang="pt-BR"/>
              <a:t>Pontos de Referência</a:t>
            </a:r>
          </a:p>
        </p:txBody>
      </p:sp>
      <p:pic>
        <p:nvPicPr>
          <p:cNvPr id="7170" name="Picture 2" descr="Montanhas | Mountains | Pinturas de montanha, Paisagem de montanha,  Fotografia de paisagem">
            <a:extLst>
              <a:ext uri="{FF2B5EF4-FFF2-40B4-BE49-F238E27FC236}">
                <a16:creationId xmlns:a16="http://schemas.microsoft.com/office/drawing/2014/main" id="{FC52678B-92B9-4C4B-9B7F-C30E8E747C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053" y="1930400"/>
            <a:ext cx="2198073" cy="390607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Foto: estrada interseção um rio no Suriname">
            <a:extLst>
              <a:ext uri="{FF2B5EF4-FFF2-40B4-BE49-F238E27FC236}">
                <a16:creationId xmlns:a16="http://schemas.microsoft.com/office/drawing/2014/main" id="{A0685851-8B6B-412F-A99E-222B3EA08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1265" y="1928330"/>
            <a:ext cx="2808839" cy="391021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Tribo Xavante em MT abre aldeia para o turismo">
            <a:extLst>
              <a:ext uri="{FF2B5EF4-FFF2-40B4-BE49-F238E27FC236}">
                <a16:creationId xmlns:a16="http://schemas.microsoft.com/office/drawing/2014/main" id="{6EA3BDBB-72E3-422C-89F8-B2202A99A3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8832" y="2281237"/>
            <a:ext cx="3056172" cy="229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066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3A1C-7C7B-41B5-B9FA-9826B424554C}"/>
              </a:ext>
            </a:extLst>
          </p:cNvPr>
          <p:cNvSpPr>
            <a:spLocks noGrp="1"/>
          </p:cNvSpPr>
          <p:nvPr>
            <p:ph type="title"/>
          </p:nvPr>
        </p:nvSpPr>
        <p:spPr/>
        <p:txBody>
          <a:bodyPr/>
          <a:lstStyle/>
          <a:p>
            <a:r>
              <a:rPr lang="pt-BR"/>
              <a:t>A Bússola</a:t>
            </a:r>
          </a:p>
        </p:txBody>
      </p:sp>
      <p:pic>
        <p:nvPicPr>
          <p:cNvPr id="9218" name="Picture 2" descr="Bússola de Metal 7 Cm - Prata | Netshoes">
            <a:extLst>
              <a:ext uri="{FF2B5EF4-FFF2-40B4-BE49-F238E27FC236}">
                <a16:creationId xmlns:a16="http://schemas.microsoft.com/office/drawing/2014/main" id="{3AE19453-CDCE-4826-BD84-33071AAA51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4949" y="1930400"/>
            <a:ext cx="3881437"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17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E2CE08-B3CF-488A-8EAD-225C47978B49}"/>
              </a:ext>
            </a:extLst>
          </p:cNvPr>
          <p:cNvSpPr>
            <a:spLocks noGrp="1"/>
          </p:cNvSpPr>
          <p:nvPr>
            <p:ph type="title"/>
          </p:nvPr>
        </p:nvSpPr>
        <p:spPr/>
        <p:txBody>
          <a:bodyPr/>
          <a:lstStyle/>
          <a:p>
            <a:r>
              <a:rPr lang="pt-BR"/>
              <a:t>Régua/Trena/Fita métrica</a:t>
            </a:r>
          </a:p>
        </p:txBody>
      </p:sp>
      <p:pic>
        <p:nvPicPr>
          <p:cNvPr id="13314" name="Picture 2" descr="Régua de Mdf com Marcação para Sublimação - 22x3,4 cm">
            <a:extLst>
              <a:ext uri="{FF2B5EF4-FFF2-40B4-BE49-F238E27FC236}">
                <a16:creationId xmlns:a16="http://schemas.microsoft.com/office/drawing/2014/main" id="{20528F85-4057-4C2D-9AE8-B06CE947F1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1391" y="1930400"/>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924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849438-2F5C-4586-8A23-7C2B906DDEF1}"/>
              </a:ext>
            </a:extLst>
          </p:cNvPr>
          <p:cNvSpPr>
            <a:spLocks noGrp="1"/>
          </p:cNvSpPr>
          <p:nvPr>
            <p:ph type="title"/>
          </p:nvPr>
        </p:nvSpPr>
        <p:spPr/>
        <p:txBody>
          <a:bodyPr/>
          <a:lstStyle/>
          <a:p>
            <a:r>
              <a:rPr lang="pt-BR"/>
              <a:t>A posição da Lua e das Estrelas</a:t>
            </a:r>
          </a:p>
        </p:txBody>
      </p:sp>
      <p:pic>
        <p:nvPicPr>
          <p:cNvPr id="8194" name="Picture 2" descr="Céu real com estrelas e crescente | Foto Premium">
            <a:extLst>
              <a:ext uri="{FF2B5EF4-FFF2-40B4-BE49-F238E27FC236}">
                <a16:creationId xmlns:a16="http://schemas.microsoft.com/office/drawing/2014/main" id="{61EA3127-FE62-46D4-A867-C0CB46FDCE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422822"/>
            <a:ext cx="7244153" cy="4825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348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9C4F43-3966-47A8-ABC8-009009DEEC06}"/>
              </a:ext>
            </a:extLst>
          </p:cNvPr>
          <p:cNvSpPr>
            <a:spLocks noGrp="1"/>
          </p:cNvSpPr>
          <p:nvPr>
            <p:ph type="title"/>
          </p:nvPr>
        </p:nvSpPr>
        <p:spPr/>
        <p:txBody>
          <a:bodyPr/>
          <a:lstStyle/>
          <a:p>
            <a:r>
              <a:rPr lang="pt-BR"/>
              <a:t>Quadrante, Sextante</a:t>
            </a:r>
          </a:p>
        </p:txBody>
      </p:sp>
      <p:pic>
        <p:nvPicPr>
          <p:cNvPr id="10244" name="Picture 4" descr="Vamos construir um quadrante">
            <a:extLst>
              <a:ext uri="{FF2B5EF4-FFF2-40B4-BE49-F238E27FC236}">
                <a16:creationId xmlns:a16="http://schemas.microsoft.com/office/drawing/2014/main" id="{4CFC08A7-B16A-489C-9DB4-FA85765D67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8332" y="1930400"/>
            <a:ext cx="4876800" cy="2257425"/>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Foto de Sextante e mais fotos de stock de Antiguidade - iStock">
            <a:extLst>
              <a:ext uri="{FF2B5EF4-FFF2-40B4-BE49-F238E27FC236}">
                <a16:creationId xmlns:a16="http://schemas.microsoft.com/office/drawing/2014/main" id="{7DFBA497-73F9-4EF1-B377-7A163FE8BB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0460" y="1270000"/>
            <a:ext cx="2618213" cy="3925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583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242B1F-EC96-4BC2-957A-55755C4EA870}"/>
              </a:ext>
            </a:extLst>
          </p:cNvPr>
          <p:cNvSpPr>
            <a:spLocks noGrp="1"/>
          </p:cNvSpPr>
          <p:nvPr>
            <p:ph type="title"/>
          </p:nvPr>
        </p:nvSpPr>
        <p:spPr/>
        <p:txBody>
          <a:bodyPr/>
          <a:lstStyle/>
          <a:p>
            <a:r>
              <a:rPr lang="pt-BR"/>
              <a:t>GPS</a:t>
            </a:r>
          </a:p>
        </p:txBody>
      </p:sp>
      <p:pic>
        <p:nvPicPr>
          <p:cNvPr id="11266" name="Picture 2" descr="Navegação por satélite, GPS - Cena 3D - Ensino e aprendizagem digitais  Mozaik">
            <a:extLst>
              <a:ext uri="{FF2B5EF4-FFF2-40B4-BE49-F238E27FC236}">
                <a16:creationId xmlns:a16="http://schemas.microsoft.com/office/drawing/2014/main" id="{510B2674-8B9D-4505-8B82-8839D7D3AE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2386" y="1930400"/>
            <a:ext cx="7086563"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851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22AD49-B3C7-4FDF-B2F0-48B0645F02B8}"/>
              </a:ext>
            </a:extLst>
          </p:cNvPr>
          <p:cNvSpPr>
            <a:spLocks noGrp="1"/>
          </p:cNvSpPr>
          <p:nvPr>
            <p:ph type="title"/>
          </p:nvPr>
        </p:nvSpPr>
        <p:spPr/>
        <p:txBody>
          <a:bodyPr/>
          <a:lstStyle/>
          <a:p>
            <a:r>
              <a:rPr lang="pt-BR" dirty="0"/>
              <a:t>Triangulação</a:t>
            </a:r>
          </a:p>
        </p:txBody>
      </p:sp>
      <p:pic>
        <p:nvPicPr>
          <p:cNvPr id="12290" name="Picture 2" descr="Tecnologias de Rastreamento de Veículos">
            <a:extLst>
              <a:ext uri="{FF2B5EF4-FFF2-40B4-BE49-F238E27FC236}">
                <a16:creationId xmlns:a16="http://schemas.microsoft.com/office/drawing/2014/main" id="{9B26F3F9-3167-4292-857A-7DF5C56A5D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7410" y="2088744"/>
            <a:ext cx="6496516" cy="2680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002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A329D2-BE5F-46F5-A65D-01C28013D7A9}"/>
              </a:ext>
            </a:extLst>
          </p:cNvPr>
          <p:cNvSpPr>
            <a:spLocks noGrp="1"/>
          </p:cNvSpPr>
          <p:nvPr>
            <p:ph type="title"/>
          </p:nvPr>
        </p:nvSpPr>
        <p:spPr>
          <a:xfrm>
            <a:off x="588558" y="2768600"/>
            <a:ext cx="8596668" cy="1320800"/>
          </a:xfrm>
        </p:spPr>
        <p:txBody>
          <a:bodyPr/>
          <a:lstStyle/>
          <a:p>
            <a:r>
              <a:rPr lang="pt-BR" dirty="0"/>
              <a:t>Métodos Práticos de Sensoriamento de posição e Velocidade</a:t>
            </a:r>
          </a:p>
        </p:txBody>
      </p:sp>
    </p:spTree>
    <p:extLst>
      <p:ext uri="{BB962C8B-B14F-4D97-AF65-F5344CB8AC3E}">
        <p14:creationId xmlns:p14="http://schemas.microsoft.com/office/powerpoint/2010/main" val="2829495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ordenadas cilíndricas – Wikipédia, a enciclopédia livre">
            <a:extLst>
              <a:ext uri="{FF2B5EF4-FFF2-40B4-BE49-F238E27FC236}">
                <a16:creationId xmlns:a16="http://schemas.microsoft.com/office/drawing/2014/main" id="{2F09FFC4-6410-48A7-AE74-836AF2828F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7443" b="14117"/>
          <a:stretch/>
        </p:blipFill>
        <p:spPr bwMode="auto">
          <a:xfrm>
            <a:off x="7094704" y="2965781"/>
            <a:ext cx="2359074" cy="245408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0524A91F-1EBD-437C-ABD9-F28073472F31}"/>
              </a:ext>
            </a:extLst>
          </p:cNvPr>
          <p:cNvSpPr>
            <a:spLocks noGrp="1"/>
          </p:cNvSpPr>
          <p:nvPr>
            <p:ph type="title"/>
          </p:nvPr>
        </p:nvSpPr>
        <p:spPr/>
        <p:txBody>
          <a:bodyPr/>
          <a:lstStyle/>
          <a:p>
            <a:r>
              <a:rPr lang="pt-BR">
                <a:solidFill>
                  <a:srgbClr val="0070C0"/>
                </a:solidFill>
              </a:rPr>
              <a:t>Definição - Posição</a:t>
            </a:r>
          </a:p>
        </p:txBody>
      </p:sp>
      <p:sp>
        <p:nvSpPr>
          <p:cNvPr id="3" name="Espaço Reservado para Conteúdo 2">
            <a:extLst>
              <a:ext uri="{FF2B5EF4-FFF2-40B4-BE49-F238E27FC236}">
                <a16:creationId xmlns:a16="http://schemas.microsoft.com/office/drawing/2014/main" id="{E7281F2A-1CEE-4B48-87DB-453723864E87}"/>
              </a:ext>
            </a:extLst>
          </p:cNvPr>
          <p:cNvSpPr>
            <a:spLocks noGrp="1"/>
          </p:cNvSpPr>
          <p:nvPr>
            <p:ph idx="1"/>
          </p:nvPr>
        </p:nvSpPr>
        <p:spPr/>
        <p:txBody>
          <a:bodyPr/>
          <a:lstStyle/>
          <a:p>
            <a:pPr algn="just"/>
            <a:r>
              <a:rPr lang="pt-BR" b="0" i="0">
                <a:effectLst/>
                <a:latin typeface="Arial" panose="020B0604020202020204" pitchFamily="34" charset="0"/>
              </a:rPr>
              <a:t>Na </a:t>
            </a:r>
            <a:r>
              <a:rPr lang="pt-BR" b="0" i="0" u="none" strike="noStrike">
                <a:effectLst/>
                <a:latin typeface="Arial" panose="020B0604020202020204" pitchFamily="34" charset="0"/>
              </a:rPr>
              <a:t>física</a:t>
            </a:r>
            <a:r>
              <a:rPr lang="pt-BR" b="0" i="0">
                <a:effectLst/>
                <a:latin typeface="Arial" panose="020B0604020202020204" pitchFamily="34" charset="0"/>
              </a:rPr>
              <a:t>, a </a:t>
            </a:r>
            <a:r>
              <a:rPr lang="pt-BR" i="0">
                <a:effectLst/>
                <a:latin typeface="Arial" panose="020B0604020202020204" pitchFamily="34" charset="0"/>
              </a:rPr>
              <a:t>posição</a:t>
            </a:r>
            <a:r>
              <a:rPr lang="pt-BR" b="0" i="0">
                <a:effectLst/>
                <a:latin typeface="Arial" panose="020B0604020202020204" pitchFamily="34" charset="0"/>
              </a:rPr>
              <a:t> de um corpo é a especificação de seu lugar no </a:t>
            </a:r>
            <a:r>
              <a:rPr lang="pt-BR" b="0" i="0" u="none" strike="noStrike">
                <a:effectLst/>
                <a:latin typeface="Arial" panose="020B0604020202020204" pitchFamily="34" charset="0"/>
              </a:rPr>
              <a:t>espaço</a:t>
            </a:r>
            <a:r>
              <a:rPr lang="pt-BR" b="0" i="0">
                <a:effectLst/>
                <a:latin typeface="Arial" panose="020B0604020202020204" pitchFamily="34" charset="0"/>
              </a:rPr>
              <a:t>. A posição é descrita com um </a:t>
            </a:r>
            <a:r>
              <a:rPr lang="pt-BR" b="0" i="0" u="none" strike="noStrike">
                <a:effectLst/>
                <a:latin typeface="Arial" panose="020B0604020202020204" pitchFamily="34" charset="0"/>
              </a:rPr>
              <a:t>vetor</a:t>
            </a:r>
            <a:r>
              <a:rPr lang="pt-BR" b="0" i="0">
                <a:effectLst/>
                <a:latin typeface="Arial" panose="020B0604020202020204" pitchFamily="34" charset="0"/>
              </a:rPr>
              <a:t>, denominado vetor posição, que pode ser escrito em função de um </a:t>
            </a:r>
            <a:r>
              <a:rPr lang="pt-BR" b="0" i="0" u="none" strike="noStrike">
                <a:effectLst/>
                <a:latin typeface="Arial" panose="020B0604020202020204" pitchFamily="34" charset="0"/>
              </a:rPr>
              <a:t>sistema de coordenadas</a:t>
            </a:r>
            <a:r>
              <a:rPr lang="pt-BR" b="0" i="0">
                <a:effectLst/>
                <a:latin typeface="Arial" panose="020B0604020202020204" pitchFamily="34" charset="0"/>
              </a:rPr>
              <a:t> de um certo </a:t>
            </a:r>
            <a:r>
              <a:rPr lang="pt-BR" b="0" i="0" u="none" strike="noStrike">
                <a:effectLst/>
                <a:latin typeface="Arial" panose="020B0604020202020204" pitchFamily="34" charset="0"/>
              </a:rPr>
              <a:t>referencial</a:t>
            </a:r>
            <a:r>
              <a:rPr lang="pt-BR" b="0" i="0">
                <a:effectLst/>
                <a:latin typeface="Arial" panose="020B0604020202020204" pitchFamily="34" charset="0"/>
              </a:rPr>
              <a:t>. Em conjunto à posição, a orientação é essencial em muitos casos.</a:t>
            </a:r>
            <a:endParaRPr lang="pt-BR"/>
          </a:p>
        </p:txBody>
      </p:sp>
      <p:pic>
        <p:nvPicPr>
          <p:cNvPr id="5" name="Imagem 4">
            <a:extLst>
              <a:ext uri="{FF2B5EF4-FFF2-40B4-BE49-F238E27FC236}">
                <a16:creationId xmlns:a16="http://schemas.microsoft.com/office/drawing/2014/main" id="{7C57BD1D-07D1-4FA8-9457-6D03804B0762}"/>
              </a:ext>
            </a:extLst>
          </p:cNvPr>
          <p:cNvPicPr>
            <a:picLocks noChangeAspect="1"/>
          </p:cNvPicPr>
          <p:nvPr/>
        </p:nvPicPr>
        <p:blipFill>
          <a:blip r:embed="rId3"/>
          <a:stretch>
            <a:fillRect/>
          </a:stretch>
        </p:blipFill>
        <p:spPr>
          <a:xfrm>
            <a:off x="1077897" y="3429000"/>
            <a:ext cx="2916114" cy="2943241"/>
          </a:xfrm>
          <a:prstGeom prst="rect">
            <a:avLst/>
          </a:prstGeom>
        </p:spPr>
      </p:pic>
      <p:cxnSp>
        <p:nvCxnSpPr>
          <p:cNvPr id="7" name="Conector de Seta Reta 6">
            <a:extLst>
              <a:ext uri="{FF2B5EF4-FFF2-40B4-BE49-F238E27FC236}">
                <a16:creationId xmlns:a16="http://schemas.microsoft.com/office/drawing/2014/main" id="{5878AE06-0785-44C3-86BD-1408D636FE28}"/>
              </a:ext>
            </a:extLst>
          </p:cNvPr>
          <p:cNvCxnSpPr>
            <a:cxnSpLocks/>
          </p:cNvCxnSpPr>
          <p:nvPr/>
        </p:nvCxnSpPr>
        <p:spPr>
          <a:xfrm flipV="1">
            <a:off x="2464933" y="4394449"/>
            <a:ext cx="526842" cy="577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EE39C087-806D-458A-8AE2-7A9E03C5F884}"/>
              </a:ext>
            </a:extLst>
          </p:cNvPr>
          <p:cNvSpPr txBox="1"/>
          <p:nvPr/>
        </p:nvSpPr>
        <p:spPr>
          <a:xfrm>
            <a:off x="4143820" y="5545950"/>
            <a:ext cx="4980373" cy="369332"/>
          </a:xfrm>
          <a:prstGeom prst="rect">
            <a:avLst/>
          </a:prstGeom>
          <a:noFill/>
        </p:spPr>
        <p:txBody>
          <a:bodyPr wrap="square" rtlCol="0">
            <a:spAutoFit/>
          </a:bodyPr>
          <a:lstStyle/>
          <a:p>
            <a:r>
              <a:rPr lang="pt-BR"/>
              <a:t>Posição  P = {X,Y,Z} </a:t>
            </a:r>
          </a:p>
        </p:txBody>
      </p:sp>
      <p:sp>
        <p:nvSpPr>
          <p:cNvPr id="12" name="CaixaDeTexto 11">
            <a:extLst>
              <a:ext uri="{FF2B5EF4-FFF2-40B4-BE49-F238E27FC236}">
                <a16:creationId xmlns:a16="http://schemas.microsoft.com/office/drawing/2014/main" id="{5353313F-DBCC-411F-8733-3098453397D5}"/>
              </a:ext>
            </a:extLst>
          </p:cNvPr>
          <p:cNvSpPr txBox="1"/>
          <p:nvPr/>
        </p:nvSpPr>
        <p:spPr>
          <a:xfrm>
            <a:off x="5475470" y="3646101"/>
            <a:ext cx="4980373" cy="369332"/>
          </a:xfrm>
          <a:prstGeom prst="rect">
            <a:avLst/>
          </a:prstGeom>
          <a:noFill/>
        </p:spPr>
        <p:txBody>
          <a:bodyPr wrap="square" rtlCol="0">
            <a:spAutoFit/>
          </a:bodyPr>
          <a:lstStyle/>
          <a:p>
            <a:r>
              <a:rPr lang="pt-BR"/>
              <a:t>Posição  P = {</a:t>
            </a:r>
            <a:r>
              <a:rPr lang="pt-BR" err="1"/>
              <a:t>R,h,Ø</a:t>
            </a:r>
            <a:r>
              <a:rPr lang="pt-BR"/>
              <a:t>} </a:t>
            </a:r>
          </a:p>
        </p:txBody>
      </p:sp>
    </p:spTree>
    <p:extLst>
      <p:ext uri="{BB962C8B-B14F-4D97-AF65-F5344CB8AC3E}">
        <p14:creationId xmlns:p14="http://schemas.microsoft.com/office/powerpoint/2010/main" val="1143534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A7C63B-465B-42B8-91C7-683791F07577}"/>
              </a:ext>
            </a:extLst>
          </p:cNvPr>
          <p:cNvSpPr>
            <a:spLocks noGrp="1"/>
          </p:cNvSpPr>
          <p:nvPr>
            <p:ph type="title"/>
          </p:nvPr>
        </p:nvSpPr>
        <p:spPr/>
        <p:txBody>
          <a:bodyPr/>
          <a:lstStyle/>
          <a:p>
            <a:r>
              <a:rPr lang="pt-BR"/>
              <a:t>Funcionamento matemático radar</a:t>
            </a:r>
          </a:p>
        </p:txBody>
      </p:sp>
      <p:pic>
        <p:nvPicPr>
          <p:cNvPr id="5" name="Picture 5">
            <a:extLst>
              <a:ext uri="{FF2B5EF4-FFF2-40B4-BE49-F238E27FC236}">
                <a16:creationId xmlns:a16="http://schemas.microsoft.com/office/drawing/2014/main" id="{00229D87-F16E-4368-A08D-ADA95D538687}"/>
              </a:ext>
            </a:extLst>
          </p:cNvPr>
          <p:cNvPicPr>
            <a:picLocks noChangeAspect="1"/>
          </p:cNvPicPr>
          <p:nvPr/>
        </p:nvPicPr>
        <p:blipFill>
          <a:blip r:embed="rId2"/>
          <a:stretch>
            <a:fillRect/>
          </a:stretch>
        </p:blipFill>
        <p:spPr>
          <a:xfrm>
            <a:off x="5535282" y="2864456"/>
            <a:ext cx="3605841" cy="1442336"/>
          </a:xfrm>
          <a:prstGeom prst="rect">
            <a:avLst/>
          </a:prstGeom>
        </p:spPr>
      </p:pic>
      <p:sp>
        <p:nvSpPr>
          <p:cNvPr id="6" name="TextBox 5">
            <a:extLst>
              <a:ext uri="{FF2B5EF4-FFF2-40B4-BE49-F238E27FC236}">
                <a16:creationId xmlns:a16="http://schemas.microsoft.com/office/drawing/2014/main" id="{8D317F77-3413-47AC-9CF0-D6C509E2CAE9}"/>
              </a:ext>
            </a:extLst>
          </p:cNvPr>
          <p:cNvSpPr txBox="1"/>
          <p:nvPr/>
        </p:nvSpPr>
        <p:spPr>
          <a:xfrm>
            <a:off x="684362" y="1719532"/>
            <a:ext cx="665384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Radar, do termo em inglês Radio Detection and Rangig, é um aparelho utilizado para localizar objetos a longa distância. A detecção de objetos é feita a partir das ondas eletromagnéticas que os objetos emitem, permitindo que os mesmos sejam localizados.</a:t>
            </a:r>
            <a:endParaRPr lang="en-US"/>
          </a:p>
        </p:txBody>
      </p:sp>
      <p:pic>
        <p:nvPicPr>
          <p:cNvPr id="8" name="Picture 8" descr="A picture containing text, clipart&#10;&#10;Description automatically generated">
            <a:extLst>
              <a:ext uri="{FF2B5EF4-FFF2-40B4-BE49-F238E27FC236}">
                <a16:creationId xmlns:a16="http://schemas.microsoft.com/office/drawing/2014/main" id="{F26199BB-3132-411E-A28B-982F9366CB14}"/>
              </a:ext>
            </a:extLst>
          </p:cNvPr>
          <p:cNvPicPr>
            <a:picLocks noGrp="1" noChangeAspect="1"/>
          </p:cNvPicPr>
          <p:nvPr>
            <p:ph idx="1"/>
          </p:nvPr>
        </p:nvPicPr>
        <p:blipFill>
          <a:blip r:embed="rId3"/>
          <a:stretch>
            <a:fillRect/>
          </a:stretch>
        </p:blipFill>
        <p:spPr>
          <a:xfrm>
            <a:off x="4982768" y="4387535"/>
            <a:ext cx="4471538" cy="1454090"/>
          </a:xfrm>
        </p:spPr>
      </p:pic>
      <p:pic>
        <p:nvPicPr>
          <p:cNvPr id="3074" name="Picture 2" descr="Eco, Fenômeno Acústico De Reflexão Sonora Ilustração do Vetor - Ilustração  de fenômeno, escola: 179891678">
            <a:extLst>
              <a:ext uri="{FF2B5EF4-FFF2-40B4-BE49-F238E27FC236}">
                <a16:creationId xmlns:a16="http://schemas.microsoft.com/office/drawing/2014/main" id="{1446E5D1-35F2-43FF-BC1A-760654FD7E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4794"/>
          <a:stretch/>
        </p:blipFill>
        <p:spPr bwMode="auto">
          <a:xfrm>
            <a:off x="677100" y="3318867"/>
            <a:ext cx="3760416" cy="2741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970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A786F0-6707-4306-B5E2-87DB7DEEA94B}"/>
              </a:ext>
            </a:extLst>
          </p:cNvPr>
          <p:cNvSpPr>
            <a:spLocks noGrp="1"/>
          </p:cNvSpPr>
          <p:nvPr>
            <p:ph type="title"/>
          </p:nvPr>
        </p:nvSpPr>
        <p:spPr/>
        <p:txBody>
          <a:bodyPr/>
          <a:lstStyle/>
          <a:p>
            <a:r>
              <a:rPr lang="pt-BR"/>
              <a:t>Sensor Ultrassônico </a:t>
            </a:r>
          </a:p>
        </p:txBody>
      </p:sp>
      <p:sp>
        <p:nvSpPr>
          <p:cNvPr id="3" name="Espaço Reservado para Conteúdo 2">
            <a:extLst>
              <a:ext uri="{FF2B5EF4-FFF2-40B4-BE49-F238E27FC236}">
                <a16:creationId xmlns:a16="http://schemas.microsoft.com/office/drawing/2014/main" id="{37B6346E-74C0-491E-AA9E-8F62770411BC}"/>
              </a:ext>
            </a:extLst>
          </p:cNvPr>
          <p:cNvSpPr>
            <a:spLocks noGrp="1"/>
          </p:cNvSpPr>
          <p:nvPr>
            <p:ph idx="1"/>
          </p:nvPr>
        </p:nvSpPr>
        <p:spPr/>
        <p:txBody>
          <a:bodyPr/>
          <a:lstStyle/>
          <a:p>
            <a:r>
              <a:rPr lang="pt-BR" dirty="0"/>
              <a:t>Funciona à partir da emissão de um ruído mecânico de frequência superior à sensibilidade do ouvido humano. Essas ondas mecânicas, ao serem refletidas em uma determinada superfície, retornam na forma de eco que é detectado pelo sensor que informa a que distância está o objeto. </a:t>
            </a:r>
          </a:p>
        </p:txBody>
      </p:sp>
      <p:pic>
        <p:nvPicPr>
          <p:cNvPr id="14342" name="Picture 6" descr="Sensor de Distância Ultrassônico HC-SR04 - FilipeFlop">
            <a:extLst>
              <a:ext uri="{FF2B5EF4-FFF2-40B4-BE49-F238E27FC236}">
                <a16:creationId xmlns:a16="http://schemas.microsoft.com/office/drawing/2014/main" id="{9AB3C3D5-BA8C-4A41-9900-62D19E11D5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4" t="14509" r="5434" b="16168"/>
          <a:stretch/>
        </p:blipFill>
        <p:spPr bwMode="auto">
          <a:xfrm>
            <a:off x="754602" y="3835153"/>
            <a:ext cx="3604334" cy="2698812"/>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descr="Sensor Ultrassônico HC-SR04 | FILIPEFLOP">
            <a:extLst>
              <a:ext uri="{FF2B5EF4-FFF2-40B4-BE49-F238E27FC236}">
                <a16:creationId xmlns:a16="http://schemas.microsoft.com/office/drawing/2014/main" id="{5303C106-5CBC-4069-80B9-A45BD7EE1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6354" y="3553412"/>
            <a:ext cx="3860230" cy="2980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340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D8F3C5-EBE4-4CFD-9D72-46B543B42CCA}"/>
              </a:ext>
            </a:extLst>
          </p:cNvPr>
          <p:cNvSpPr>
            <a:spLocks noGrp="1"/>
          </p:cNvSpPr>
          <p:nvPr>
            <p:ph type="title"/>
          </p:nvPr>
        </p:nvSpPr>
        <p:spPr/>
        <p:txBody>
          <a:bodyPr/>
          <a:lstStyle/>
          <a:p>
            <a:r>
              <a:rPr lang="pt-BR"/>
              <a:t>Sensor Ultrassônico</a:t>
            </a:r>
          </a:p>
        </p:txBody>
      </p:sp>
      <p:pic>
        <p:nvPicPr>
          <p:cNvPr id="5" name="Espaço Reservado para Conteúdo 4">
            <a:extLst>
              <a:ext uri="{FF2B5EF4-FFF2-40B4-BE49-F238E27FC236}">
                <a16:creationId xmlns:a16="http://schemas.microsoft.com/office/drawing/2014/main" id="{DC82818C-67DF-4706-969A-47E32D975E32}"/>
              </a:ext>
            </a:extLst>
          </p:cNvPr>
          <p:cNvPicPr>
            <a:picLocks noGrp="1" noChangeAspect="1"/>
          </p:cNvPicPr>
          <p:nvPr>
            <p:ph idx="1"/>
          </p:nvPr>
        </p:nvPicPr>
        <p:blipFill>
          <a:blip r:embed="rId2"/>
          <a:stretch>
            <a:fillRect/>
          </a:stretch>
        </p:blipFill>
        <p:spPr>
          <a:xfrm>
            <a:off x="370413" y="1450588"/>
            <a:ext cx="3389472" cy="5078502"/>
          </a:xfrm>
        </p:spPr>
      </p:pic>
      <p:pic>
        <p:nvPicPr>
          <p:cNvPr id="7" name="Imagem 6">
            <a:extLst>
              <a:ext uri="{FF2B5EF4-FFF2-40B4-BE49-F238E27FC236}">
                <a16:creationId xmlns:a16="http://schemas.microsoft.com/office/drawing/2014/main" id="{0DE7B2AF-9528-4A69-ABA8-3FAD79087E4A}"/>
              </a:ext>
            </a:extLst>
          </p:cNvPr>
          <p:cNvPicPr>
            <a:picLocks noChangeAspect="1"/>
          </p:cNvPicPr>
          <p:nvPr/>
        </p:nvPicPr>
        <p:blipFill>
          <a:blip r:embed="rId3"/>
          <a:stretch>
            <a:fillRect/>
          </a:stretch>
        </p:blipFill>
        <p:spPr>
          <a:xfrm>
            <a:off x="4709795" y="1450588"/>
            <a:ext cx="2953971" cy="5078502"/>
          </a:xfrm>
          <a:prstGeom prst="rect">
            <a:avLst/>
          </a:prstGeom>
        </p:spPr>
      </p:pic>
    </p:spTree>
    <p:extLst>
      <p:ext uri="{BB962C8B-B14F-4D97-AF65-F5344CB8AC3E}">
        <p14:creationId xmlns:p14="http://schemas.microsoft.com/office/powerpoint/2010/main" val="2154438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3D489F-3514-4811-94DF-6C5B18CA96B6}"/>
              </a:ext>
            </a:extLst>
          </p:cNvPr>
          <p:cNvSpPr>
            <a:spLocks noGrp="1"/>
          </p:cNvSpPr>
          <p:nvPr>
            <p:ph type="title"/>
          </p:nvPr>
        </p:nvSpPr>
        <p:spPr/>
        <p:txBody>
          <a:bodyPr/>
          <a:lstStyle/>
          <a:p>
            <a:r>
              <a:rPr lang="pt-BR" dirty="0"/>
              <a:t>Sensor Óptico</a:t>
            </a:r>
          </a:p>
        </p:txBody>
      </p:sp>
      <p:sp>
        <p:nvSpPr>
          <p:cNvPr id="4" name="Espaço Reservado para Conteúdo 3">
            <a:extLst>
              <a:ext uri="{FF2B5EF4-FFF2-40B4-BE49-F238E27FC236}">
                <a16:creationId xmlns:a16="http://schemas.microsoft.com/office/drawing/2014/main" id="{0B298ADB-49AA-4656-A287-58F5A4B3071B}"/>
              </a:ext>
            </a:extLst>
          </p:cNvPr>
          <p:cNvSpPr>
            <a:spLocks noGrp="1"/>
          </p:cNvSpPr>
          <p:nvPr>
            <p:ph idx="1"/>
          </p:nvPr>
        </p:nvSpPr>
        <p:spPr/>
        <p:txBody>
          <a:bodyPr/>
          <a:lstStyle/>
          <a:p>
            <a:r>
              <a:rPr lang="pt-BR" dirty="0"/>
              <a:t>Pode funcionar como um radar também, pelo cálculo do tempo de reflexão da luz, contudo, devido à grande velocidade da luz, essa estratégia é empregada principalmente em instrumentos de grande precisão ou para grandes distâncias.</a:t>
            </a:r>
          </a:p>
          <a:p>
            <a:r>
              <a:rPr lang="pt-BR" dirty="0"/>
              <a:t>Usualmente, na indústria e aplicações do dia a dia, sensores ópticos são usados para indicar estado lógico sobre a presença ou não de objeto em um dado local.</a:t>
            </a:r>
          </a:p>
        </p:txBody>
      </p:sp>
      <p:pic>
        <p:nvPicPr>
          <p:cNvPr id="9" name="Imagem 8">
            <a:extLst>
              <a:ext uri="{FF2B5EF4-FFF2-40B4-BE49-F238E27FC236}">
                <a16:creationId xmlns:a16="http://schemas.microsoft.com/office/drawing/2014/main" id="{E75A290E-D58E-47A4-AB31-46AA581E6338}"/>
              </a:ext>
            </a:extLst>
          </p:cNvPr>
          <p:cNvPicPr>
            <a:picLocks noChangeAspect="1"/>
          </p:cNvPicPr>
          <p:nvPr/>
        </p:nvPicPr>
        <p:blipFill>
          <a:blip r:embed="rId2"/>
          <a:stretch>
            <a:fillRect/>
          </a:stretch>
        </p:blipFill>
        <p:spPr>
          <a:xfrm>
            <a:off x="1287262" y="4210272"/>
            <a:ext cx="2142187" cy="2038128"/>
          </a:xfrm>
          <a:prstGeom prst="rect">
            <a:avLst/>
          </a:prstGeom>
        </p:spPr>
      </p:pic>
    </p:spTree>
    <p:extLst>
      <p:ext uri="{BB962C8B-B14F-4D97-AF65-F5344CB8AC3E}">
        <p14:creationId xmlns:p14="http://schemas.microsoft.com/office/powerpoint/2010/main" val="1958511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D787A8-FF74-402A-AAD6-D469A998BC11}"/>
              </a:ext>
            </a:extLst>
          </p:cNvPr>
          <p:cNvSpPr>
            <a:spLocks noGrp="1"/>
          </p:cNvSpPr>
          <p:nvPr>
            <p:ph type="title"/>
          </p:nvPr>
        </p:nvSpPr>
        <p:spPr/>
        <p:txBody>
          <a:bodyPr/>
          <a:lstStyle/>
          <a:p>
            <a:r>
              <a:rPr lang="pt-BR">
                <a:ea typeface="+mj-lt"/>
                <a:cs typeface="+mj-lt"/>
              </a:rPr>
              <a:t>Sensor Encoder</a:t>
            </a:r>
            <a:endParaRPr lang="en-US"/>
          </a:p>
        </p:txBody>
      </p:sp>
      <p:pic>
        <p:nvPicPr>
          <p:cNvPr id="3" name="Picture 4" descr="A picture containing metalware&#10;&#10;Description automatically generated">
            <a:hlinkClick r:id="rId2"/>
            <a:extLst>
              <a:ext uri="{FF2B5EF4-FFF2-40B4-BE49-F238E27FC236}">
                <a16:creationId xmlns:a16="http://schemas.microsoft.com/office/drawing/2014/main" id="{F53F35A2-E83E-4580-AF72-8E9434303630}"/>
              </a:ext>
            </a:extLst>
          </p:cNvPr>
          <p:cNvPicPr>
            <a:picLocks noGrp="1" noChangeAspect="1"/>
          </p:cNvPicPr>
          <p:nvPr>
            <p:ph idx="1"/>
          </p:nvPr>
        </p:nvPicPr>
        <p:blipFill>
          <a:blip r:embed="rId3"/>
          <a:stretch>
            <a:fillRect/>
          </a:stretch>
        </p:blipFill>
        <p:spPr>
          <a:xfrm>
            <a:off x="5586706" y="3856290"/>
            <a:ext cx="3263661" cy="2530955"/>
          </a:xfrm>
        </p:spPr>
      </p:pic>
      <p:sp>
        <p:nvSpPr>
          <p:cNvPr id="4" name="TextBox 3">
            <a:extLst>
              <a:ext uri="{FF2B5EF4-FFF2-40B4-BE49-F238E27FC236}">
                <a16:creationId xmlns:a16="http://schemas.microsoft.com/office/drawing/2014/main" id="{F2D3ED94-323A-4A96-953C-20CBD65302F3}"/>
              </a:ext>
            </a:extLst>
          </p:cNvPr>
          <p:cNvSpPr txBox="1"/>
          <p:nvPr/>
        </p:nvSpPr>
        <p:spPr>
          <a:xfrm>
            <a:off x="684363" y="1719533"/>
            <a:ext cx="721455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Encoder são dispositivos eletro-mecânicos, cujo objetivo é transformar posição em sinal elétrico digital. Com a utilização de encoders, é possível quantizar distâncias, controlar velocidades, medir ângulos, número de rotações, realizar posicionamentos, </a:t>
            </a:r>
            <a:r>
              <a:rPr lang="en-US">
                <a:ea typeface="+mn-lt"/>
                <a:cs typeface="+mn-lt"/>
              </a:rPr>
              <a:t>rotacionar, e etc.</a:t>
            </a:r>
            <a:endParaRPr lang="en-US"/>
          </a:p>
        </p:txBody>
      </p:sp>
    </p:spTree>
    <p:extLst>
      <p:ext uri="{BB962C8B-B14F-4D97-AF65-F5344CB8AC3E}">
        <p14:creationId xmlns:p14="http://schemas.microsoft.com/office/powerpoint/2010/main" val="4178711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A4CFC1-08FA-43C6-BBF5-84179EC2F2B2}"/>
              </a:ext>
            </a:extLst>
          </p:cNvPr>
          <p:cNvSpPr>
            <a:spLocks noGrp="1"/>
          </p:cNvSpPr>
          <p:nvPr>
            <p:ph type="title"/>
          </p:nvPr>
        </p:nvSpPr>
        <p:spPr/>
        <p:txBody>
          <a:bodyPr/>
          <a:lstStyle/>
          <a:p>
            <a:r>
              <a:rPr lang="pt-BR" err="1"/>
              <a:t>Encoder</a:t>
            </a:r>
            <a:r>
              <a:rPr lang="pt-BR"/>
              <a:t> com potenciômetro</a:t>
            </a:r>
          </a:p>
        </p:txBody>
      </p:sp>
      <p:pic>
        <p:nvPicPr>
          <p:cNvPr id="4" name="Picture 4" descr="Diagram, engineering drawing&#10;&#10;Description automatically generated">
            <a:extLst>
              <a:ext uri="{FF2B5EF4-FFF2-40B4-BE49-F238E27FC236}">
                <a16:creationId xmlns:a16="http://schemas.microsoft.com/office/drawing/2014/main" id="{EC6BE6B9-8AB4-4D18-AB66-5E82E0E2D8FE}"/>
              </a:ext>
            </a:extLst>
          </p:cNvPr>
          <p:cNvPicPr>
            <a:picLocks noGrp="1" noChangeAspect="1"/>
          </p:cNvPicPr>
          <p:nvPr>
            <p:ph idx="1"/>
          </p:nvPr>
        </p:nvPicPr>
        <p:blipFill>
          <a:blip r:embed="rId2"/>
          <a:stretch>
            <a:fillRect/>
          </a:stretch>
        </p:blipFill>
        <p:spPr>
          <a:xfrm>
            <a:off x="6830904" y="3756475"/>
            <a:ext cx="2486170" cy="2486170"/>
          </a:xfrm>
        </p:spPr>
      </p:pic>
      <p:sp>
        <p:nvSpPr>
          <p:cNvPr id="5" name="TextBox 4">
            <a:extLst>
              <a:ext uri="{FF2B5EF4-FFF2-40B4-BE49-F238E27FC236}">
                <a16:creationId xmlns:a16="http://schemas.microsoft.com/office/drawing/2014/main" id="{0AEEC6A7-664F-4B3C-909E-49D9ED206426}"/>
              </a:ext>
            </a:extLst>
          </p:cNvPr>
          <p:cNvSpPr txBox="1"/>
          <p:nvPr/>
        </p:nvSpPr>
        <p:spPr>
          <a:xfrm>
            <a:off x="741872" y="1719532"/>
            <a:ext cx="679761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Comumente conhecido como potenciômetro sem fim, este produto é um encoder rotativo que permite medir o movimento e sentido de rotação de seu eixo, possui uma larga utilização no mercado</a:t>
            </a:r>
            <a:endParaRPr lang="en-US"/>
          </a:p>
          <a:p>
            <a:pPr algn="l"/>
            <a:endParaRPr lang="en-US" dirty="0"/>
          </a:p>
        </p:txBody>
      </p:sp>
      <p:pic>
        <p:nvPicPr>
          <p:cNvPr id="1026" name="Picture 2" descr="Calculadora de Um Divisor de Tensão">
            <a:extLst>
              <a:ext uri="{FF2B5EF4-FFF2-40B4-BE49-F238E27FC236}">
                <a16:creationId xmlns:a16="http://schemas.microsoft.com/office/drawing/2014/main" id="{C7DEAF90-4613-4463-8946-744E121D75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701" y="3429000"/>
            <a:ext cx="3600450"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801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D787A8-FF74-402A-AAD6-D469A998BC11}"/>
              </a:ext>
            </a:extLst>
          </p:cNvPr>
          <p:cNvSpPr>
            <a:spLocks noGrp="1"/>
          </p:cNvSpPr>
          <p:nvPr>
            <p:ph type="title"/>
          </p:nvPr>
        </p:nvSpPr>
        <p:spPr/>
        <p:txBody>
          <a:bodyPr/>
          <a:lstStyle/>
          <a:p>
            <a:r>
              <a:rPr lang="pt-BR">
                <a:ea typeface="+mj-lt"/>
                <a:cs typeface="+mj-lt"/>
              </a:rPr>
              <a:t>Anemômetros</a:t>
            </a:r>
            <a:endParaRPr lang="en-US"/>
          </a:p>
        </p:txBody>
      </p:sp>
      <p:pic>
        <p:nvPicPr>
          <p:cNvPr id="4" name="Picture 4" descr="A picture containing sky&#10;&#10;Description automatically generated">
            <a:extLst>
              <a:ext uri="{FF2B5EF4-FFF2-40B4-BE49-F238E27FC236}">
                <a16:creationId xmlns:a16="http://schemas.microsoft.com/office/drawing/2014/main" id="{A60D5699-DE7B-46BB-AD36-A76BEC27190B}"/>
              </a:ext>
            </a:extLst>
          </p:cNvPr>
          <p:cNvPicPr>
            <a:picLocks noGrp="1" noChangeAspect="1"/>
          </p:cNvPicPr>
          <p:nvPr>
            <p:ph idx="1"/>
          </p:nvPr>
        </p:nvPicPr>
        <p:blipFill>
          <a:blip r:embed="rId2"/>
          <a:stretch>
            <a:fillRect/>
          </a:stretch>
        </p:blipFill>
        <p:spPr>
          <a:xfrm>
            <a:off x="6674238" y="1930551"/>
            <a:ext cx="2440067" cy="3607603"/>
          </a:xfrm>
        </p:spPr>
      </p:pic>
      <p:sp>
        <p:nvSpPr>
          <p:cNvPr id="5" name="TextBox 4">
            <a:extLst>
              <a:ext uri="{FF2B5EF4-FFF2-40B4-BE49-F238E27FC236}">
                <a16:creationId xmlns:a16="http://schemas.microsoft.com/office/drawing/2014/main" id="{E29A6D35-884C-4B10-8602-97A65F7982BA}"/>
              </a:ext>
            </a:extLst>
          </p:cNvPr>
          <p:cNvSpPr txBox="1"/>
          <p:nvPr/>
        </p:nvSpPr>
        <p:spPr>
          <a:xfrm>
            <a:off x="871268" y="2251494"/>
            <a:ext cx="498606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Este aparelho tem como objetivo medir a velocidade do vento. Seu funcionamento se da por meio de conchas que giram com a força dos ventos em torno de seu eixo, ao qual o dispositivo relaciona com a diferença de tempo deste deslocamento, indicando a velocidade do vento. </a:t>
            </a:r>
            <a:endParaRPr lang="en-US"/>
          </a:p>
        </p:txBody>
      </p:sp>
      <p:sp>
        <p:nvSpPr>
          <p:cNvPr id="3" name="TextBox 2">
            <a:extLst>
              <a:ext uri="{FF2B5EF4-FFF2-40B4-BE49-F238E27FC236}">
                <a16:creationId xmlns:a16="http://schemas.microsoft.com/office/drawing/2014/main" id="{8CEB8DD3-BFA4-49EA-A169-AD1326173148}"/>
              </a:ext>
            </a:extLst>
          </p:cNvPr>
          <p:cNvSpPr txBox="1"/>
          <p:nvPr/>
        </p:nvSpPr>
        <p:spPr>
          <a:xfrm>
            <a:off x="7269193" y="567330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244347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D787A8-FF74-402A-AAD6-D469A998BC11}"/>
              </a:ext>
            </a:extLst>
          </p:cNvPr>
          <p:cNvSpPr>
            <a:spLocks noGrp="1"/>
          </p:cNvSpPr>
          <p:nvPr>
            <p:ph type="title"/>
          </p:nvPr>
        </p:nvSpPr>
        <p:spPr/>
        <p:txBody>
          <a:bodyPr/>
          <a:lstStyle/>
          <a:p>
            <a:r>
              <a:rPr lang="pt-BR">
                <a:ea typeface="+mj-lt"/>
                <a:cs typeface="+mj-lt"/>
              </a:rPr>
              <a:t>Tacômetro</a:t>
            </a:r>
            <a:endParaRPr lang="en-US"/>
          </a:p>
        </p:txBody>
      </p:sp>
      <p:sp>
        <p:nvSpPr>
          <p:cNvPr id="5" name="TextBox 4">
            <a:extLst>
              <a:ext uri="{FF2B5EF4-FFF2-40B4-BE49-F238E27FC236}">
                <a16:creationId xmlns:a16="http://schemas.microsoft.com/office/drawing/2014/main" id="{E29A6D35-884C-4B10-8602-97A65F7982BA}"/>
              </a:ext>
            </a:extLst>
          </p:cNvPr>
          <p:cNvSpPr txBox="1"/>
          <p:nvPr/>
        </p:nvSpPr>
        <p:spPr>
          <a:xfrm>
            <a:off x="871268" y="2251494"/>
            <a:ext cx="498606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Dispositivo utilisado para medir a rotação de um objeto em torno de um eixo, geralmente dado em RPM. Dentre suas formas de medir, tem-se a forma de contato e a óptica.</a:t>
            </a:r>
          </a:p>
        </p:txBody>
      </p:sp>
      <p:pic>
        <p:nvPicPr>
          <p:cNvPr id="10" name="Picture 10" descr="A picture containing text, black&#10;&#10;Description automatically generated">
            <a:extLst>
              <a:ext uri="{FF2B5EF4-FFF2-40B4-BE49-F238E27FC236}">
                <a16:creationId xmlns:a16="http://schemas.microsoft.com/office/drawing/2014/main" id="{29A74FCD-3D9F-43BB-8A94-233D70CDDF87}"/>
              </a:ext>
            </a:extLst>
          </p:cNvPr>
          <p:cNvPicPr>
            <a:picLocks noGrp="1" noChangeAspect="1"/>
          </p:cNvPicPr>
          <p:nvPr>
            <p:ph idx="1"/>
          </p:nvPr>
        </p:nvPicPr>
        <p:blipFill>
          <a:blip r:embed="rId2"/>
          <a:stretch>
            <a:fillRect/>
          </a:stretch>
        </p:blipFill>
        <p:spPr>
          <a:xfrm>
            <a:off x="6586490" y="2203721"/>
            <a:ext cx="2788094" cy="2788094"/>
          </a:xfrm>
        </p:spPr>
      </p:pic>
      <p:sp>
        <p:nvSpPr>
          <p:cNvPr id="13" name="TextBox 12">
            <a:extLst>
              <a:ext uri="{FF2B5EF4-FFF2-40B4-BE49-F238E27FC236}">
                <a16:creationId xmlns:a16="http://schemas.microsoft.com/office/drawing/2014/main" id="{3CB7E5F5-23BB-464F-B982-5B54FC609C1D}"/>
              </a:ext>
            </a:extLst>
          </p:cNvPr>
          <p:cNvSpPr txBox="1"/>
          <p:nvPr/>
        </p:nvSpPr>
        <p:spPr>
          <a:xfrm>
            <a:off x="7281772" y="512516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TC-5600</a:t>
            </a:r>
          </a:p>
        </p:txBody>
      </p:sp>
    </p:spTree>
    <p:extLst>
      <p:ext uri="{BB962C8B-B14F-4D97-AF65-F5344CB8AC3E}">
        <p14:creationId xmlns:p14="http://schemas.microsoft.com/office/powerpoint/2010/main" val="779565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102B5B-A2F5-4344-B30A-18DEFBE17B2C}"/>
              </a:ext>
            </a:extLst>
          </p:cNvPr>
          <p:cNvSpPr>
            <a:spLocks noGrp="1"/>
          </p:cNvSpPr>
          <p:nvPr>
            <p:ph type="title"/>
          </p:nvPr>
        </p:nvSpPr>
        <p:spPr/>
        <p:txBody>
          <a:bodyPr/>
          <a:lstStyle/>
          <a:p>
            <a:r>
              <a:rPr lang="pt-BR" dirty="0"/>
              <a:t>Sensor de efeito Hall</a:t>
            </a:r>
          </a:p>
        </p:txBody>
      </p:sp>
      <p:sp>
        <p:nvSpPr>
          <p:cNvPr id="3" name="Espaço Reservado para Conteúdo 2">
            <a:extLst>
              <a:ext uri="{FF2B5EF4-FFF2-40B4-BE49-F238E27FC236}">
                <a16:creationId xmlns:a16="http://schemas.microsoft.com/office/drawing/2014/main" id="{E03665CC-D942-4DCC-9F7A-E873D68CBD04}"/>
              </a:ext>
            </a:extLst>
          </p:cNvPr>
          <p:cNvSpPr>
            <a:spLocks noGrp="1"/>
          </p:cNvSpPr>
          <p:nvPr>
            <p:ph idx="1"/>
          </p:nvPr>
        </p:nvSpPr>
        <p:spPr/>
        <p:txBody>
          <a:bodyPr/>
          <a:lstStyle/>
          <a:p>
            <a:r>
              <a:rPr lang="pt-BR"/>
              <a:t>O sensor de efeito hall não é um sensor de distância ou velocidade por si, mas sim um sensor de presença de fluxo magnético. Contudo, em inúmeras aplicações ele é utilizado para determinar a posição linear e angular de objetos.</a:t>
            </a:r>
          </a:p>
          <a:p>
            <a:endParaRPr lang="pt-BR"/>
          </a:p>
          <a:p>
            <a:endParaRPr lang="pt-BR"/>
          </a:p>
        </p:txBody>
      </p:sp>
      <p:pic>
        <p:nvPicPr>
          <p:cNvPr id="15362" name="Picture 2">
            <a:extLst>
              <a:ext uri="{FF2B5EF4-FFF2-40B4-BE49-F238E27FC236}">
                <a16:creationId xmlns:a16="http://schemas.microsoft.com/office/drawing/2014/main" id="{8EBDCCB7-7971-4918-B5F5-CC2297582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429000"/>
            <a:ext cx="6279204" cy="2825642"/>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00B2560D-0423-4EE3-8759-244910FA8CB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828176" y="3960758"/>
            <a:ext cx="2371725"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90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99067-99F5-4B1D-ADBA-6794BFA65BF9}"/>
              </a:ext>
            </a:extLst>
          </p:cNvPr>
          <p:cNvSpPr>
            <a:spLocks noGrp="1"/>
          </p:cNvSpPr>
          <p:nvPr>
            <p:ph type="title"/>
          </p:nvPr>
        </p:nvSpPr>
        <p:spPr/>
        <p:txBody>
          <a:bodyPr/>
          <a:lstStyle/>
          <a:p>
            <a:r>
              <a:rPr lang="pt-BR"/>
              <a:t>Acelerômetro</a:t>
            </a:r>
          </a:p>
        </p:txBody>
      </p:sp>
      <p:sp>
        <p:nvSpPr>
          <p:cNvPr id="3" name="Espaço Reservado para Conteúdo 2">
            <a:extLst>
              <a:ext uri="{FF2B5EF4-FFF2-40B4-BE49-F238E27FC236}">
                <a16:creationId xmlns:a16="http://schemas.microsoft.com/office/drawing/2014/main" id="{B356007D-B991-4A55-9BF9-448932C4AD6D}"/>
              </a:ext>
            </a:extLst>
          </p:cNvPr>
          <p:cNvSpPr>
            <a:spLocks noGrp="1"/>
          </p:cNvSpPr>
          <p:nvPr>
            <p:ph idx="1"/>
          </p:nvPr>
        </p:nvSpPr>
        <p:spPr>
          <a:xfrm>
            <a:off x="677334" y="2160589"/>
            <a:ext cx="4844577" cy="3880773"/>
          </a:xfrm>
        </p:spPr>
        <p:txBody>
          <a:bodyPr/>
          <a:lstStyle/>
          <a:p>
            <a:r>
              <a:rPr lang="pt-BR"/>
              <a:t>Apesar de sua funcionalidade primária ser a de medir aceleração, é completamente possível integrar numericamente o valor da aceleração e obter tanto a velocidade quanto o deslocamento provocados.</a:t>
            </a:r>
          </a:p>
          <a:p>
            <a:r>
              <a:rPr lang="pt-BR"/>
              <a:t>O funcionamento de um acelerômetro provém da amplificação dos sinais gerados em um cristal piezoelétrico, que ao receber as pressões geradas pela movimentação, retorna sinais específicos para cada direção de rotação ou movimentação linear.</a:t>
            </a:r>
          </a:p>
        </p:txBody>
      </p:sp>
      <p:pic>
        <p:nvPicPr>
          <p:cNvPr id="4" name="Picture 2" descr="Acelerômetro e Giroscópio 3 Eixos 6 DOF MPU-6050 - GY-521 - Eletrogate -  Loja de Arduino \\ Robótica \\ Apostilas \\ Kits">
            <a:extLst>
              <a:ext uri="{FF2B5EF4-FFF2-40B4-BE49-F238E27FC236}">
                <a16:creationId xmlns:a16="http://schemas.microsoft.com/office/drawing/2014/main" id="{DD7EBAD2-E247-4883-82FD-77C5FEAAA0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829" b="12044"/>
          <a:stretch/>
        </p:blipFill>
        <p:spPr bwMode="auto">
          <a:xfrm>
            <a:off x="5840644" y="687018"/>
            <a:ext cx="3693973" cy="3413957"/>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m 5">
            <a:extLst>
              <a:ext uri="{FF2B5EF4-FFF2-40B4-BE49-F238E27FC236}">
                <a16:creationId xmlns:a16="http://schemas.microsoft.com/office/drawing/2014/main" id="{8723381F-D749-47B2-82D0-0AEC5A1D8F2A}"/>
              </a:ext>
            </a:extLst>
          </p:cNvPr>
          <p:cNvPicPr>
            <a:picLocks noChangeAspect="1"/>
          </p:cNvPicPr>
          <p:nvPr/>
        </p:nvPicPr>
        <p:blipFill rotWithShape="1">
          <a:blip r:embed="rId3"/>
          <a:srcRect t="8189" r="8031" b="4426"/>
          <a:stretch/>
        </p:blipFill>
        <p:spPr>
          <a:xfrm>
            <a:off x="5521911" y="4100974"/>
            <a:ext cx="3693973" cy="1940387"/>
          </a:xfrm>
          <a:prstGeom prst="rect">
            <a:avLst/>
          </a:prstGeom>
        </p:spPr>
      </p:pic>
    </p:spTree>
    <p:extLst>
      <p:ext uri="{BB962C8B-B14F-4D97-AF65-F5344CB8AC3E}">
        <p14:creationId xmlns:p14="http://schemas.microsoft.com/office/powerpoint/2010/main" val="242031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F3B7C3-D902-4F40-AF87-230B6D1DA04F}"/>
              </a:ext>
            </a:extLst>
          </p:cNvPr>
          <p:cNvSpPr>
            <a:spLocks noGrp="1"/>
          </p:cNvSpPr>
          <p:nvPr>
            <p:ph type="title"/>
          </p:nvPr>
        </p:nvSpPr>
        <p:spPr/>
        <p:txBody>
          <a:bodyPr/>
          <a:lstStyle/>
          <a:p>
            <a:r>
              <a:rPr lang="pt-BR"/>
              <a:t>Definição – Posição</a:t>
            </a:r>
          </a:p>
        </p:txBody>
      </p:sp>
      <p:sp>
        <p:nvSpPr>
          <p:cNvPr id="3" name="Espaço Reservado para Conteúdo 2">
            <a:extLst>
              <a:ext uri="{FF2B5EF4-FFF2-40B4-BE49-F238E27FC236}">
                <a16:creationId xmlns:a16="http://schemas.microsoft.com/office/drawing/2014/main" id="{5A2EB9B8-60B7-4B32-9CE9-1F045B912ED3}"/>
              </a:ext>
            </a:extLst>
          </p:cNvPr>
          <p:cNvSpPr>
            <a:spLocks noGrp="1"/>
          </p:cNvSpPr>
          <p:nvPr>
            <p:ph idx="1"/>
          </p:nvPr>
        </p:nvSpPr>
        <p:spPr/>
        <p:txBody>
          <a:bodyPr/>
          <a:lstStyle/>
          <a:p>
            <a:r>
              <a:rPr lang="pt-BR"/>
              <a:t>Para descrever a posição de um objeto </a:t>
            </a:r>
            <a:r>
              <a:rPr lang="pt-BR" b="1"/>
              <a:t>no mundo real</a:t>
            </a:r>
            <a:r>
              <a:rPr lang="pt-BR"/>
              <a:t>, são necessárias 3 coordenadas, mas é possível dependendo da aplicação, reduzir esse número de coordenadas a duas ou até mesmo uma, baseado em alguma inferência sobre as dimensões que faltam.</a:t>
            </a:r>
          </a:p>
          <a:p>
            <a:endParaRPr lang="pt-BR"/>
          </a:p>
        </p:txBody>
      </p:sp>
    </p:spTree>
    <p:extLst>
      <p:ext uri="{BB962C8B-B14F-4D97-AF65-F5344CB8AC3E}">
        <p14:creationId xmlns:p14="http://schemas.microsoft.com/office/powerpoint/2010/main" val="1313449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FD8D0C-BCE4-4039-B946-BD6A5ABE7F83}"/>
              </a:ext>
            </a:extLst>
          </p:cNvPr>
          <p:cNvSpPr>
            <a:spLocks noGrp="1"/>
          </p:cNvSpPr>
          <p:nvPr>
            <p:ph type="title"/>
          </p:nvPr>
        </p:nvSpPr>
        <p:spPr/>
        <p:txBody>
          <a:bodyPr/>
          <a:lstStyle/>
          <a:p>
            <a:r>
              <a:rPr lang="pt-BR" dirty="0"/>
              <a:t>GPS</a:t>
            </a:r>
          </a:p>
        </p:txBody>
      </p:sp>
      <p:pic>
        <p:nvPicPr>
          <p:cNvPr id="2050" name="Picture 2" descr="Modulo GPS Para Arduino NEO-6M-0-001 - Mundial Componentes Eletrônicos">
            <a:extLst>
              <a:ext uri="{FF2B5EF4-FFF2-40B4-BE49-F238E27FC236}">
                <a16:creationId xmlns:a16="http://schemas.microsoft.com/office/drawing/2014/main" id="{F2461D3F-5F36-4C96-9994-3F1A2BADF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598" y="1916350"/>
            <a:ext cx="3912140" cy="3912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877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0EABC8-FC2F-4879-A9C8-E5758E88BF3D}"/>
              </a:ext>
            </a:extLst>
          </p:cNvPr>
          <p:cNvSpPr>
            <a:spLocks noGrp="1"/>
          </p:cNvSpPr>
          <p:nvPr>
            <p:ph type="title"/>
          </p:nvPr>
        </p:nvSpPr>
        <p:spPr/>
        <p:txBody>
          <a:bodyPr/>
          <a:lstStyle/>
          <a:p>
            <a:r>
              <a:rPr lang="pt-BR" dirty="0"/>
              <a:t>Processamento digital de imagens</a:t>
            </a:r>
          </a:p>
        </p:txBody>
      </p:sp>
      <p:pic>
        <p:nvPicPr>
          <p:cNvPr id="1026" name="Picture 2" descr="Parceria fornece tecnologia de câmeras para fabricantes de carros autônomos  - MundoGEO">
            <a:extLst>
              <a:ext uri="{FF2B5EF4-FFF2-40B4-BE49-F238E27FC236}">
                <a16:creationId xmlns:a16="http://schemas.microsoft.com/office/drawing/2014/main" id="{A5964E87-FAB1-4AF5-9EA6-91504D65C4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930400"/>
            <a:ext cx="7706738" cy="4331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528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A7EE4-5012-4BF5-9E31-17D432CCAFA6}"/>
              </a:ext>
            </a:extLst>
          </p:cNvPr>
          <p:cNvSpPr>
            <a:spLocks noGrp="1"/>
          </p:cNvSpPr>
          <p:nvPr>
            <p:ph type="title"/>
          </p:nvPr>
        </p:nvSpPr>
        <p:spPr>
          <a:xfrm>
            <a:off x="437637" y="3141462"/>
            <a:ext cx="8596668" cy="1320800"/>
          </a:xfrm>
        </p:spPr>
        <p:txBody>
          <a:bodyPr/>
          <a:lstStyle/>
          <a:p>
            <a:pPr algn="ctr"/>
            <a:r>
              <a:rPr lang="pt-BR" dirty="0"/>
              <a:t>Obrigado!</a:t>
            </a:r>
          </a:p>
        </p:txBody>
      </p:sp>
    </p:spTree>
    <p:extLst>
      <p:ext uri="{BB962C8B-B14F-4D97-AF65-F5344CB8AC3E}">
        <p14:creationId xmlns:p14="http://schemas.microsoft.com/office/powerpoint/2010/main" val="630535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11E345-3468-4325-99D6-21ABC3B4F182}"/>
              </a:ext>
            </a:extLst>
          </p:cNvPr>
          <p:cNvSpPr>
            <a:spLocks noGrp="1"/>
          </p:cNvSpPr>
          <p:nvPr>
            <p:ph type="title"/>
          </p:nvPr>
        </p:nvSpPr>
        <p:spPr/>
        <p:txBody>
          <a:bodyPr/>
          <a:lstStyle/>
          <a:p>
            <a:r>
              <a:rPr lang="pt-BR"/>
              <a:t>Referências		</a:t>
            </a:r>
          </a:p>
        </p:txBody>
      </p:sp>
      <p:sp>
        <p:nvSpPr>
          <p:cNvPr id="3" name="Espaço Reservado para Conteúdo 2">
            <a:extLst>
              <a:ext uri="{FF2B5EF4-FFF2-40B4-BE49-F238E27FC236}">
                <a16:creationId xmlns:a16="http://schemas.microsoft.com/office/drawing/2014/main" id="{2AA591F7-F16D-4989-A0CD-BE942C9349D0}"/>
              </a:ext>
            </a:extLst>
          </p:cNvPr>
          <p:cNvSpPr>
            <a:spLocks noGrp="1"/>
          </p:cNvSpPr>
          <p:nvPr>
            <p:ph idx="1"/>
          </p:nvPr>
        </p:nvSpPr>
        <p:spPr/>
        <p:txBody>
          <a:bodyPr/>
          <a:lstStyle/>
          <a:p>
            <a:r>
              <a:rPr lang="pt-BR">
                <a:hlinkClick r:id="rId2"/>
              </a:rPr>
              <a:t>Sensores Ultrassônicos Rev. J 10_2014.vp (sense.com.br)</a:t>
            </a:r>
          </a:p>
          <a:p>
            <a:r>
              <a:rPr lang="pt-BR">
                <a:hlinkClick r:id="rId3"/>
              </a:rPr>
              <a:t>Aprenda a utilizar o acelerômetro MPU6050 - </a:t>
            </a:r>
            <a:r>
              <a:rPr lang="pt-BR" err="1">
                <a:hlinkClick r:id="rId3"/>
              </a:rPr>
              <a:t>AutoCore</a:t>
            </a:r>
            <a:r>
              <a:rPr lang="pt-BR">
                <a:hlinkClick r:id="rId3"/>
              </a:rPr>
              <a:t> Robótica (autocorerobotica.blog.br)</a:t>
            </a:r>
            <a:endParaRPr lang="pt-BR"/>
          </a:p>
        </p:txBody>
      </p:sp>
    </p:spTree>
    <p:extLst>
      <p:ext uri="{BB962C8B-B14F-4D97-AF65-F5344CB8AC3E}">
        <p14:creationId xmlns:p14="http://schemas.microsoft.com/office/powerpoint/2010/main" val="182232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AA378C-3D5F-451C-B8D7-F0D289C82BBC}"/>
              </a:ext>
            </a:extLst>
          </p:cNvPr>
          <p:cNvSpPr>
            <a:spLocks noGrp="1"/>
          </p:cNvSpPr>
          <p:nvPr>
            <p:ph type="title"/>
          </p:nvPr>
        </p:nvSpPr>
        <p:spPr/>
        <p:txBody>
          <a:bodyPr/>
          <a:lstStyle/>
          <a:p>
            <a:r>
              <a:rPr lang="pt-BR"/>
              <a:t>Posição com apenas 2D</a:t>
            </a:r>
          </a:p>
        </p:txBody>
      </p:sp>
      <p:pic>
        <p:nvPicPr>
          <p:cNvPr id="4" name="Imagem 3">
            <a:extLst>
              <a:ext uri="{FF2B5EF4-FFF2-40B4-BE49-F238E27FC236}">
                <a16:creationId xmlns:a16="http://schemas.microsoft.com/office/drawing/2014/main" id="{06191112-BBBE-4A14-AF22-6859711B0164}"/>
              </a:ext>
            </a:extLst>
          </p:cNvPr>
          <p:cNvPicPr>
            <a:picLocks noChangeAspect="1"/>
          </p:cNvPicPr>
          <p:nvPr/>
        </p:nvPicPr>
        <p:blipFill>
          <a:blip r:embed="rId2"/>
          <a:stretch>
            <a:fillRect/>
          </a:stretch>
        </p:blipFill>
        <p:spPr>
          <a:xfrm>
            <a:off x="745082" y="1498601"/>
            <a:ext cx="7241328" cy="4979115"/>
          </a:xfrm>
          <a:prstGeom prst="rect">
            <a:avLst/>
          </a:prstGeom>
          <a:ln>
            <a:noFill/>
          </a:ln>
          <a:effectLst>
            <a:outerShdw blurRad="292100" dist="139700" dir="2700000" algn="tl" rotWithShape="0">
              <a:srgbClr val="333333">
                <a:alpha val="65000"/>
              </a:srgbClr>
            </a:outerShdw>
          </a:effectLst>
        </p:spPr>
      </p:pic>
      <p:pic>
        <p:nvPicPr>
          <p:cNvPr id="2050" name="Picture 2" descr="Latitude e longitude - Só Geografia">
            <a:extLst>
              <a:ext uri="{FF2B5EF4-FFF2-40B4-BE49-F238E27FC236}">
                <a16:creationId xmlns:a16="http://schemas.microsoft.com/office/drawing/2014/main" id="{E9F92C99-B7CA-405A-BF4B-B444C2C94C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0318" y="1035456"/>
            <a:ext cx="1789888" cy="17898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52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4A1E8-76AE-4D34-A646-9593CAFB7017}"/>
              </a:ext>
            </a:extLst>
          </p:cNvPr>
          <p:cNvSpPr>
            <a:spLocks noGrp="1"/>
          </p:cNvSpPr>
          <p:nvPr>
            <p:ph type="title"/>
          </p:nvPr>
        </p:nvSpPr>
        <p:spPr/>
        <p:txBody>
          <a:bodyPr/>
          <a:lstStyle/>
          <a:p>
            <a:r>
              <a:rPr lang="pt-BR"/>
              <a:t>Representação da Posição</a:t>
            </a:r>
          </a:p>
        </p:txBody>
      </p:sp>
      <p:sp>
        <p:nvSpPr>
          <p:cNvPr id="3" name="Espaço Reservado para Conteúdo 2">
            <a:extLst>
              <a:ext uri="{FF2B5EF4-FFF2-40B4-BE49-F238E27FC236}">
                <a16:creationId xmlns:a16="http://schemas.microsoft.com/office/drawing/2014/main" id="{50A17E17-5F75-4D6C-A984-91CDCFB2AA17}"/>
              </a:ext>
            </a:extLst>
          </p:cNvPr>
          <p:cNvSpPr>
            <a:spLocks noGrp="1"/>
          </p:cNvSpPr>
          <p:nvPr>
            <p:ph idx="1"/>
          </p:nvPr>
        </p:nvSpPr>
        <p:spPr/>
        <p:txBody>
          <a:bodyPr/>
          <a:lstStyle/>
          <a:p>
            <a:r>
              <a:rPr lang="pt-BR"/>
              <a:t>Dependendo da aplicação e disponibilidade de recursos, a posição de um determinado objeto geométrico pode, e até deve, ser representada com mais ou menos simplicidade.</a:t>
            </a:r>
          </a:p>
        </p:txBody>
      </p:sp>
    </p:spTree>
    <p:extLst>
      <p:ext uri="{BB962C8B-B14F-4D97-AF65-F5344CB8AC3E}">
        <p14:creationId xmlns:p14="http://schemas.microsoft.com/office/powerpoint/2010/main" val="3063990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4A1E8-76AE-4D34-A646-9593CAFB7017}"/>
              </a:ext>
            </a:extLst>
          </p:cNvPr>
          <p:cNvSpPr>
            <a:spLocks noGrp="1"/>
          </p:cNvSpPr>
          <p:nvPr>
            <p:ph type="title"/>
          </p:nvPr>
        </p:nvSpPr>
        <p:spPr/>
        <p:txBody>
          <a:bodyPr/>
          <a:lstStyle/>
          <a:p>
            <a:r>
              <a:rPr lang="pt-BR"/>
              <a:t>Representação da Posição</a:t>
            </a:r>
          </a:p>
        </p:txBody>
      </p:sp>
      <p:pic>
        <p:nvPicPr>
          <p:cNvPr id="6" name="Picture 2" descr="Drone Airdrone Rotorcraft - Free photo on Pixabay">
            <a:extLst>
              <a:ext uri="{FF2B5EF4-FFF2-40B4-BE49-F238E27FC236}">
                <a16:creationId xmlns:a16="http://schemas.microsoft.com/office/drawing/2014/main" id="{7D39A647-EBE5-4E04-A0E7-8B2E40DFA0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451279"/>
            <a:ext cx="7416079" cy="4920877"/>
          </a:xfrm>
          <a:prstGeom prst="rect">
            <a:avLst/>
          </a:prstGeom>
          <a:noFill/>
          <a:extLst>
            <a:ext uri="{909E8E84-426E-40DD-AFC4-6F175D3DCCD1}">
              <a14:hiddenFill xmlns:a14="http://schemas.microsoft.com/office/drawing/2010/main">
                <a:solidFill>
                  <a:srgbClr val="FFFFFF"/>
                </a:solidFill>
              </a14:hiddenFill>
            </a:ext>
          </a:extLst>
        </p:spPr>
      </p:pic>
      <p:sp>
        <p:nvSpPr>
          <p:cNvPr id="7" name="Elipse 6">
            <a:extLst>
              <a:ext uri="{FF2B5EF4-FFF2-40B4-BE49-F238E27FC236}">
                <a16:creationId xmlns:a16="http://schemas.microsoft.com/office/drawing/2014/main" id="{85F6FB31-7DD7-47FA-864F-04FD2E49625B}"/>
              </a:ext>
            </a:extLst>
          </p:cNvPr>
          <p:cNvSpPr/>
          <p:nvPr/>
        </p:nvSpPr>
        <p:spPr>
          <a:xfrm>
            <a:off x="3210505" y="3835152"/>
            <a:ext cx="151015" cy="15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lipse 7">
            <a:extLst>
              <a:ext uri="{FF2B5EF4-FFF2-40B4-BE49-F238E27FC236}">
                <a16:creationId xmlns:a16="http://schemas.microsoft.com/office/drawing/2014/main" id="{159C1D1A-621F-4290-9550-879CAFF70EDE}"/>
              </a:ext>
            </a:extLst>
          </p:cNvPr>
          <p:cNvSpPr/>
          <p:nvPr/>
        </p:nvSpPr>
        <p:spPr>
          <a:xfrm>
            <a:off x="3134997" y="4085567"/>
            <a:ext cx="151015" cy="15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lipse 8">
            <a:extLst>
              <a:ext uri="{FF2B5EF4-FFF2-40B4-BE49-F238E27FC236}">
                <a16:creationId xmlns:a16="http://schemas.microsoft.com/office/drawing/2014/main" id="{ED4F7187-1C22-4FCE-97F7-80C96EBF2128}"/>
              </a:ext>
            </a:extLst>
          </p:cNvPr>
          <p:cNvSpPr/>
          <p:nvPr/>
        </p:nvSpPr>
        <p:spPr>
          <a:xfrm>
            <a:off x="3134996" y="4335982"/>
            <a:ext cx="151015" cy="15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lipse 9">
            <a:extLst>
              <a:ext uri="{FF2B5EF4-FFF2-40B4-BE49-F238E27FC236}">
                <a16:creationId xmlns:a16="http://schemas.microsoft.com/office/drawing/2014/main" id="{DA5ACC0D-A5B0-44B4-96B8-268C6C192FE8}"/>
              </a:ext>
            </a:extLst>
          </p:cNvPr>
          <p:cNvSpPr/>
          <p:nvPr/>
        </p:nvSpPr>
        <p:spPr>
          <a:xfrm>
            <a:off x="3134996" y="4752338"/>
            <a:ext cx="151015" cy="15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lipse 10">
            <a:extLst>
              <a:ext uri="{FF2B5EF4-FFF2-40B4-BE49-F238E27FC236}">
                <a16:creationId xmlns:a16="http://schemas.microsoft.com/office/drawing/2014/main" id="{712D82CA-CA0E-4BDA-BFC4-3A2724053F65}"/>
              </a:ext>
            </a:extLst>
          </p:cNvPr>
          <p:cNvSpPr/>
          <p:nvPr/>
        </p:nvSpPr>
        <p:spPr>
          <a:xfrm>
            <a:off x="2501771" y="3570302"/>
            <a:ext cx="151015" cy="15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Elipse 11">
            <a:extLst>
              <a:ext uri="{FF2B5EF4-FFF2-40B4-BE49-F238E27FC236}">
                <a16:creationId xmlns:a16="http://schemas.microsoft.com/office/drawing/2014/main" id="{F71494FA-A8FC-4EFE-87C8-D0D208130A07}"/>
              </a:ext>
            </a:extLst>
          </p:cNvPr>
          <p:cNvSpPr/>
          <p:nvPr/>
        </p:nvSpPr>
        <p:spPr>
          <a:xfrm>
            <a:off x="4019852" y="2781461"/>
            <a:ext cx="151015" cy="15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Elipse 12">
            <a:extLst>
              <a:ext uri="{FF2B5EF4-FFF2-40B4-BE49-F238E27FC236}">
                <a16:creationId xmlns:a16="http://schemas.microsoft.com/office/drawing/2014/main" id="{582E1698-92C0-4C4A-B0CD-98FBA58B212F}"/>
              </a:ext>
            </a:extLst>
          </p:cNvPr>
          <p:cNvSpPr/>
          <p:nvPr/>
        </p:nvSpPr>
        <p:spPr>
          <a:xfrm>
            <a:off x="5857530" y="3534885"/>
            <a:ext cx="151015" cy="15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Elipse 13">
            <a:extLst>
              <a:ext uri="{FF2B5EF4-FFF2-40B4-BE49-F238E27FC236}">
                <a16:creationId xmlns:a16="http://schemas.microsoft.com/office/drawing/2014/main" id="{4263E45E-94D2-48DE-A664-B5495EFC9DF5}"/>
              </a:ext>
            </a:extLst>
          </p:cNvPr>
          <p:cNvSpPr/>
          <p:nvPr/>
        </p:nvSpPr>
        <p:spPr>
          <a:xfrm>
            <a:off x="4019851" y="3910659"/>
            <a:ext cx="151015" cy="15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Elipse 14">
            <a:extLst>
              <a:ext uri="{FF2B5EF4-FFF2-40B4-BE49-F238E27FC236}">
                <a16:creationId xmlns:a16="http://schemas.microsoft.com/office/drawing/2014/main" id="{838A72B3-4B12-4724-9C92-66A678DD29F4}"/>
              </a:ext>
            </a:extLst>
          </p:cNvPr>
          <p:cNvSpPr/>
          <p:nvPr/>
        </p:nvSpPr>
        <p:spPr>
          <a:xfrm>
            <a:off x="5138439" y="4752337"/>
            <a:ext cx="151015" cy="15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Elipse 15">
            <a:extLst>
              <a:ext uri="{FF2B5EF4-FFF2-40B4-BE49-F238E27FC236}">
                <a16:creationId xmlns:a16="http://schemas.microsoft.com/office/drawing/2014/main" id="{446325BB-8AEC-417A-BFE2-67764FA986EE}"/>
              </a:ext>
            </a:extLst>
          </p:cNvPr>
          <p:cNvSpPr/>
          <p:nvPr/>
        </p:nvSpPr>
        <p:spPr>
          <a:xfrm>
            <a:off x="4385373" y="5159405"/>
            <a:ext cx="151015" cy="15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Elipse 16">
            <a:extLst>
              <a:ext uri="{FF2B5EF4-FFF2-40B4-BE49-F238E27FC236}">
                <a16:creationId xmlns:a16="http://schemas.microsoft.com/office/drawing/2014/main" id="{C672CCA1-EBE2-448E-AD22-D4B797B4AB30}"/>
              </a:ext>
            </a:extLst>
          </p:cNvPr>
          <p:cNvSpPr/>
          <p:nvPr/>
        </p:nvSpPr>
        <p:spPr>
          <a:xfrm>
            <a:off x="5138439" y="4105895"/>
            <a:ext cx="151015" cy="15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Elipse 17">
            <a:extLst>
              <a:ext uri="{FF2B5EF4-FFF2-40B4-BE49-F238E27FC236}">
                <a16:creationId xmlns:a16="http://schemas.microsoft.com/office/drawing/2014/main" id="{3ADC2ED5-82AC-47E9-B9E9-4B860A04E6D5}"/>
              </a:ext>
            </a:extLst>
          </p:cNvPr>
          <p:cNvSpPr/>
          <p:nvPr/>
        </p:nvSpPr>
        <p:spPr>
          <a:xfrm>
            <a:off x="4104142" y="3570302"/>
            <a:ext cx="151015" cy="15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Elipse 18">
            <a:extLst>
              <a:ext uri="{FF2B5EF4-FFF2-40B4-BE49-F238E27FC236}">
                <a16:creationId xmlns:a16="http://schemas.microsoft.com/office/drawing/2014/main" id="{C7EA1F53-A8B8-4C65-BB5D-4D204A6058EC}"/>
              </a:ext>
            </a:extLst>
          </p:cNvPr>
          <p:cNvSpPr/>
          <p:nvPr/>
        </p:nvSpPr>
        <p:spPr>
          <a:xfrm>
            <a:off x="3558214" y="4486997"/>
            <a:ext cx="151015" cy="15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Elipse 19">
            <a:extLst>
              <a:ext uri="{FF2B5EF4-FFF2-40B4-BE49-F238E27FC236}">
                <a16:creationId xmlns:a16="http://schemas.microsoft.com/office/drawing/2014/main" id="{A25604E3-D458-4BC3-9F3A-DF4A516C4E11}"/>
              </a:ext>
            </a:extLst>
          </p:cNvPr>
          <p:cNvSpPr/>
          <p:nvPr/>
        </p:nvSpPr>
        <p:spPr>
          <a:xfrm>
            <a:off x="4738943" y="4923302"/>
            <a:ext cx="151015" cy="15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Elipse 20">
            <a:extLst>
              <a:ext uri="{FF2B5EF4-FFF2-40B4-BE49-F238E27FC236}">
                <a16:creationId xmlns:a16="http://schemas.microsoft.com/office/drawing/2014/main" id="{D15A634E-C013-4536-94BE-CC0E87C141E9}"/>
              </a:ext>
            </a:extLst>
          </p:cNvPr>
          <p:cNvSpPr/>
          <p:nvPr/>
        </p:nvSpPr>
        <p:spPr>
          <a:xfrm>
            <a:off x="3985703" y="4260474"/>
            <a:ext cx="151015" cy="15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Elipse 21">
            <a:extLst>
              <a:ext uri="{FF2B5EF4-FFF2-40B4-BE49-F238E27FC236}">
                <a16:creationId xmlns:a16="http://schemas.microsoft.com/office/drawing/2014/main" id="{D2FA39E3-81A6-4A9D-9EC0-441140A95B88}"/>
              </a:ext>
            </a:extLst>
          </p:cNvPr>
          <p:cNvSpPr/>
          <p:nvPr/>
        </p:nvSpPr>
        <p:spPr>
          <a:xfrm>
            <a:off x="5146264" y="4416068"/>
            <a:ext cx="151015" cy="15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Elipse 22">
            <a:extLst>
              <a:ext uri="{FF2B5EF4-FFF2-40B4-BE49-F238E27FC236}">
                <a16:creationId xmlns:a16="http://schemas.microsoft.com/office/drawing/2014/main" id="{DED42507-A2F0-4D9E-B739-AC523EADB1BA}"/>
              </a:ext>
            </a:extLst>
          </p:cNvPr>
          <p:cNvSpPr/>
          <p:nvPr/>
        </p:nvSpPr>
        <p:spPr>
          <a:xfrm>
            <a:off x="3709229" y="3353492"/>
            <a:ext cx="151015" cy="15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Elipse 23">
            <a:extLst>
              <a:ext uri="{FF2B5EF4-FFF2-40B4-BE49-F238E27FC236}">
                <a16:creationId xmlns:a16="http://schemas.microsoft.com/office/drawing/2014/main" id="{55FDCA80-14FE-4B49-8EBD-9B9A516ED1AB}"/>
              </a:ext>
            </a:extLst>
          </p:cNvPr>
          <p:cNvSpPr/>
          <p:nvPr/>
        </p:nvSpPr>
        <p:spPr>
          <a:xfrm>
            <a:off x="4587928" y="3322959"/>
            <a:ext cx="151015" cy="15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6" name="Conector de Seta Reta 25">
            <a:extLst>
              <a:ext uri="{FF2B5EF4-FFF2-40B4-BE49-F238E27FC236}">
                <a16:creationId xmlns:a16="http://schemas.microsoft.com/office/drawing/2014/main" id="{D8CFF7A1-D9A0-4272-A301-7BA4A11FF05D}"/>
              </a:ext>
            </a:extLst>
          </p:cNvPr>
          <p:cNvCxnSpPr/>
          <p:nvPr/>
        </p:nvCxnSpPr>
        <p:spPr>
          <a:xfrm flipV="1">
            <a:off x="887767" y="3835152"/>
            <a:ext cx="1614004" cy="24132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Conector de Seta Reta 26">
            <a:extLst>
              <a:ext uri="{FF2B5EF4-FFF2-40B4-BE49-F238E27FC236}">
                <a16:creationId xmlns:a16="http://schemas.microsoft.com/office/drawing/2014/main" id="{573FF976-BC2F-47F4-9918-163674034BA5}"/>
              </a:ext>
            </a:extLst>
          </p:cNvPr>
          <p:cNvCxnSpPr>
            <a:cxnSpLocks/>
          </p:cNvCxnSpPr>
          <p:nvPr/>
        </p:nvCxnSpPr>
        <p:spPr>
          <a:xfrm flipV="1">
            <a:off x="942489" y="4903352"/>
            <a:ext cx="2135022" cy="13775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Conector de Seta Reta 28">
            <a:extLst>
              <a:ext uri="{FF2B5EF4-FFF2-40B4-BE49-F238E27FC236}">
                <a16:creationId xmlns:a16="http://schemas.microsoft.com/office/drawing/2014/main" id="{D80C7D44-C20D-4A7F-ADBF-532E9CFF1343}"/>
              </a:ext>
            </a:extLst>
          </p:cNvPr>
          <p:cNvCxnSpPr>
            <a:cxnSpLocks/>
          </p:cNvCxnSpPr>
          <p:nvPr/>
        </p:nvCxnSpPr>
        <p:spPr>
          <a:xfrm flipV="1">
            <a:off x="963274" y="5310420"/>
            <a:ext cx="3390924" cy="90543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Conector de Seta Reta 30">
            <a:extLst>
              <a:ext uri="{FF2B5EF4-FFF2-40B4-BE49-F238E27FC236}">
                <a16:creationId xmlns:a16="http://schemas.microsoft.com/office/drawing/2014/main" id="{3512F3E6-8569-431E-9C5C-C2D520FDA77D}"/>
              </a:ext>
            </a:extLst>
          </p:cNvPr>
          <p:cNvCxnSpPr>
            <a:cxnSpLocks/>
          </p:cNvCxnSpPr>
          <p:nvPr/>
        </p:nvCxnSpPr>
        <p:spPr>
          <a:xfrm flipV="1">
            <a:off x="985671" y="3802611"/>
            <a:ext cx="4753617" cy="247833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3" name="Elipse 32">
            <a:extLst>
              <a:ext uri="{FF2B5EF4-FFF2-40B4-BE49-F238E27FC236}">
                <a16:creationId xmlns:a16="http://schemas.microsoft.com/office/drawing/2014/main" id="{EBD3F4E5-969A-4CEA-A4C7-C80523D52AE8}"/>
              </a:ext>
            </a:extLst>
          </p:cNvPr>
          <p:cNvSpPr/>
          <p:nvPr/>
        </p:nvSpPr>
        <p:spPr>
          <a:xfrm>
            <a:off x="4062531" y="3666137"/>
            <a:ext cx="501825" cy="4397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5" name="Conector de Seta Reta 34">
            <a:extLst>
              <a:ext uri="{FF2B5EF4-FFF2-40B4-BE49-F238E27FC236}">
                <a16:creationId xmlns:a16="http://schemas.microsoft.com/office/drawing/2014/main" id="{EFF1A821-26EA-4A78-95AF-B293BDFF5290}"/>
              </a:ext>
            </a:extLst>
          </p:cNvPr>
          <p:cNvCxnSpPr/>
          <p:nvPr/>
        </p:nvCxnSpPr>
        <p:spPr>
          <a:xfrm flipV="1">
            <a:off x="4255157" y="2414726"/>
            <a:ext cx="2190031" cy="147129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466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par>
                                <p:cTn id="65" presetID="10" presetClass="entr" presetSubtype="0" fill="hold"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500"/>
                                        <p:tgtEl>
                                          <p:spTgt spid="29"/>
                                        </p:tgtEl>
                                      </p:cBhvr>
                                    </p:animEffect>
                                  </p:childTnLst>
                                </p:cTn>
                              </p:par>
                              <p:par>
                                <p:cTn id="68" presetID="10" presetClass="entr" presetSubtype="0" fill="hold"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500"/>
                                        <p:tgtEl>
                                          <p:spTgt spid="3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500"/>
                                        <p:tgtEl>
                                          <p:spTgt spid="7"/>
                                        </p:tgtEl>
                                      </p:cBhvr>
                                    </p:animEffect>
                                    <p:set>
                                      <p:cBhvr>
                                        <p:cTn id="75" dur="1" fill="hold">
                                          <p:stCondLst>
                                            <p:cond delay="499"/>
                                          </p:stCondLst>
                                        </p:cTn>
                                        <p:tgtEl>
                                          <p:spTgt spid="7"/>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8"/>
                                        </p:tgtEl>
                                      </p:cBhvr>
                                    </p:animEffect>
                                    <p:set>
                                      <p:cBhvr>
                                        <p:cTn id="78" dur="1" fill="hold">
                                          <p:stCondLst>
                                            <p:cond delay="499"/>
                                          </p:stCondLst>
                                        </p:cTn>
                                        <p:tgtEl>
                                          <p:spTgt spid="8"/>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9"/>
                                        </p:tgtEl>
                                      </p:cBhvr>
                                    </p:animEffect>
                                    <p:set>
                                      <p:cBhvr>
                                        <p:cTn id="81" dur="1" fill="hold">
                                          <p:stCondLst>
                                            <p:cond delay="499"/>
                                          </p:stCondLst>
                                        </p:cTn>
                                        <p:tgtEl>
                                          <p:spTgt spid="9"/>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10"/>
                                        </p:tgtEl>
                                      </p:cBhvr>
                                    </p:animEffect>
                                    <p:set>
                                      <p:cBhvr>
                                        <p:cTn id="84" dur="1" fill="hold">
                                          <p:stCondLst>
                                            <p:cond delay="499"/>
                                          </p:stCondLst>
                                        </p:cTn>
                                        <p:tgtEl>
                                          <p:spTgt spid="10"/>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11"/>
                                        </p:tgtEl>
                                      </p:cBhvr>
                                    </p:animEffect>
                                    <p:set>
                                      <p:cBhvr>
                                        <p:cTn id="87" dur="1" fill="hold">
                                          <p:stCondLst>
                                            <p:cond delay="499"/>
                                          </p:stCondLst>
                                        </p:cTn>
                                        <p:tgtEl>
                                          <p:spTgt spid="11"/>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12"/>
                                        </p:tgtEl>
                                      </p:cBhvr>
                                    </p:animEffect>
                                    <p:set>
                                      <p:cBhvr>
                                        <p:cTn id="90" dur="1" fill="hold">
                                          <p:stCondLst>
                                            <p:cond delay="499"/>
                                          </p:stCondLst>
                                        </p:cTn>
                                        <p:tgtEl>
                                          <p:spTgt spid="12"/>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13"/>
                                        </p:tgtEl>
                                      </p:cBhvr>
                                    </p:animEffect>
                                    <p:set>
                                      <p:cBhvr>
                                        <p:cTn id="93" dur="1" fill="hold">
                                          <p:stCondLst>
                                            <p:cond delay="499"/>
                                          </p:stCondLst>
                                        </p:cTn>
                                        <p:tgtEl>
                                          <p:spTgt spid="13"/>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4"/>
                                        </p:tgtEl>
                                      </p:cBhvr>
                                    </p:animEffect>
                                    <p:set>
                                      <p:cBhvr>
                                        <p:cTn id="96" dur="1" fill="hold">
                                          <p:stCondLst>
                                            <p:cond delay="499"/>
                                          </p:stCondLst>
                                        </p:cTn>
                                        <p:tgtEl>
                                          <p:spTgt spid="14"/>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15"/>
                                        </p:tgtEl>
                                      </p:cBhvr>
                                    </p:animEffect>
                                    <p:set>
                                      <p:cBhvr>
                                        <p:cTn id="99" dur="1" fill="hold">
                                          <p:stCondLst>
                                            <p:cond delay="499"/>
                                          </p:stCondLst>
                                        </p:cTn>
                                        <p:tgtEl>
                                          <p:spTgt spid="15"/>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6"/>
                                        </p:tgtEl>
                                      </p:cBhvr>
                                    </p:animEffect>
                                    <p:set>
                                      <p:cBhvr>
                                        <p:cTn id="102" dur="1" fill="hold">
                                          <p:stCondLst>
                                            <p:cond delay="499"/>
                                          </p:stCondLst>
                                        </p:cTn>
                                        <p:tgtEl>
                                          <p:spTgt spid="16"/>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17"/>
                                        </p:tgtEl>
                                      </p:cBhvr>
                                    </p:animEffect>
                                    <p:set>
                                      <p:cBhvr>
                                        <p:cTn id="105" dur="1" fill="hold">
                                          <p:stCondLst>
                                            <p:cond delay="499"/>
                                          </p:stCondLst>
                                        </p:cTn>
                                        <p:tgtEl>
                                          <p:spTgt spid="17"/>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18"/>
                                        </p:tgtEl>
                                      </p:cBhvr>
                                    </p:animEffect>
                                    <p:set>
                                      <p:cBhvr>
                                        <p:cTn id="108" dur="1" fill="hold">
                                          <p:stCondLst>
                                            <p:cond delay="499"/>
                                          </p:stCondLst>
                                        </p:cTn>
                                        <p:tgtEl>
                                          <p:spTgt spid="18"/>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19"/>
                                        </p:tgtEl>
                                      </p:cBhvr>
                                    </p:animEffect>
                                    <p:set>
                                      <p:cBhvr>
                                        <p:cTn id="111" dur="1" fill="hold">
                                          <p:stCondLst>
                                            <p:cond delay="499"/>
                                          </p:stCondLst>
                                        </p:cTn>
                                        <p:tgtEl>
                                          <p:spTgt spid="19"/>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20"/>
                                        </p:tgtEl>
                                      </p:cBhvr>
                                    </p:animEffect>
                                    <p:set>
                                      <p:cBhvr>
                                        <p:cTn id="114" dur="1" fill="hold">
                                          <p:stCondLst>
                                            <p:cond delay="499"/>
                                          </p:stCondLst>
                                        </p:cTn>
                                        <p:tgtEl>
                                          <p:spTgt spid="20"/>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21"/>
                                        </p:tgtEl>
                                      </p:cBhvr>
                                    </p:animEffect>
                                    <p:set>
                                      <p:cBhvr>
                                        <p:cTn id="117" dur="1" fill="hold">
                                          <p:stCondLst>
                                            <p:cond delay="499"/>
                                          </p:stCondLst>
                                        </p:cTn>
                                        <p:tgtEl>
                                          <p:spTgt spid="21"/>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22"/>
                                        </p:tgtEl>
                                      </p:cBhvr>
                                    </p:animEffect>
                                    <p:set>
                                      <p:cBhvr>
                                        <p:cTn id="120" dur="1" fill="hold">
                                          <p:stCondLst>
                                            <p:cond delay="499"/>
                                          </p:stCondLst>
                                        </p:cTn>
                                        <p:tgtEl>
                                          <p:spTgt spid="22"/>
                                        </p:tgtEl>
                                        <p:attrNameLst>
                                          <p:attrName>style.visibility</p:attrName>
                                        </p:attrNameLst>
                                      </p:cBhvr>
                                      <p:to>
                                        <p:strVal val="hidden"/>
                                      </p:to>
                                    </p:set>
                                  </p:childTnLst>
                                </p:cTn>
                              </p:par>
                              <p:par>
                                <p:cTn id="121" presetID="10" presetClass="exit" presetSubtype="0" fill="hold" grpId="1" nodeType="withEffect">
                                  <p:stCondLst>
                                    <p:cond delay="0"/>
                                  </p:stCondLst>
                                  <p:childTnLst>
                                    <p:animEffect transition="out" filter="fade">
                                      <p:cBhvr>
                                        <p:cTn id="122" dur="500"/>
                                        <p:tgtEl>
                                          <p:spTgt spid="23"/>
                                        </p:tgtEl>
                                      </p:cBhvr>
                                    </p:animEffect>
                                    <p:set>
                                      <p:cBhvr>
                                        <p:cTn id="123" dur="1" fill="hold">
                                          <p:stCondLst>
                                            <p:cond delay="499"/>
                                          </p:stCondLst>
                                        </p:cTn>
                                        <p:tgtEl>
                                          <p:spTgt spid="23"/>
                                        </p:tgtEl>
                                        <p:attrNameLst>
                                          <p:attrName>style.visibility</p:attrName>
                                        </p:attrNameLst>
                                      </p:cBhvr>
                                      <p:to>
                                        <p:strVal val="hidden"/>
                                      </p:to>
                                    </p:set>
                                  </p:childTnLst>
                                </p:cTn>
                              </p:par>
                              <p:par>
                                <p:cTn id="124" presetID="10" presetClass="exit" presetSubtype="0" fill="hold" grpId="1" nodeType="withEffect">
                                  <p:stCondLst>
                                    <p:cond delay="0"/>
                                  </p:stCondLst>
                                  <p:childTnLst>
                                    <p:animEffect transition="out" filter="fade">
                                      <p:cBhvr>
                                        <p:cTn id="125" dur="500"/>
                                        <p:tgtEl>
                                          <p:spTgt spid="24"/>
                                        </p:tgtEl>
                                      </p:cBhvr>
                                    </p:animEffect>
                                    <p:set>
                                      <p:cBhvr>
                                        <p:cTn id="126" dur="1" fill="hold">
                                          <p:stCondLst>
                                            <p:cond delay="499"/>
                                          </p:stCondLst>
                                        </p:cTn>
                                        <p:tgtEl>
                                          <p:spTgt spid="24"/>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26"/>
                                        </p:tgtEl>
                                      </p:cBhvr>
                                    </p:animEffect>
                                    <p:set>
                                      <p:cBhvr>
                                        <p:cTn id="129" dur="1" fill="hold">
                                          <p:stCondLst>
                                            <p:cond delay="499"/>
                                          </p:stCondLst>
                                        </p:cTn>
                                        <p:tgtEl>
                                          <p:spTgt spid="26"/>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27"/>
                                        </p:tgtEl>
                                      </p:cBhvr>
                                    </p:animEffect>
                                    <p:set>
                                      <p:cBhvr>
                                        <p:cTn id="132" dur="1" fill="hold">
                                          <p:stCondLst>
                                            <p:cond delay="499"/>
                                          </p:stCondLst>
                                        </p:cTn>
                                        <p:tgtEl>
                                          <p:spTgt spid="27"/>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29"/>
                                        </p:tgtEl>
                                      </p:cBhvr>
                                    </p:animEffect>
                                    <p:set>
                                      <p:cBhvr>
                                        <p:cTn id="135" dur="1" fill="hold">
                                          <p:stCondLst>
                                            <p:cond delay="499"/>
                                          </p:stCondLst>
                                        </p:cTn>
                                        <p:tgtEl>
                                          <p:spTgt spid="29"/>
                                        </p:tgtEl>
                                        <p:attrNameLst>
                                          <p:attrName>style.visibility</p:attrName>
                                        </p:attrNameLst>
                                      </p:cBhvr>
                                      <p:to>
                                        <p:strVal val="hidden"/>
                                      </p:to>
                                    </p:set>
                                  </p:childTnLst>
                                </p:cTn>
                              </p:par>
                              <p:par>
                                <p:cTn id="136" presetID="10" presetClass="exit" presetSubtype="0" fill="hold" nodeType="withEffect">
                                  <p:stCondLst>
                                    <p:cond delay="0"/>
                                  </p:stCondLst>
                                  <p:childTnLst>
                                    <p:animEffect transition="out" filter="fade">
                                      <p:cBhvr>
                                        <p:cTn id="137" dur="500"/>
                                        <p:tgtEl>
                                          <p:spTgt spid="31"/>
                                        </p:tgtEl>
                                      </p:cBhvr>
                                    </p:animEffect>
                                    <p:set>
                                      <p:cBhvr>
                                        <p:cTn id="138" dur="1" fill="hold">
                                          <p:stCondLst>
                                            <p:cond delay="499"/>
                                          </p:stCondLst>
                                        </p:cTn>
                                        <p:tgtEl>
                                          <p:spTgt spid="31"/>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35"/>
                                        </p:tgtEl>
                                        <p:attrNameLst>
                                          <p:attrName>style.visibility</p:attrName>
                                        </p:attrNameLst>
                                      </p:cBhvr>
                                      <p:to>
                                        <p:strVal val="visible"/>
                                      </p:to>
                                    </p:set>
                                    <p:animEffect transition="in" filter="fade">
                                      <p:cBhvr>
                                        <p:cTn id="143" dur="500"/>
                                        <p:tgtEl>
                                          <p:spTgt spid="35"/>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33"/>
                                        </p:tgtEl>
                                        <p:attrNameLst>
                                          <p:attrName>style.visibility</p:attrName>
                                        </p:attrNameLst>
                                      </p:cBhvr>
                                      <p:to>
                                        <p:strVal val="visible"/>
                                      </p:to>
                                    </p:set>
                                    <p:animEffect transition="in" filter="fade">
                                      <p:cBhvr>
                                        <p:cTn id="14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E925A-9352-4AA3-9B9A-32E508A5E7E7}"/>
              </a:ext>
            </a:extLst>
          </p:cNvPr>
          <p:cNvSpPr>
            <a:spLocks noGrp="1"/>
          </p:cNvSpPr>
          <p:nvPr>
            <p:ph type="title"/>
          </p:nvPr>
        </p:nvSpPr>
        <p:spPr/>
        <p:txBody>
          <a:bodyPr/>
          <a:lstStyle/>
          <a:p>
            <a:r>
              <a:rPr lang="pt-BR">
                <a:solidFill>
                  <a:srgbClr val="0070C0"/>
                </a:solidFill>
                <a:ea typeface="+mj-lt"/>
                <a:cs typeface="+mj-lt"/>
              </a:rPr>
              <a:t>Definição - Velocidade</a:t>
            </a:r>
            <a:endParaRPr lang="en-US"/>
          </a:p>
        </p:txBody>
      </p:sp>
      <p:sp>
        <p:nvSpPr>
          <p:cNvPr id="3" name="Espaço Reservado para Conteúdo 2">
            <a:extLst>
              <a:ext uri="{FF2B5EF4-FFF2-40B4-BE49-F238E27FC236}">
                <a16:creationId xmlns:a16="http://schemas.microsoft.com/office/drawing/2014/main" id="{30444FB7-DBF6-45C9-BE87-8C5ECC2FBEF9}"/>
              </a:ext>
            </a:extLst>
          </p:cNvPr>
          <p:cNvSpPr>
            <a:spLocks noGrp="1"/>
          </p:cNvSpPr>
          <p:nvPr>
            <p:ph idx="1"/>
          </p:nvPr>
        </p:nvSpPr>
        <p:spPr/>
        <p:txBody>
          <a:bodyPr vert="horz" lIns="91440" tIns="45720" rIns="91440" bIns="45720" rtlCol="0" anchor="t">
            <a:normAutofit/>
          </a:bodyPr>
          <a:lstStyle/>
          <a:p>
            <a:pPr marL="0" indent="0">
              <a:buNone/>
            </a:pPr>
            <a:r>
              <a:rPr lang="pt-BR">
                <a:ea typeface="+mn-lt"/>
                <a:cs typeface="+mn-lt"/>
              </a:rPr>
              <a:t>A velocidade é definida como a taxa variação de uma partícula em função do tempo. Dessa forma, é a grandeza que mostra o quão rápido ou lento um objeto se desloca comparado a um outro referencial. </a:t>
            </a:r>
            <a:endParaRPr lang="en-US">
              <a:ea typeface="+mn-lt"/>
              <a:cs typeface="+mn-lt"/>
            </a:endParaRPr>
          </a:p>
        </p:txBody>
      </p:sp>
      <p:pic>
        <p:nvPicPr>
          <p:cNvPr id="4" name="Picture 4">
            <a:extLst>
              <a:ext uri="{FF2B5EF4-FFF2-40B4-BE49-F238E27FC236}">
                <a16:creationId xmlns:a16="http://schemas.microsoft.com/office/drawing/2014/main" id="{483A7D7C-AD11-4B73-917D-9D874131AEB9}"/>
              </a:ext>
            </a:extLst>
          </p:cNvPr>
          <p:cNvPicPr>
            <a:picLocks noChangeAspect="1"/>
          </p:cNvPicPr>
          <p:nvPr/>
        </p:nvPicPr>
        <p:blipFill>
          <a:blip r:embed="rId2"/>
          <a:stretch>
            <a:fillRect/>
          </a:stretch>
        </p:blipFill>
        <p:spPr>
          <a:xfrm>
            <a:off x="885645" y="3351362"/>
            <a:ext cx="2743200" cy="2743200"/>
          </a:xfrm>
          <a:prstGeom prst="rect">
            <a:avLst/>
          </a:prstGeom>
        </p:spPr>
      </p:pic>
      <p:pic>
        <p:nvPicPr>
          <p:cNvPr id="5" name="Picture 5" descr="A picture containing text, clock&#10;&#10;Description automatically generated">
            <a:extLst>
              <a:ext uri="{FF2B5EF4-FFF2-40B4-BE49-F238E27FC236}">
                <a16:creationId xmlns:a16="http://schemas.microsoft.com/office/drawing/2014/main" id="{9D389EEA-AB39-4E78-AFB0-8847D15CF14C}"/>
              </a:ext>
            </a:extLst>
          </p:cNvPr>
          <p:cNvPicPr>
            <a:picLocks noChangeAspect="1"/>
          </p:cNvPicPr>
          <p:nvPr/>
        </p:nvPicPr>
        <p:blipFill>
          <a:blip r:embed="rId3"/>
          <a:stretch>
            <a:fillRect/>
          </a:stretch>
        </p:blipFill>
        <p:spPr>
          <a:xfrm>
            <a:off x="5845835" y="3521590"/>
            <a:ext cx="3059501" cy="2575272"/>
          </a:xfrm>
          <a:prstGeom prst="rect">
            <a:avLst/>
          </a:prstGeom>
        </p:spPr>
      </p:pic>
    </p:spTree>
    <p:extLst>
      <p:ext uri="{BB962C8B-B14F-4D97-AF65-F5344CB8AC3E}">
        <p14:creationId xmlns:p14="http://schemas.microsoft.com/office/powerpoint/2010/main" val="2039758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E925A-9352-4AA3-9B9A-32E508A5E7E7}"/>
              </a:ext>
            </a:extLst>
          </p:cNvPr>
          <p:cNvSpPr>
            <a:spLocks noGrp="1"/>
          </p:cNvSpPr>
          <p:nvPr>
            <p:ph type="title"/>
          </p:nvPr>
        </p:nvSpPr>
        <p:spPr/>
        <p:txBody>
          <a:bodyPr/>
          <a:lstStyle/>
          <a:p>
            <a:r>
              <a:rPr lang="pt-BR">
                <a:ea typeface="+mj-lt"/>
                <a:cs typeface="+mj-lt"/>
              </a:rPr>
              <a:t>Definição – Velocidade</a:t>
            </a:r>
            <a:endParaRPr lang="en-US"/>
          </a:p>
        </p:txBody>
      </p:sp>
      <p:sp>
        <p:nvSpPr>
          <p:cNvPr id="3" name="Espaço Reservado para Conteúdo 2">
            <a:extLst>
              <a:ext uri="{FF2B5EF4-FFF2-40B4-BE49-F238E27FC236}">
                <a16:creationId xmlns:a16="http://schemas.microsoft.com/office/drawing/2014/main" id="{30444FB7-DBF6-45C9-BE87-8C5ECC2FBEF9}"/>
              </a:ext>
            </a:extLst>
          </p:cNvPr>
          <p:cNvSpPr>
            <a:spLocks noGrp="1"/>
          </p:cNvSpPr>
          <p:nvPr>
            <p:ph idx="1"/>
          </p:nvPr>
        </p:nvSpPr>
        <p:spPr/>
        <p:txBody>
          <a:bodyPr vert="horz" lIns="91440" tIns="45720" rIns="91440" bIns="45720" rtlCol="0" anchor="t">
            <a:normAutofit/>
          </a:bodyPr>
          <a:lstStyle/>
          <a:p>
            <a:pPr marL="0" indent="0">
              <a:buNone/>
            </a:pPr>
            <a:r>
              <a:rPr lang="pt-BR">
                <a:ea typeface="+mn-lt"/>
                <a:cs typeface="+mn-lt"/>
              </a:rPr>
              <a:t>Por se tratar de uma grandeza vetorial, é necessário seu módulo, direção e sentido. Com isso, qualquer alteração de um desses valore é o instante que se observa a aceleração, que se trata da taxa de variação da velocidade. </a:t>
            </a:r>
            <a:endParaRPr lang="en-US"/>
          </a:p>
        </p:txBody>
      </p:sp>
      <p:pic>
        <p:nvPicPr>
          <p:cNvPr id="4" name="Picture 4" descr="A picture containing shape&#10;&#10;Description automatically generated">
            <a:extLst>
              <a:ext uri="{FF2B5EF4-FFF2-40B4-BE49-F238E27FC236}">
                <a16:creationId xmlns:a16="http://schemas.microsoft.com/office/drawing/2014/main" id="{0212CB4D-DB7F-4661-B45D-0185ABDC42CC}"/>
              </a:ext>
            </a:extLst>
          </p:cNvPr>
          <p:cNvPicPr>
            <a:picLocks noChangeAspect="1"/>
          </p:cNvPicPr>
          <p:nvPr/>
        </p:nvPicPr>
        <p:blipFill>
          <a:blip r:embed="rId2"/>
          <a:stretch>
            <a:fillRect/>
          </a:stretch>
        </p:blipFill>
        <p:spPr>
          <a:xfrm>
            <a:off x="2251494" y="3864372"/>
            <a:ext cx="2743200" cy="2119745"/>
          </a:xfrm>
          <a:prstGeom prst="rect">
            <a:avLst/>
          </a:prstGeom>
        </p:spPr>
      </p:pic>
      <p:sp>
        <p:nvSpPr>
          <p:cNvPr id="5" name="TextBox 4">
            <a:extLst>
              <a:ext uri="{FF2B5EF4-FFF2-40B4-BE49-F238E27FC236}">
                <a16:creationId xmlns:a16="http://schemas.microsoft.com/office/drawing/2014/main" id="{66F42766-6126-4400-AC5F-AD50F0364FEB}"/>
              </a:ext>
            </a:extLst>
          </p:cNvPr>
          <p:cNvSpPr txBox="1"/>
          <p:nvPr/>
        </p:nvSpPr>
        <p:spPr>
          <a:xfrm>
            <a:off x="5256362" y="422119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 aceleração é dada por m/s^2  no S.I.</a:t>
            </a:r>
          </a:p>
        </p:txBody>
      </p:sp>
      <p:sp>
        <p:nvSpPr>
          <p:cNvPr id="6" name="Slide Number Placeholder 5">
            <a:extLst>
              <a:ext uri="{FF2B5EF4-FFF2-40B4-BE49-F238E27FC236}">
                <a16:creationId xmlns:a16="http://schemas.microsoft.com/office/drawing/2014/main" id="{43D21004-6FBE-46F8-A0F8-82DB6BF2BECC}"/>
              </a:ext>
            </a:extLst>
          </p:cNvPr>
          <p:cNvSpPr>
            <a:spLocks noGrp="1"/>
          </p:cNvSpPr>
          <p:nvPr>
            <p:ph type="sldNum" sz="quarter" idx="12"/>
          </p:nvPr>
        </p:nvSpPr>
        <p:spPr/>
        <p:txBody>
          <a:bodyPr/>
          <a:lstStyle/>
          <a:p>
            <a:fld id="{B41BCC13-8D52-4346-B6CE-CA61E9999ED2}" type="slidenum">
              <a:rPr lang="pt-BR" smtClean="0"/>
              <a:t>8</a:t>
            </a:fld>
            <a:endParaRPr lang="en-US"/>
          </a:p>
        </p:txBody>
      </p:sp>
    </p:spTree>
    <p:extLst>
      <p:ext uri="{BB962C8B-B14F-4D97-AF65-F5344CB8AC3E}">
        <p14:creationId xmlns:p14="http://schemas.microsoft.com/office/powerpoint/2010/main" val="836644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E925A-9352-4AA3-9B9A-32E508A5E7E7}"/>
              </a:ext>
            </a:extLst>
          </p:cNvPr>
          <p:cNvSpPr>
            <a:spLocks noGrp="1"/>
          </p:cNvSpPr>
          <p:nvPr>
            <p:ph type="title"/>
          </p:nvPr>
        </p:nvSpPr>
        <p:spPr/>
        <p:txBody>
          <a:bodyPr/>
          <a:lstStyle/>
          <a:p>
            <a:r>
              <a:rPr lang="pt-BR">
                <a:ea typeface="+mj-lt"/>
                <a:cs typeface="+mj-lt"/>
              </a:rPr>
              <a:t>Definição – Velocidade</a:t>
            </a:r>
            <a:endParaRPr lang="en-US"/>
          </a:p>
        </p:txBody>
      </p:sp>
      <p:sp>
        <p:nvSpPr>
          <p:cNvPr id="3" name="Espaço Reservado para Conteúdo 2">
            <a:extLst>
              <a:ext uri="{FF2B5EF4-FFF2-40B4-BE49-F238E27FC236}">
                <a16:creationId xmlns:a16="http://schemas.microsoft.com/office/drawing/2014/main" id="{30444FB7-DBF6-45C9-BE87-8C5ECC2FBEF9}"/>
              </a:ext>
            </a:extLst>
          </p:cNvPr>
          <p:cNvSpPr>
            <a:spLocks noGrp="1"/>
          </p:cNvSpPr>
          <p:nvPr>
            <p:ph idx="1"/>
          </p:nvPr>
        </p:nvSpPr>
        <p:spPr/>
        <p:txBody>
          <a:bodyPr vert="horz" lIns="91440" tIns="45720" rIns="91440" bIns="45720" rtlCol="0" anchor="t">
            <a:normAutofit/>
          </a:bodyPr>
          <a:lstStyle/>
          <a:p>
            <a:pPr marL="0" indent="0">
              <a:buNone/>
            </a:pPr>
            <a:r>
              <a:rPr lang="pt-BR">
                <a:ea typeface="+mn-lt"/>
                <a:cs typeface="+mn-lt"/>
              </a:rPr>
              <a:t>Partindo de que a velocidade é a taxa de variação do posicionamento de uma partícula no tempo, seu deslocamento também pode ser realizado em relação a um eixo, com sua distância linear para o eixo não variando, apenas o deslocamento angular. </a:t>
            </a:r>
            <a:endParaRPr lang="en-US"/>
          </a:p>
        </p:txBody>
      </p:sp>
      <p:pic>
        <p:nvPicPr>
          <p:cNvPr id="5" name="Picture 5" descr="Text, whiteboard&#10;&#10;Description automatically generated">
            <a:extLst>
              <a:ext uri="{FF2B5EF4-FFF2-40B4-BE49-F238E27FC236}">
                <a16:creationId xmlns:a16="http://schemas.microsoft.com/office/drawing/2014/main" id="{F11BC5BC-C111-46A9-8354-FB14E8340348}"/>
              </a:ext>
            </a:extLst>
          </p:cNvPr>
          <p:cNvPicPr>
            <a:picLocks noChangeAspect="1"/>
          </p:cNvPicPr>
          <p:nvPr/>
        </p:nvPicPr>
        <p:blipFill>
          <a:blip r:embed="rId2"/>
          <a:stretch>
            <a:fillRect/>
          </a:stretch>
        </p:blipFill>
        <p:spPr>
          <a:xfrm>
            <a:off x="2582175" y="3807664"/>
            <a:ext cx="3605841" cy="2017502"/>
          </a:xfrm>
          <a:prstGeom prst="rect">
            <a:avLst/>
          </a:prstGeom>
        </p:spPr>
      </p:pic>
    </p:spTree>
    <p:extLst>
      <p:ext uri="{BB962C8B-B14F-4D97-AF65-F5344CB8AC3E}">
        <p14:creationId xmlns:p14="http://schemas.microsoft.com/office/powerpoint/2010/main" val="3542444673"/>
      </p:ext>
    </p:extLst>
  </p:cSld>
  <p:clrMapOvr>
    <a:masterClrMapping/>
  </p:clrMapOvr>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65</TotalTime>
  <Words>900</Words>
  <Application>Microsoft Office PowerPoint</Application>
  <PresentationFormat>Widescreen</PresentationFormat>
  <Paragraphs>59</Paragraphs>
  <Slides>33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33</vt:i4>
      </vt:variant>
    </vt:vector>
  </HeadingPairs>
  <TitlesOfParts>
    <vt:vector size="37" baseType="lpstr">
      <vt:lpstr>Arial</vt:lpstr>
      <vt:lpstr>Trebuchet MS</vt:lpstr>
      <vt:lpstr>Wingdings 3</vt:lpstr>
      <vt:lpstr>Facetado</vt:lpstr>
      <vt:lpstr>Medição de Velocidade e Posição</vt:lpstr>
      <vt:lpstr>Definição - Posição</vt:lpstr>
      <vt:lpstr>Definição – Posição</vt:lpstr>
      <vt:lpstr>Posição com apenas 2D</vt:lpstr>
      <vt:lpstr>Representação da Posição</vt:lpstr>
      <vt:lpstr>Representação da Posição</vt:lpstr>
      <vt:lpstr>Definição - Velocidade</vt:lpstr>
      <vt:lpstr>Definição – Velocidade</vt:lpstr>
      <vt:lpstr>Definição – Velocidade</vt:lpstr>
      <vt:lpstr>História</vt:lpstr>
      <vt:lpstr>O Sol</vt:lpstr>
      <vt:lpstr>Pontos de Referência</vt:lpstr>
      <vt:lpstr>A Bússola</vt:lpstr>
      <vt:lpstr>Régua/Trena/Fita métrica</vt:lpstr>
      <vt:lpstr>A posição da Lua e das Estrelas</vt:lpstr>
      <vt:lpstr>Quadrante, Sextante</vt:lpstr>
      <vt:lpstr>GPS</vt:lpstr>
      <vt:lpstr>Triangulação</vt:lpstr>
      <vt:lpstr>Métodos Práticos de Sensoriamento de posição e Velocidade</vt:lpstr>
      <vt:lpstr>Funcionamento matemático radar</vt:lpstr>
      <vt:lpstr>Sensor Ultrassônico </vt:lpstr>
      <vt:lpstr>Sensor Ultrassônico</vt:lpstr>
      <vt:lpstr>Sensor Óptico</vt:lpstr>
      <vt:lpstr>Sensor Encoder</vt:lpstr>
      <vt:lpstr>Encoder com potenciômetro</vt:lpstr>
      <vt:lpstr>Anemômetros</vt:lpstr>
      <vt:lpstr>Tacômetro</vt:lpstr>
      <vt:lpstr>Sensor de efeito Hall</vt:lpstr>
      <vt:lpstr>Acelerômetro</vt:lpstr>
      <vt:lpstr>GPS</vt:lpstr>
      <vt:lpstr>Processamento digital de imagens</vt:lpstr>
      <vt:lpstr>Obrigado!</vt:lpstr>
      <vt:lpstr>Referências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Medição de Velocidade e Posição</dc:title>
  <dc:creator>Rafael Peluzio</dc:creator>
  <cp:lastModifiedBy>Rafael Peluzio</cp:lastModifiedBy>
  <cp:revision>42</cp:revision>
  <dcterms:created xsi:type="dcterms:W3CDTF">2021-04-01T22:20:11Z</dcterms:created>
  <dcterms:modified xsi:type="dcterms:W3CDTF">2021-04-12T12:19:35Z</dcterms:modified>
</cp:coreProperties>
</file>