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handoutMasterIdLst>
    <p:handoutMasterId r:id="rId16"/>
  </p:handoutMasterIdLst>
  <p:sldIdLst>
    <p:sldId id="256" r:id="rId5"/>
    <p:sldId id="257" r:id="rId6"/>
    <p:sldId id="258" r:id="rId7"/>
    <p:sldId id="259" r:id="rId8"/>
    <p:sldId id="260" r:id="rId9"/>
    <p:sldId id="261" r:id="rId10"/>
    <p:sldId id="262" r:id="rId11"/>
    <p:sldId id="263" r:id="rId12"/>
    <p:sldId id="266" r:id="rId13"/>
    <p:sldId id="265" r:id="rId14"/>
  </p:sldIdLst>
  <p:sldSz cx="12192000" cy="6858000"/>
  <p:notesSz cx="6797675" cy="9926638"/>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emplate slides" id="{23878BB3-42E3-DF40-9B4F-D4C56EF1AE79}">
          <p14:sldIdLst>
            <p14:sldId id="256"/>
            <p14:sldId id="257"/>
            <p14:sldId id="258"/>
            <p14:sldId id="259"/>
            <p14:sldId id="260"/>
          </p14:sldIdLst>
        </p14:section>
        <p14:section name="Naamloze sectie" id="{FE178A96-2678-4B16-B587-EAF65B87C959}">
          <p14:sldIdLst>
            <p14:sldId id="261"/>
            <p14:sldId id="262"/>
            <p14:sldId id="263"/>
            <p14:sldId id="266"/>
          </p14:sldIdLst>
        </p14:section>
        <p14:section name="Voorbeeldslides" id="{67131BAB-0F63-4C74-BFE8-EC27985129E2}">
          <p14:sldIdLst>
            <p14:sldId id="265"/>
          </p14:sldIdLst>
        </p14:section>
        <p14:section name="Documents (for reading document, not for presenting)" id="{444A2029-B78A-9048-BCE3-457CCFB4AB73}">
          <p14:sldIdLst/>
        </p14:section>
        <p14:section name="EN Basis presentable slides" id="{BBE675BF-0384-1249-8CBA-AE5046503AA5}">
          <p14:sldIdLst/>
        </p14:section>
        <p14:section name="NL basic presentable slides" id="{32CCEA23-5C6A-704D-8D1E-70F70E73573D}">
          <p14:sldIdLst/>
        </p14:section>
        <p14:section name="Icons" id="{A50DA43F-3394-B04F-82AD-B5F662F89CFA}">
          <p14:sldIdLst/>
        </p14:section>
        <p14:section name="Images" id="{C8E9A835-413F-E24F-9952-B69E9588E387}">
          <p14:sldIdLst/>
        </p14:section>
      </p14:sectionLst>
    </p:ext>
    <p:ext uri="{EFAFB233-063F-42B5-8137-9DF3F51BA10A}">
      <p15:sldGuideLst xmlns:p15="http://schemas.microsoft.com/office/powerpoint/2012/main">
        <p15:guide id="1" pos="3840" userDrawn="1">
          <p15:clr>
            <a:srgbClr val="A4A3A4"/>
          </p15:clr>
        </p15:guide>
        <p15:guide id="3" orient="horz" pos="20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E219D6A-E713-D05D-47D2-EB4B94D54F55}" name="Amber de Wilde" initials="AW" userId="S::amber.dewilde@surf.nl::f2bdbea8-d8f6-4c6c-b002-202e10713b8c"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Diana van den Berg" initials="DvdB" lastIdx="32" clrIdx="0">
    <p:extLst>
      <p:ext uri="{19B8F6BF-5375-455C-9EA6-DF929625EA0E}">
        <p15:presenceInfo xmlns:p15="http://schemas.microsoft.com/office/powerpoint/2012/main" userId="S::diana@pptsolutions.nl::23f41a6e-e258-490e-836a-3bfeb97dfcde" providerId="AD"/>
      </p:ext>
    </p:extLst>
  </p:cmAuthor>
  <p:cmAuthor id="2" name="Marlies Bredie" initials="MB" lastIdx="27" clrIdx="1">
    <p:extLst>
      <p:ext uri="{19B8F6BF-5375-455C-9EA6-DF929625EA0E}">
        <p15:presenceInfo xmlns:p15="http://schemas.microsoft.com/office/powerpoint/2012/main" userId="S::marlies@pptsolutions.nl::f210dbe7-1aa1-4d9f-a0f7-395e4e5eb9e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9153"/>
    <a:srgbClr val="FFE4C8"/>
    <a:srgbClr val="B9FFDB"/>
    <a:srgbClr val="C1E6FF"/>
    <a:srgbClr val="D5ECDD"/>
    <a:srgbClr val="D1E4F2"/>
    <a:srgbClr val="FDF8DA"/>
    <a:srgbClr val="FCE4D4"/>
    <a:srgbClr val="FAD6D8"/>
    <a:srgbClr val="E5D4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3726C5-2CDE-2646-BF5B-A9DFA5734C8A}" v="2" dt="2024-09-20T07:46:17.0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p:restoredTop sz="80261" autoAdjust="0"/>
  </p:normalViewPr>
  <p:slideViewPr>
    <p:cSldViewPr snapToGrid="0">
      <p:cViewPr varScale="1">
        <p:scale>
          <a:sx n="95" d="100"/>
          <a:sy n="95" d="100"/>
        </p:scale>
        <p:origin x="256" y="176"/>
      </p:cViewPr>
      <p:guideLst>
        <p:guide pos="3840"/>
        <p:guide orient="horz" pos="2092"/>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C6682D7B-E977-D2B3-52AE-81B99D59B464}"/>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a:extLst>
              <a:ext uri="{FF2B5EF4-FFF2-40B4-BE49-F238E27FC236}">
                <a16:creationId xmlns:a16="http://schemas.microsoft.com/office/drawing/2014/main" id="{B8CB1A5D-217A-BD6B-BE79-B5803F5CC0DF}"/>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C09DBE62-0621-40F8-AD4B-A851F57CE9B8}" type="datetimeFigureOut">
              <a:rPr lang="nl-NL" smtClean="0"/>
              <a:t>20-09-2024</a:t>
            </a:fld>
            <a:endParaRPr lang="nl-NL"/>
          </a:p>
        </p:txBody>
      </p:sp>
      <p:sp>
        <p:nvSpPr>
          <p:cNvPr id="4" name="Tijdelijke aanduiding voor voettekst 3">
            <a:extLst>
              <a:ext uri="{FF2B5EF4-FFF2-40B4-BE49-F238E27FC236}">
                <a16:creationId xmlns:a16="http://schemas.microsoft.com/office/drawing/2014/main" id="{64F7D2B9-83A9-5F50-E05C-1C6BC228B05F}"/>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a:extLst>
              <a:ext uri="{FF2B5EF4-FFF2-40B4-BE49-F238E27FC236}">
                <a16:creationId xmlns:a16="http://schemas.microsoft.com/office/drawing/2014/main" id="{2C4EED98-30D5-911C-8F35-B346B9B6D9DF}"/>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96F30C33-FC72-4337-88DA-960C578D23EA}" type="slidenum">
              <a:rPr lang="nl-NL" smtClean="0"/>
              <a:t>‹#›</a:t>
            </a:fld>
            <a:endParaRPr lang="nl-NL"/>
          </a:p>
        </p:txBody>
      </p:sp>
    </p:spTree>
    <p:extLst>
      <p:ext uri="{BB962C8B-B14F-4D97-AF65-F5344CB8AC3E}">
        <p14:creationId xmlns:p14="http://schemas.microsoft.com/office/powerpoint/2010/main" val="3369938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14790A07-196B-4F4B-8E8C-301FB387CBE5}" type="datetimeFigureOut">
              <a:rPr lang="nl-NL" smtClean="0"/>
              <a:t>20-09-2024</a:t>
            </a:fld>
            <a:endParaRPr lang="nl-NL"/>
          </a:p>
        </p:txBody>
      </p:sp>
      <p:sp>
        <p:nvSpPr>
          <p:cNvPr id="4" name="Tijdelijke aanduiding voor dia-afbeelding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48C176B4-2F3E-4542-A88B-B482618D0CAA}" type="slidenum">
              <a:rPr lang="nl-NL" smtClean="0"/>
              <a:t>‹#›</a:t>
            </a:fld>
            <a:endParaRPr lang="nl-NL"/>
          </a:p>
        </p:txBody>
      </p:sp>
    </p:spTree>
    <p:extLst>
      <p:ext uri="{BB962C8B-B14F-4D97-AF65-F5344CB8AC3E}">
        <p14:creationId xmlns:p14="http://schemas.microsoft.com/office/powerpoint/2010/main" val="4017792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menti.com/"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lnSpc>
                <a:spcPct val="107000"/>
              </a:lnSpc>
              <a:spcAft>
                <a:spcPts val="800"/>
              </a:spcAft>
            </a:pPr>
            <a:r>
              <a:rPr lang="nl-NL" sz="1000" kern="100" dirty="0">
                <a:effectLst/>
                <a:latin typeface="Calibri" panose="020F0502020204030204" pitchFamily="34" charset="0"/>
                <a:ea typeface="Calibri" panose="020F0502020204030204" pitchFamily="34" charset="0"/>
                <a:cs typeface="Times New Roman" panose="02020603050405020304" pitchFamily="18" charset="0"/>
              </a:rPr>
              <a:t>Welkom bij deze sessie met de visietool digitaal toetsen. Deze visietool is ontwikkeld door de werkgroep Digitaal toetsen van SURF, en helpt om een visie te ontwikkelen op toetsen binnen een opleiding, faculteit/academie of instelling. </a:t>
            </a:r>
          </a:p>
        </p:txBody>
      </p:sp>
      <p:sp>
        <p:nvSpPr>
          <p:cNvPr id="4" name="Tijdelijke aanduiding voor dianummer 3"/>
          <p:cNvSpPr>
            <a:spLocks noGrp="1"/>
          </p:cNvSpPr>
          <p:nvPr>
            <p:ph type="sldNum" sz="quarter" idx="5"/>
          </p:nvPr>
        </p:nvSpPr>
        <p:spPr/>
        <p:txBody>
          <a:bodyPr/>
          <a:lstStyle/>
          <a:p>
            <a:fld id="{48C176B4-2F3E-4542-A88B-B482618D0CAA}" type="slidenum">
              <a:rPr lang="nl-NL" smtClean="0"/>
              <a:t>1</a:t>
            </a:fld>
            <a:endParaRPr lang="nl-NL"/>
          </a:p>
        </p:txBody>
      </p:sp>
    </p:spTree>
    <p:extLst>
      <p:ext uri="{BB962C8B-B14F-4D97-AF65-F5344CB8AC3E}">
        <p14:creationId xmlns:p14="http://schemas.microsoft.com/office/powerpoint/2010/main" val="38062735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5"/>
          </p:nvPr>
        </p:nvSpPr>
        <p:spPr/>
        <p:txBody>
          <a:bodyPr/>
          <a:lstStyle/>
          <a:p>
            <a:fld id="{48C176B4-2F3E-4542-A88B-B482618D0CAA}" type="slidenum">
              <a:rPr lang="nl-NL" smtClean="0"/>
              <a:t>10</a:t>
            </a:fld>
            <a:endParaRPr lang="nl-NL"/>
          </a:p>
        </p:txBody>
      </p:sp>
    </p:spTree>
    <p:extLst>
      <p:ext uri="{BB962C8B-B14F-4D97-AF65-F5344CB8AC3E}">
        <p14:creationId xmlns:p14="http://schemas.microsoft.com/office/powerpoint/2010/main" val="9276477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800" kern="100" dirty="0">
                <a:effectLst/>
                <a:latin typeface="Calibri" panose="020F0502020204030204" pitchFamily="34" charset="0"/>
                <a:ea typeface="Calibri" panose="020F0502020204030204" pitchFamily="34" charset="0"/>
                <a:cs typeface="Times New Roman" panose="02020603050405020304" pitchFamily="18" charset="0"/>
              </a:rPr>
              <a:t>Als uitgangspunt gebruikt de visietool het document Toekomstperspectief op (digitaal) toetsen en beoordelen. Hierin worden deze vijf dimensies genoemd, deze komen ook terug in de visietool. </a:t>
            </a:r>
          </a:p>
          <a:p>
            <a:endParaRPr lang="nl-NL" dirty="0"/>
          </a:p>
        </p:txBody>
      </p:sp>
      <p:sp>
        <p:nvSpPr>
          <p:cNvPr id="4" name="Tijdelijke aanduiding voor dianummer 3"/>
          <p:cNvSpPr>
            <a:spLocks noGrp="1"/>
          </p:cNvSpPr>
          <p:nvPr>
            <p:ph type="sldNum" sz="quarter" idx="5"/>
          </p:nvPr>
        </p:nvSpPr>
        <p:spPr/>
        <p:txBody>
          <a:bodyPr/>
          <a:lstStyle/>
          <a:p>
            <a:fld id="{48C176B4-2F3E-4542-A88B-B482618D0CAA}" type="slidenum">
              <a:rPr lang="nl-NL" smtClean="0"/>
              <a:t>2</a:t>
            </a:fld>
            <a:endParaRPr lang="nl-NL"/>
          </a:p>
        </p:txBody>
      </p:sp>
    </p:spTree>
    <p:extLst>
      <p:ext uri="{BB962C8B-B14F-4D97-AF65-F5344CB8AC3E}">
        <p14:creationId xmlns:p14="http://schemas.microsoft.com/office/powerpoint/2010/main" val="4274520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lnSpc>
                <a:spcPct val="107000"/>
              </a:lnSpc>
              <a:spcAft>
                <a:spcPts val="800"/>
              </a:spcAft>
            </a:pPr>
            <a:r>
              <a:rPr lang="nl-NL" sz="1800" kern="100" dirty="0">
                <a:effectLst/>
                <a:latin typeface="Calibri"/>
                <a:ea typeface="Calibri"/>
                <a:cs typeface="Calibri"/>
              </a:rPr>
              <a:t>In de visietool werken we met stellingen. </a:t>
            </a:r>
            <a:r>
              <a:rPr lang="nl-NL" sz="1800" kern="100" dirty="0">
                <a:latin typeface="Calibri"/>
                <a:ea typeface="Calibri"/>
                <a:cs typeface="Calibri"/>
              </a:rPr>
              <a:t>Het</a:t>
            </a:r>
            <a:r>
              <a:rPr lang="nl-NL" sz="1800" kern="100" dirty="0">
                <a:effectLst/>
                <a:latin typeface="Calibri"/>
                <a:ea typeface="Calibri"/>
                <a:cs typeface="Calibri"/>
              </a:rPr>
              <a:t> </a:t>
            </a:r>
            <a:r>
              <a:rPr lang="nl-NL" sz="1800" kern="100" dirty="0">
                <a:latin typeface="Calibri"/>
                <a:ea typeface="Calibri"/>
                <a:cs typeface="Calibri"/>
              </a:rPr>
              <a:t>is</a:t>
            </a:r>
            <a:r>
              <a:rPr lang="nl-NL" sz="1800" kern="100" dirty="0">
                <a:effectLst/>
                <a:latin typeface="Calibri"/>
                <a:ea typeface="Calibri"/>
                <a:cs typeface="Calibri"/>
              </a:rPr>
              <a:t> belangrijk dat je deze tijdens de bijeenkomst voor je hebt. Je kunt de stellingen printen of digitaal lezen met deze link of QR code. </a:t>
            </a:r>
          </a:p>
          <a:p>
            <a:pPr>
              <a:lnSpc>
                <a:spcPct val="107000"/>
              </a:lnSpc>
              <a:spcAft>
                <a:spcPts val="800"/>
              </a:spcAft>
            </a:pPr>
            <a:r>
              <a:rPr lang="nl-NL" sz="1800" kern="100" dirty="0">
                <a:effectLst/>
                <a:latin typeface="Calibri" panose="020F0502020204030204" pitchFamily="34" charset="0"/>
                <a:ea typeface="Calibri" panose="020F0502020204030204" pitchFamily="34" charset="0"/>
                <a:cs typeface="Times New Roman" panose="02020603050405020304" pitchFamily="18" charset="0"/>
              </a:rPr>
              <a:t>Bij beiden vind je een begrippenlijst. </a:t>
            </a:r>
            <a:endParaRPr lang="nl-NL" dirty="0"/>
          </a:p>
        </p:txBody>
      </p:sp>
      <p:sp>
        <p:nvSpPr>
          <p:cNvPr id="4" name="Tijdelijke aanduiding voor dianummer 3"/>
          <p:cNvSpPr>
            <a:spLocks noGrp="1"/>
          </p:cNvSpPr>
          <p:nvPr>
            <p:ph type="sldNum" sz="quarter" idx="5"/>
          </p:nvPr>
        </p:nvSpPr>
        <p:spPr/>
        <p:txBody>
          <a:bodyPr/>
          <a:lstStyle/>
          <a:p>
            <a:fld id="{48C176B4-2F3E-4542-A88B-B482618D0CAA}" type="slidenum">
              <a:rPr lang="nl-NL" smtClean="0"/>
              <a:t>3</a:t>
            </a:fld>
            <a:endParaRPr lang="nl-NL"/>
          </a:p>
        </p:txBody>
      </p:sp>
    </p:spTree>
    <p:extLst>
      <p:ext uri="{BB962C8B-B14F-4D97-AF65-F5344CB8AC3E}">
        <p14:creationId xmlns:p14="http://schemas.microsoft.com/office/powerpoint/2010/main" val="1050775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800" dirty="0">
                <a:effectLst/>
                <a:latin typeface="Segoe UI" panose="020B0502040204020203" pitchFamily="34" charset="0"/>
                <a:ea typeface="Times New Roman" panose="02020603050405020304" pitchFamily="18" charset="0"/>
              </a:rPr>
              <a:t>In deze sessie werken jullie met een </a:t>
            </a:r>
            <a:r>
              <a:rPr lang="nl-NL" sz="1800" dirty="0" err="1">
                <a:effectLst/>
                <a:latin typeface="Segoe UI" panose="020B0502040204020203" pitchFamily="34" charset="0"/>
                <a:ea typeface="Times New Roman" panose="02020603050405020304" pitchFamily="18" charset="0"/>
              </a:rPr>
              <a:t>mentimeter</a:t>
            </a:r>
            <a:r>
              <a:rPr lang="nl-NL" sz="1800" dirty="0">
                <a:effectLst/>
                <a:latin typeface="Segoe UI" panose="020B0502040204020203" pitchFamily="34" charset="0"/>
                <a:ea typeface="Times New Roman" panose="02020603050405020304" pitchFamily="18" charset="0"/>
              </a:rPr>
              <a:t>. Open de </a:t>
            </a:r>
            <a:r>
              <a:rPr lang="nl-NL" sz="1800" dirty="0" err="1">
                <a:effectLst/>
                <a:latin typeface="Segoe UI" panose="020B0502040204020203" pitchFamily="34" charset="0"/>
                <a:ea typeface="Times New Roman" panose="02020603050405020304" pitchFamily="18" charset="0"/>
              </a:rPr>
              <a:t>mentimeter</a:t>
            </a:r>
            <a:r>
              <a:rPr lang="nl-NL" sz="1800" dirty="0">
                <a:effectLst/>
                <a:latin typeface="Segoe UI" panose="020B0502040204020203" pitchFamily="34" charset="0"/>
                <a:ea typeface="Times New Roman" panose="02020603050405020304" pitchFamily="18" charset="0"/>
              </a:rPr>
              <a:t> door naar </a:t>
            </a:r>
            <a:r>
              <a:rPr lang="nl-NL" sz="1800" u="sng" dirty="0">
                <a:solidFill>
                  <a:srgbClr val="0563C1"/>
                </a:solidFill>
                <a:effectLst/>
                <a:latin typeface="Segoe UI" panose="020B0502040204020203" pitchFamily="34" charset="0"/>
                <a:ea typeface="Times New Roman" panose="02020603050405020304" pitchFamily="18" charset="0"/>
                <a:hlinkClick r:id="rId3"/>
              </a:rPr>
              <a:t>www.menti.com</a:t>
            </a:r>
            <a:r>
              <a:rPr lang="nl-NL" sz="1800" dirty="0">
                <a:effectLst/>
                <a:latin typeface="Segoe UI" panose="020B0502040204020203" pitchFamily="34" charset="0"/>
                <a:ea typeface="Times New Roman" panose="02020603050405020304" pitchFamily="18" charset="0"/>
              </a:rPr>
              <a:t> te gaan en vul de code in die je van de moderator krijgt.</a:t>
            </a:r>
            <a:endParaRPr lang="nl-NL" sz="1800" dirty="0">
              <a:effectLst/>
              <a:latin typeface="Times New Roman" panose="02020603050405020304" pitchFamily="18" charset="0"/>
              <a:ea typeface="Times New Roman" panose="02020603050405020304" pitchFamily="18" charset="0"/>
            </a:endParaRPr>
          </a:p>
          <a:p>
            <a:endParaRPr lang="nl-NL" dirty="0"/>
          </a:p>
        </p:txBody>
      </p:sp>
      <p:sp>
        <p:nvSpPr>
          <p:cNvPr id="4" name="Tijdelijke aanduiding voor dianummer 3"/>
          <p:cNvSpPr>
            <a:spLocks noGrp="1"/>
          </p:cNvSpPr>
          <p:nvPr>
            <p:ph type="sldNum" sz="quarter" idx="5"/>
          </p:nvPr>
        </p:nvSpPr>
        <p:spPr/>
        <p:txBody>
          <a:bodyPr/>
          <a:lstStyle/>
          <a:p>
            <a:fld id="{48C176B4-2F3E-4542-A88B-B482618D0CAA}" type="slidenum">
              <a:rPr lang="nl-NL" smtClean="0"/>
              <a:t>4</a:t>
            </a:fld>
            <a:endParaRPr lang="nl-NL"/>
          </a:p>
        </p:txBody>
      </p:sp>
    </p:spTree>
    <p:extLst>
      <p:ext uri="{BB962C8B-B14F-4D97-AF65-F5344CB8AC3E}">
        <p14:creationId xmlns:p14="http://schemas.microsoft.com/office/powerpoint/2010/main" val="3320170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800" dirty="0">
                <a:effectLst/>
                <a:latin typeface="Segoe UI" panose="020B0502040204020203" pitchFamily="34" charset="0"/>
                <a:ea typeface="Times New Roman" panose="02020603050405020304" pitchFamily="18" charset="0"/>
              </a:rPr>
              <a:t>Met de visietool ga je in gesprek over de vijf dimensies. Per dimensie volg je dezelfde werkwijze. </a:t>
            </a:r>
          </a:p>
          <a:p>
            <a:pPr marL="0" marR="0" lvl="0" indent="0" algn="l" defTabSz="914400" rtl="0" eaLnBrk="1" fontAlgn="auto" latinLnBrk="0" hangingPunct="1">
              <a:lnSpc>
                <a:spcPct val="100000"/>
              </a:lnSpc>
              <a:spcBef>
                <a:spcPts val="0"/>
              </a:spcBef>
              <a:spcAft>
                <a:spcPts val="0"/>
              </a:spcAft>
              <a:buClrTx/>
              <a:buSzTx/>
              <a:buFontTx/>
              <a:buNone/>
              <a:tabLst/>
              <a:defRPr/>
            </a:pPr>
            <a:r>
              <a:rPr lang="nl-NL" sz="1800" dirty="0">
                <a:effectLst/>
                <a:latin typeface="Segoe UI" panose="020B0502040204020203" pitchFamily="34" charset="0"/>
                <a:ea typeface="Times New Roman" panose="02020603050405020304" pitchFamily="18" charset="0"/>
              </a:rPr>
              <a:t>Je ziet hier de eerste dimensie in beeld. Iedere dimensie is opgesplitst in </a:t>
            </a:r>
            <a:r>
              <a:rPr lang="nl-NL" sz="1800" b="1" dirty="0">
                <a:effectLst/>
                <a:latin typeface="Segoe UI" panose="020B0502040204020203" pitchFamily="34" charset="0"/>
                <a:ea typeface="Times New Roman" panose="02020603050405020304" pitchFamily="18" charset="0"/>
              </a:rPr>
              <a:t>twee componenten, </a:t>
            </a:r>
            <a:r>
              <a:rPr lang="nl-NL" sz="1800" b="0" dirty="0">
                <a:effectLst/>
                <a:latin typeface="Segoe UI" panose="020B0502040204020203" pitchFamily="34" charset="0"/>
                <a:ea typeface="Times New Roman" panose="02020603050405020304" pitchFamily="18" charset="0"/>
              </a:rPr>
              <a:t>hier zie je de componenten Formatief en </a:t>
            </a:r>
            <a:r>
              <a:rPr lang="nl-NL" sz="1800" b="0" dirty="0" err="1">
                <a:effectLst/>
                <a:latin typeface="Segoe UI" panose="020B0502040204020203" pitchFamily="34" charset="0"/>
                <a:ea typeface="Times New Roman" panose="02020603050405020304" pitchFamily="18" charset="0"/>
              </a:rPr>
              <a:t>Summatief</a:t>
            </a:r>
            <a:r>
              <a:rPr lang="nl-NL" sz="1800" b="0" dirty="0">
                <a:effectLst/>
                <a:latin typeface="Segoe UI" panose="020B0502040204020203" pitchFamily="34" charset="0"/>
                <a:ea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nl-NL" sz="1800" dirty="0">
                <a:effectLst/>
                <a:latin typeface="Segoe UI" panose="020B0502040204020203" pitchFamily="34" charset="0"/>
                <a:ea typeface="Times New Roman" panose="02020603050405020304" pitchFamily="18" charset="0"/>
              </a:rPr>
              <a:t>Elke component is uitgewerkt in </a:t>
            </a:r>
            <a:r>
              <a:rPr lang="nl-NL" sz="1800" b="1" dirty="0">
                <a:effectLst/>
                <a:latin typeface="Segoe UI" panose="020B0502040204020203" pitchFamily="34" charset="0"/>
                <a:ea typeface="Times New Roman" panose="02020603050405020304" pitchFamily="18" charset="0"/>
              </a:rPr>
              <a:t>drie stellingen. </a:t>
            </a:r>
            <a:r>
              <a:rPr lang="nl-NL" sz="1800" dirty="0">
                <a:effectLst/>
                <a:latin typeface="Segoe UI" panose="020B0502040204020203" pitchFamily="34" charset="0"/>
                <a:ea typeface="Times New Roman" panose="02020603050405020304" pitchFamily="18" charset="0"/>
              </a:rPr>
              <a:t>Je kiest straks per component één stelling, die je het beste vinden passen voor de toekomst. Dit hoeft niet perfect te passen, het gaat erom dat de stellingen het gesprek op gang brengen. </a:t>
            </a:r>
          </a:p>
          <a:p>
            <a:pPr marL="0" marR="0" lvl="0" indent="0" algn="l" defTabSz="914400" rtl="0" eaLnBrk="1" fontAlgn="auto" latinLnBrk="0" hangingPunct="1">
              <a:lnSpc>
                <a:spcPct val="100000"/>
              </a:lnSpc>
              <a:spcBef>
                <a:spcPts val="0"/>
              </a:spcBef>
              <a:spcAft>
                <a:spcPts val="0"/>
              </a:spcAft>
              <a:buClrTx/>
              <a:buSzTx/>
              <a:buFontTx/>
              <a:buNone/>
              <a:tabLst/>
              <a:defRPr/>
            </a:pPr>
            <a:r>
              <a:rPr lang="nl-NL" sz="1800" dirty="0">
                <a:effectLst/>
                <a:latin typeface="Segoe UI" panose="020B0502040204020203" pitchFamily="34" charset="0"/>
                <a:ea typeface="Times New Roman" panose="02020603050405020304" pitchFamily="18" charset="0"/>
              </a:rPr>
              <a:t>Bij iedere stelling vind je ook een schuingedrukte mogelijke</a:t>
            </a:r>
            <a:r>
              <a:rPr lang="nl-NL" sz="1800" b="1" dirty="0">
                <a:effectLst/>
                <a:latin typeface="Segoe UI" panose="020B0502040204020203" pitchFamily="34" charset="0"/>
                <a:ea typeface="Times New Roman" panose="02020603050405020304" pitchFamily="18" charset="0"/>
              </a:rPr>
              <a:t> verantwoording </a:t>
            </a:r>
            <a:r>
              <a:rPr lang="nl-NL" sz="1800" dirty="0">
                <a:effectLst/>
                <a:latin typeface="Segoe UI" panose="020B0502040204020203" pitchFamily="34" charset="0"/>
                <a:ea typeface="Times New Roman" panose="02020603050405020304" pitchFamily="18" charset="0"/>
              </a:rPr>
              <a:t>voor die stelling. Dit is nadrukkelijk een voorbeeld, het kan zijn dat je om een heel andere reden kiest voor een bepaalde stelling.</a:t>
            </a:r>
            <a:endParaRPr lang="nl-NL" sz="1800" dirty="0">
              <a:effectLst/>
              <a:latin typeface="Times New Roman" panose="02020603050405020304" pitchFamily="18" charset="0"/>
              <a:ea typeface="Times New Roman" panose="02020603050405020304" pitchFamily="18" charset="0"/>
            </a:endParaRPr>
          </a:p>
          <a:p>
            <a:endParaRPr lang="nl-NL" dirty="0"/>
          </a:p>
        </p:txBody>
      </p:sp>
      <p:sp>
        <p:nvSpPr>
          <p:cNvPr id="4" name="Tijdelijke aanduiding voor dianummer 3"/>
          <p:cNvSpPr>
            <a:spLocks noGrp="1"/>
          </p:cNvSpPr>
          <p:nvPr>
            <p:ph type="sldNum" sz="quarter" idx="5"/>
          </p:nvPr>
        </p:nvSpPr>
        <p:spPr/>
        <p:txBody>
          <a:bodyPr/>
          <a:lstStyle/>
          <a:p>
            <a:fld id="{48C176B4-2F3E-4542-A88B-B482618D0CAA}" type="slidenum">
              <a:rPr lang="nl-NL" smtClean="0"/>
              <a:t>5</a:t>
            </a:fld>
            <a:endParaRPr lang="nl-NL"/>
          </a:p>
        </p:txBody>
      </p:sp>
    </p:spTree>
    <p:extLst>
      <p:ext uri="{BB962C8B-B14F-4D97-AF65-F5344CB8AC3E}">
        <p14:creationId xmlns:p14="http://schemas.microsoft.com/office/powerpoint/2010/main" val="711280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800" dirty="0">
                <a:effectLst/>
                <a:latin typeface="Segoe UI"/>
                <a:ea typeface="Times New Roman" panose="02020603050405020304" pitchFamily="18" charset="0"/>
                <a:cs typeface="Segoe UI"/>
              </a:rPr>
              <a:t>Je volgt straks een werkwijze per dimensie. Deze start met het lezen van de dimensie en de twee bijbehorende componenten. Vervolgens kiest iedereen individueel per component de stelling die zij het beste vinden passen. De stellingen zijn genummerd met 1, 2 en 3 en deze nummers vind je terug in de </a:t>
            </a:r>
            <a:r>
              <a:rPr lang="nl-NL" sz="1800" dirty="0" err="1">
                <a:effectLst/>
                <a:latin typeface="Segoe UI"/>
                <a:ea typeface="Times New Roman" panose="02020603050405020304" pitchFamily="18" charset="0"/>
                <a:cs typeface="Segoe UI"/>
              </a:rPr>
              <a:t>mentimeter</a:t>
            </a:r>
            <a:r>
              <a:rPr lang="nl-NL" sz="1800" dirty="0">
                <a:effectLst/>
                <a:latin typeface="Segoe UI"/>
                <a:ea typeface="Times New Roman" panose="02020603050405020304" pitchFamily="18" charset="0"/>
                <a:cs typeface="Segoe UI"/>
              </a:rPr>
              <a:t>. Het is niet zo dat 3 ‘de beste keuze’ is. Welke stelling de meest passende keuze is, kan voor iedere opleiding verschillend zijn. </a:t>
            </a:r>
          </a:p>
          <a:p>
            <a:pPr marL="0" marR="0" lvl="0" indent="0" algn="l" defTabSz="914400" rtl="0" eaLnBrk="1" fontAlgn="auto" latinLnBrk="0" hangingPunct="1">
              <a:lnSpc>
                <a:spcPct val="100000"/>
              </a:lnSpc>
              <a:spcBef>
                <a:spcPts val="0"/>
              </a:spcBef>
              <a:spcAft>
                <a:spcPts val="0"/>
              </a:spcAft>
              <a:buClrTx/>
              <a:buSzTx/>
              <a:buFontTx/>
              <a:buNone/>
              <a:tabLst/>
              <a:defRPr/>
            </a:pPr>
            <a:r>
              <a:rPr lang="nl-NL" sz="1800" dirty="0">
                <a:effectLst/>
                <a:latin typeface="Segoe UI" panose="020B0502040204020203" pitchFamily="34" charset="0"/>
                <a:ea typeface="Times New Roman" panose="02020603050405020304" pitchFamily="18" charset="0"/>
              </a:rPr>
              <a:t>Houdt voor deze individuele stappen ongeveer 5 minuten in totaal aan.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sz="1800" dirty="0">
              <a:effectLst/>
              <a:latin typeface="Segoe UI" panose="020B0502040204020203" pitchFamily="34" charset="0"/>
              <a:ea typeface="Times New Roman" panose="02020603050405020304" pitchFamily="18" charset="0"/>
            </a:endParaRPr>
          </a:p>
          <a:p>
            <a:endParaRPr lang="nl-NL" dirty="0"/>
          </a:p>
        </p:txBody>
      </p:sp>
      <p:sp>
        <p:nvSpPr>
          <p:cNvPr id="4" name="Tijdelijke aanduiding voor dianummer 3"/>
          <p:cNvSpPr>
            <a:spLocks noGrp="1"/>
          </p:cNvSpPr>
          <p:nvPr>
            <p:ph type="sldNum" sz="quarter" idx="5"/>
          </p:nvPr>
        </p:nvSpPr>
        <p:spPr/>
        <p:txBody>
          <a:bodyPr/>
          <a:lstStyle/>
          <a:p>
            <a:fld id="{48C176B4-2F3E-4542-A88B-B482618D0CAA}" type="slidenum">
              <a:rPr lang="nl-NL" smtClean="0"/>
              <a:t>6</a:t>
            </a:fld>
            <a:endParaRPr lang="nl-NL"/>
          </a:p>
        </p:txBody>
      </p:sp>
    </p:spTree>
    <p:extLst>
      <p:ext uri="{BB962C8B-B14F-4D97-AF65-F5344CB8AC3E}">
        <p14:creationId xmlns:p14="http://schemas.microsoft.com/office/powerpoint/2010/main" val="30733804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sz="1800">
                <a:effectLst/>
                <a:latin typeface="Segoe UI" panose="020B0502040204020203" pitchFamily="34" charset="0"/>
                <a:ea typeface="Times New Roman" panose="02020603050405020304" pitchFamily="18" charset="0"/>
              </a:rPr>
              <a:t>Als iedereen de twee componenten van de dimensie ingevuld heeft in de </a:t>
            </a:r>
            <a:r>
              <a:rPr lang="nl-NL" sz="1800" err="1">
                <a:effectLst/>
                <a:latin typeface="Segoe UI" panose="020B0502040204020203" pitchFamily="34" charset="0"/>
                <a:ea typeface="Times New Roman" panose="02020603050405020304" pitchFamily="18" charset="0"/>
              </a:rPr>
              <a:t>mentimeter</a:t>
            </a:r>
            <a:r>
              <a:rPr lang="nl-NL" sz="1800">
                <a:effectLst/>
                <a:latin typeface="Segoe UI" panose="020B0502040204020203" pitchFamily="34" charset="0"/>
                <a:ea typeface="Times New Roman" panose="02020603050405020304" pitchFamily="18" charset="0"/>
              </a:rPr>
              <a:t>, dan deelt de moderator de resultaten. </a:t>
            </a:r>
          </a:p>
          <a:p>
            <a:r>
              <a:rPr lang="nl-NL" sz="1800">
                <a:effectLst/>
                <a:latin typeface="Segoe UI" panose="020B0502040204020203" pitchFamily="34" charset="0"/>
                <a:ea typeface="Times New Roman" panose="02020603050405020304" pitchFamily="18" charset="0"/>
              </a:rPr>
              <a:t>Ga vervolgens met elkaar het gesprek aan over deze componenten. Onderbouw de keuze van je score, bespreek met elkaar verschillen en overeenkomsten. Het gaat niet om de score, maar om de onderbouwing ervan. </a:t>
            </a:r>
          </a:p>
          <a:p>
            <a:r>
              <a:rPr lang="nl-NL" sz="1800">
                <a:effectLst/>
                <a:latin typeface="Segoe UI" panose="020B0502040204020203" pitchFamily="34" charset="0"/>
                <a:ea typeface="Times New Roman" panose="02020603050405020304" pitchFamily="18" charset="0"/>
              </a:rPr>
              <a:t>Probeer tot een gezamenlijk besluit te komen: wat willen jullie opnemen in jullie visie op toetsing en waarom? </a:t>
            </a:r>
          </a:p>
          <a:p>
            <a:endParaRPr lang="nl-NL" sz="1800">
              <a:effectLst/>
              <a:latin typeface="Segoe UI" panose="020B0502040204020203" pitchFamily="34" charset="0"/>
              <a:ea typeface="Times New Roman" panose="02020603050405020304" pitchFamily="18" charset="0"/>
            </a:endParaRPr>
          </a:p>
          <a:p>
            <a:r>
              <a:rPr lang="nl-NL" sz="1800">
                <a:effectLst/>
                <a:latin typeface="Segoe UI" panose="020B0502040204020203" pitchFamily="34" charset="0"/>
                <a:ea typeface="Times New Roman" panose="02020603050405020304" pitchFamily="18" charset="0"/>
              </a:rPr>
              <a:t>Je herhaalt deze werkwijze steeds voor iedere dimensie. Als je uitgaat van 5 minuten voor het individuele gedeelte en 10 minuten voor de discussie, dan ben je in totaal ongeveer een kwartier  bezig per dimensie. </a:t>
            </a:r>
            <a:endParaRPr lang="nl-NL" sz="1800">
              <a:effectLst/>
              <a:latin typeface="Times New Roman" panose="02020603050405020304" pitchFamily="18" charset="0"/>
              <a:ea typeface="Times New Roman" panose="02020603050405020304" pitchFamily="18" charset="0"/>
            </a:endParaRPr>
          </a:p>
          <a:p>
            <a:endParaRPr lang="nl-NL"/>
          </a:p>
        </p:txBody>
      </p:sp>
      <p:sp>
        <p:nvSpPr>
          <p:cNvPr id="4" name="Tijdelijke aanduiding voor dianummer 3"/>
          <p:cNvSpPr>
            <a:spLocks noGrp="1"/>
          </p:cNvSpPr>
          <p:nvPr>
            <p:ph type="sldNum" sz="quarter" idx="5"/>
          </p:nvPr>
        </p:nvSpPr>
        <p:spPr/>
        <p:txBody>
          <a:bodyPr/>
          <a:lstStyle/>
          <a:p>
            <a:fld id="{48C176B4-2F3E-4542-A88B-B482618D0CAA}" type="slidenum">
              <a:rPr lang="nl-NL" smtClean="0"/>
              <a:t>7</a:t>
            </a:fld>
            <a:endParaRPr lang="nl-NL"/>
          </a:p>
        </p:txBody>
      </p:sp>
    </p:spTree>
    <p:extLst>
      <p:ext uri="{BB962C8B-B14F-4D97-AF65-F5344CB8AC3E}">
        <p14:creationId xmlns:p14="http://schemas.microsoft.com/office/powerpoint/2010/main" val="36973205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800" dirty="0">
                <a:effectLst/>
                <a:latin typeface="Segoe UI" panose="020B0502040204020203" pitchFamily="34" charset="0"/>
                <a:ea typeface="Times New Roman" panose="02020603050405020304" pitchFamily="18" charset="0"/>
              </a:rPr>
              <a:t>Een van jullie is de moderator, die heeft deze bijeenkomst waarschijnlijk georganiseerd en begeleid jullie tijdens de bijeenkomst. </a:t>
            </a:r>
          </a:p>
          <a:p>
            <a:pPr marL="0" marR="0" lvl="0" indent="0" algn="l" defTabSz="914400" rtl="0" eaLnBrk="1" fontAlgn="auto" latinLnBrk="0" hangingPunct="1">
              <a:lnSpc>
                <a:spcPct val="100000"/>
              </a:lnSpc>
              <a:spcBef>
                <a:spcPts val="0"/>
              </a:spcBef>
              <a:spcAft>
                <a:spcPts val="0"/>
              </a:spcAft>
              <a:buClrTx/>
              <a:buSzTx/>
              <a:buFontTx/>
              <a:buNone/>
              <a:tabLst/>
              <a:defRPr/>
            </a:pPr>
            <a:r>
              <a:rPr lang="nl-NL" sz="1800" dirty="0">
                <a:effectLst/>
                <a:latin typeface="Segoe UI" panose="020B0502040204020203" pitchFamily="34" charset="0"/>
                <a:ea typeface="Times New Roman" panose="02020603050405020304" pitchFamily="18" charset="0"/>
              </a:rPr>
              <a:t>Als het goed is heeft de moderator gevraagd aan één van jullie om notulist te zijn. De notulist legt de argumenten tijdens de discussie vast. </a:t>
            </a:r>
          </a:p>
          <a:p>
            <a:pPr marL="0" marR="0" lvl="0" indent="0" algn="l" defTabSz="914400" rtl="0" eaLnBrk="1" fontAlgn="auto" latinLnBrk="0" hangingPunct="1">
              <a:lnSpc>
                <a:spcPct val="100000"/>
              </a:lnSpc>
              <a:spcBef>
                <a:spcPts val="0"/>
              </a:spcBef>
              <a:spcAft>
                <a:spcPts val="0"/>
              </a:spcAft>
              <a:buClrTx/>
              <a:buSzTx/>
              <a:buFontTx/>
              <a:buNone/>
              <a:tabLst/>
              <a:defRPr/>
            </a:pPr>
            <a:r>
              <a:rPr lang="nl-NL" sz="1800" dirty="0">
                <a:effectLst/>
                <a:latin typeface="Segoe UI" panose="020B0502040204020203" pitchFamily="34" charset="0"/>
                <a:ea typeface="Times New Roman" panose="02020603050405020304" pitchFamily="18" charset="0"/>
              </a:rPr>
              <a:t>Deze aantekeningen kunnen daarna verder uitgewerkt worden tot een visiedocument. </a:t>
            </a:r>
            <a:endParaRPr lang="nl-NL" sz="1800" dirty="0">
              <a:effectLst/>
              <a:latin typeface="Times New Roman" panose="02020603050405020304" pitchFamily="18" charset="0"/>
              <a:ea typeface="Times New Roman" panose="02020603050405020304" pitchFamily="18" charset="0"/>
            </a:endParaRPr>
          </a:p>
          <a:p>
            <a:endParaRPr lang="nl-NL" dirty="0"/>
          </a:p>
        </p:txBody>
      </p:sp>
      <p:sp>
        <p:nvSpPr>
          <p:cNvPr id="4" name="Tijdelijke aanduiding voor dianummer 3"/>
          <p:cNvSpPr>
            <a:spLocks noGrp="1"/>
          </p:cNvSpPr>
          <p:nvPr>
            <p:ph type="sldNum" sz="quarter" idx="5"/>
          </p:nvPr>
        </p:nvSpPr>
        <p:spPr/>
        <p:txBody>
          <a:bodyPr/>
          <a:lstStyle/>
          <a:p>
            <a:fld id="{48C176B4-2F3E-4542-A88B-B482618D0CAA}" type="slidenum">
              <a:rPr lang="nl-NL" smtClean="0"/>
              <a:t>8</a:t>
            </a:fld>
            <a:endParaRPr lang="nl-NL"/>
          </a:p>
        </p:txBody>
      </p:sp>
    </p:spTree>
    <p:extLst>
      <p:ext uri="{BB962C8B-B14F-4D97-AF65-F5344CB8AC3E}">
        <p14:creationId xmlns:p14="http://schemas.microsoft.com/office/powerpoint/2010/main" val="6019520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800" dirty="0">
                <a:effectLst/>
                <a:latin typeface="Segoe UI" panose="020B0502040204020203" pitchFamily="34" charset="0"/>
                <a:ea typeface="Times New Roman" panose="02020603050405020304" pitchFamily="18" charset="0"/>
              </a:rPr>
              <a:t>Mede namens mijn collega’s die hebben meegewerkt aan de ontwikkeling van deze visietool, wens ik jullie veel plezier en succes! Heb je vragen of wil je met ons in gesprek over de visietool, stuur dan een e-mail naar digitaaltoetsen@surf.nl</a:t>
            </a:r>
            <a:endParaRPr lang="nl-NL" sz="1800" dirty="0">
              <a:effectLst/>
              <a:latin typeface="Times New Roman" panose="02020603050405020304" pitchFamily="18" charset="0"/>
              <a:ea typeface="Times New Roman" panose="02020603050405020304" pitchFamily="18" charset="0"/>
            </a:endParaRPr>
          </a:p>
          <a:p>
            <a:endParaRPr lang="nl-NL" dirty="0"/>
          </a:p>
        </p:txBody>
      </p:sp>
      <p:sp>
        <p:nvSpPr>
          <p:cNvPr id="4" name="Tijdelijke aanduiding voor dianummer 3"/>
          <p:cNvSpPr>
            <a:spLocks noGrp="1"/>
          </p:cNvSpPr>
          <p:nvPr>
            <p:ph type="sldNum" sz="quarter" idx="5"/>
          </p:nvPr>
        </p:nvSpPr>
        <p:spPr/>
        <p:txBody>
          <a:bodyPr/>
          <a:lstStyle/>
          <a:p>
            <a:fld id="{48C176B4-2F3E-4542-A88B-B482618D0CAA}" type="slidenum">
              <a:rPr lang="nl-NL" smtClean="0"/>
              <a:t>9</a:t>
            </a:fld>
            <a:endParaRPr lang="nl-NL"/>
          </a:p>
        </p:txBody>
      </p:sp>
    </p:spTree>
    <p:extLst>
      <p:ext uri="{BB962C8B-B14F-4D97-AF65-F5344CB8AC3E}">
        <p14:creationId xmlns:p14="http://schemas.microsoft.com/office/powerpoint/2010/main" val="3725894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95" name="Tijdelijke aanduiding voor tekst 94">
            <a:extLst>
              <a:ext uri="{FF2B5EF4-FFF2-40B4-BE49-F238E27FC236}">
                <a16:creationId xmlns:a16="http://schemas.microsoft.com/office/drawing/2014/main" id="{D5EB670C-4B0C-7E82-F545-042998B8833A}"/>
              </a:ext>
            </a:extLst>
          </p:cNvPr>
          <p:cNvSpPr>
            <a:spLocks noGrp="1"/>
          </p:cNvSpPr>
          <p:nvPr>
            <p:ph type="body" sz="quarter" idx="19" hasCustomPrompt="1"/>
          </p:nvPr>
        </p:nvSpPr>
        <p:spPr>
          <a:xfrm>
            <a:off x="0" y="0"/>
            <a:ext cx="12213960" cy="6858000"/>
          </a:xfrm>
          <a:custGeom>
            <a:avLst/>
            <a:gdLst>
              <a:gd name="connsiteX0" fmla="*/ 0 w 12213960"/>
              <a:gd name="connsiteY0" fmla="*/ 0 h 6858000"/>
              <a:gd name="connsiteX1" fmla="*/ 12213960 w 12213960"/>
              <a:gd name="connsiteY1" fmla="*/ 0 h 6858000"/>
              <a:gd name="connsiteX2" fmla="*/ 12213960 w 12213960"/>
              <a:gd name="connsiteY2" fmla="*/ 6858000 h 6858000"/>
              <a:gd name="connsiteX3" fmla="*/ 0 w 1221396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960" h="6858000">
                <a:moveTo>
                  <a:pt x="0" y="0"/>
                </a:moveTo>
                <a:lnTo>
                  <a:pt x="12213960" y="0"/>
                </a:lnTo>
                <a:lnTo>
                  <a:pt x="12213960" y="6858000"/>
                </a:lnTo>
                <a:lnTo>
                  <a:pt x="0" y="6858000"/>
                </a:lnTo>
                <a:close/>
              </a:path>
            </a:pathLst>
          </a:custGeom>
          <a:solidFill>
            <a:schemeClr val="accent1"/>
          </a:solidFill>
        </p:spPr>
        <p:txBody>
          <a:bodyPr wrap="square">
            <a:noAutofit/>
          </a:bodyPr>
          <a:lstStyle>
            <a:lvl1pPr>
              <a:defRPr sz="100"/>
            </a:lvl1pPr>
          </a:lstStyle>
          <a:p>
            <a:pPr lvl="0"/>
            <a:r>
              <a:rPr lang="en-GB"/>
              <a:t> </a:t>
            </a:r>
          </a:p>
        </p:txBody>
      </p:sp>
      <p:sp>
        <p:nvSpPr>
          <p:cNvPr id="107" name="Tijdelijke aanduiding voor titel 1">
            <a:extLst>
              <a:ext uri="{FF2B5EF4-FFF2-40B4-BE49-F238E27FC236}">
                <a16:creationId xmlns:a16="http://schemas.microsoft.com/office/drawing/2014/main" id="{6487721E-6D8E-22A6-150E-48B5B7398741}"/>
              </a:ext>
            </a:extLst>
          </p:cNvPr>
          <p:cNvSpPr>
            <a:spLocks noGrp="1"/>
          </p:cNvSpPr>
          <p:nvPr>
            <p:ph type="title" hasCustomPrompt="1"/>
          </p:nvPr>
        </p:nvSpPr>
        <p:spPr>
          <a:xfrm>
            <a:off x="0" y="-367937"/>
            <a:ext cx="2086708" cy="342211"/>
          </a:xfrm>
          <a:prstGeom prst="rect">
            <a:avLst/>
          </a:prstGeom>
        </p:spPr>
        <p:txBody>
          <a:bodyPr vert="horz" lIns="0" tIns="0" rIns="0" bIns="0" rtlCol="0" anchor="t">
            <a:noAutofit/>
          </a:bodyPr>
          <a:lstStyle>
            <a:lvl1pPr>
              <a:defRPr sz="1600">
                <a:solidFill>
                  <a:schemeClr val="accent1"/>
                </a:solidFill>
              </a:defRPr>
            </a:lvl1pPr>
          </a:lstStyle>
          <a:p>
            <a:r>
              <a:rPr lang="en-GB" noProof="0"/>
              <a:t>Intro</a:t>
            </a:r>
          </a:p>
        </p:txBody>
      </p:sp>
      <p:sp>
        <p:nvSpPr>
          <p:cNvPr id="5" name="Tijdelijke aanduiding voor tekst 4">
            <a:extLst>
              <a:ext uri="{FF2B5EF4-FFF2-40B4-BE49-F238E27FC236}">
                <a16:creationId xmlns:a16="http://schemas.microsoft.com/office/drawing/2014/main" id="{DC4C260E-6BC0-79F7-A942-2FCA30E8143B}"/>
              </a:ext>
            </a:extLst>
          </p:cNvPr>
          <p:cNvSpPr>
            <a:spLocks noGrp="1"/>
          </p:cNvSpPr>
          <p:nvPr>
            <p:ph type="body" sz="quarter" idx="10" hasCustomPrompt="1"/>
          </p:nvPr>
        </p:nvSpPr>
        <p:spPr>
          <a:xfrm>
            <a:off x="3964934" y="2343150"/>
            <a:ext cx="4262138" cy="2171700"/>
          </a:xfrm>
          <a:custGeom>
            <a:avLst/>
            <a:gdLst>
              <a:gd name="connsiteX0" fmla="*/ 405202 w 4262138"/>
              <a:gd name="connsiteY0" fmla="*/ 0 h 2171700"/>
              <a:gd name="connsiteX1" fmla="*/ 2718550 w 4262138"/>
              <a:gd name="connsiteY1" fmla="*/ 0 h 2171700"/>
              <a:gd name="connsiteX2" fmla="*/ 3123745 w 4262138"/>
              <a:gd name="connsiteY2" fmla="*/ 405781 h 2171700"/>
              <a:gd name="connsiteX3" fmla="*/ 3123745 w 4262138"/>
              <a:gd name="connsiteY3" fmla="*/ 906766 h 2171700"/>
              <a:gd name="connsiteX4" fmla="*/ 3529526 w 4262138"/>
              <a:gd name="connsiteY4" fmla="*/ 1312540 h 2171700"/>
              <a:gd name="connsiteX5" fmla="*/ 3936465 w 4262138"/>
              <a:gd name="connsiteY5" fmla="*/ 1312540 h 2171700"/>
              <a:gd name="connsiteX6" fmla="*/ 4262138 w 4262138"/>
              <a:gd name="connsiteY6" fmla="*/ 1638213 h 2171700"/>
              <a:gd name="connsiteX7" fmla="*/ 4262138 w 4262138"/>
              <a:gd name="connsiteY7" fmla="*/ 1846034 h 2171700"/>
              <a:gd name="connsiteX8" fmla="*/ 3936465 w 4262138"/>
              <a:gd name="connsiteY8" fmla="*/ 2171700 h 2171700"/>
              <a:gd name="connsiteX9" fmla="*/ 3449997 w 4262138"/>
              <a:gd name="connsiteY9" fmla="*/ 2171700 h 2171700"/>
              <a:gd name="connsiteX10" fmla="*/ 3124330 w 4262138"/>
              <a:gd name="connsiteY10" fmla="*/ 1846034 h 2171700"/>
              <a:gd name="connsiteX11" fmla="*/ 3124330 w 4262138"/>
              <a:gd name="connsiteY11" fmla="*/ 1717742 h 2171700"/>
              <a:gd name="connsiteX12" fmla="*/ 2719129 w 4262138"/>
              <a:gd name="connsiteY12" fmla="*/ 1312540 h 2171700"/>
              <a:gd name="connsiteX13" fmla="*/ 405202 w 4262138"/>
              <a:gd name="connsiteY13" fmla="*/ 1312540 h 2171700"/>
              <a:gd name="connsiteX14" fmla="*/ 0 w 4262138"/>
              <a:gd name="connsiteY14" fmla="*/ 906766 h 2171700"/>
              <a:gd name="connsiteX15" fmla="*/ 0 w 4262138"/>
              <a:gd name="connsiteY15" fmla="*/ 405781 h 2171700"/>
              <a:gd name="connsiteX16" fmla="*/ 405202 w 4262138"/>
              <a:gd name="connsiteY16" fmla="*/ 0 h 217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62138" h="2171700">
                <a:moveTo>
                  <a:pt x="405202" y="0"/>
                </a:moveTo>
                <a:lnTo>
                  <a:pt x="2718550" y="0"/>
                </a:lnTo>
                <a:cubicBezTo>
                  <a:pt x="2942625" y="0"/>
                  <a:pt x="3123745" y="181699"/>
                  <a:pt x="3123745" y="405781"/>
                </a:cubicBezTo>
                <a:lnTo>
                  <a:pt x="3123745" y="906766"/>
                </a:lnTo>
                <a:cubicBezTo>
                  <a:pt x="3123745" y="1130841"/>
                  <a:pt x="3305451" y="1312540"/>
                  <a:pt x="3529526" y="1312540"/>
                </a:cubicBezTo>
                <a:lnTo>
                  <a:pt x="3936465" y="1312540"/>
                </a:lnTo>
                <a:cubicBezTo>
                  <a:pt x="4116428" y="1312540"/>
                  <a:pt x="4262138" y="1458250"/>
                  <a:pt x="4262138" y="1638213"/>
                </a:cubicBezTo>
                <a:lnTo>
                  <a:pt x="4262138" y="1846034"/>
                </a:lnTo>
                <a:cubicBezTo>
                  <a:pt x="4262138" y="2025996"/>
                  <a:pt x="4116428" y="2171700"/>
                  <a:pt x="3936465" y="2171700"/>
                </a:cubicBezTo>
                <a:lnTo>
                  <a:pt x="3449997" y="2171700"/>
                </a:lnTo>
                <a:cubicBezTo>
                  <a:pt x="3270035" y="2171700"/>
                  <a:pt x="3124330" y="2025996"/>
                  <a:pt x="3124330" y="1846034"/>
                </a:cubicBezTo>
                <a:lnTo>
                  <a:pt x="3124330" y="1717742"/>
                </a:lnTo>
                <a:cubicBezTo>
                  <a:pt x="3124330" y="1493660"/>
                  <a:pt x="2942625" y="1312540"/>
                  <a:pt x="2719129" y="1312540"/>
                </a:cubicBezTo>
                <a:lnTo>
                  <a:pt x="405202" y="1312540"/>
                </a:lnTo>
                <a:cubicBezTo>
                  <a:pt x="181121" y="1312540"/>
                  <a:pt x="0" y="1130841"/>
                  <a:pt x="0" y="906766"/>
                </a:cubicBezTo>
                <a:lnTo>
                  <a:pt x="0" y="405781"/>
                </a:lnTo>
                <a:cubicBezTo>
                  <a:pt x="0" y="181699"/>
                  <a:pt x="181700" y="0"/>
                  <a:pt x="405202" y="0"/>
                </a:cubicBezTo>
                <a:close/>
              </a:path>
            </a:pathLst>
          </a:custGeom>
          <a:solidFill>
            <a:schemeClr val="tx2"/>
          </a:solidFill>
        </p:spPr>
        <p:txBody>
          <a:bodyPr wrap="square">
            <a:noAutofit/>
          </a:bodyPr>
          <a:lstStyle>
            <a:lvl1pPr>
              <a:defRPr sz="100">
                <a:solidFill>
                  <a:schemeClr val="tx1">
                    <a:alpha val="0"/>
                  </a:schemeClr>
                </a:solidFill>
              </a:defRPr>
            </a:lvl1pPr>
          </a:lstStyle>
          <a:p>
            <a:pPr lvl="0"/>
            <a:r>
              <a:rPr lang="en-GB"/>
              <a:t> </a:t>
            </a:r>
          </a:p>
        </p:txBody>
      </p:sp>
      <p:sp>
        <p:nvSpPr>
          <p:cNvPr id="76" name="Tijdelijke aanduiding voor tekst 75">
            <a:extLst>
              <a:ext uri="{FF2B5EF4-FFF2-40B4-BE49-F238E27FC236}">
                <a16:creationId xmlns:a16="http://schemas.microsoft.com/office/drawing/2014/main" id="{AB5994FE-18E0-2453-1A00-EE65AB906EBC}"/>
              </a:ext>
            </a:extLst>
          </p:cNvPr>
          <p:cNvSpPr>
            <a:spLocks noGrp="1"/>
          </p:cNvSpPr>
          <p:nvPr>
            <p:ph type="body" sz="quarter" idx="15" hasCustomPrompt="1"/>
          </p:nvPr>
        </p:nvSpPr>
        <p:spPr>
          <a:xfrm>
            <a:off x="6252739" y="2704806"/>
            <a:ext cx="453380" cy="595025"/>
          </a:xfrm>
          <a:custGeom>
            <a:avLst/>
            <a:gdLst>
              <a:gd name="connsiteX0" fmla="*/ 66761 w 453380"/>
              <a:gd name="connsiteY0" fmla="*/ 0 h 595025"/>
              <a:gd name="connsiteX1" fmla="*/ 389527 w 453380"/>
              <a:gd name="connsiteY1" fmla="*/ 0 h 595025"/>
              <a:gd name="connsiteX2" fmla="*/ 453380 w 453380"/>
              <a:gd name="connsiteY2" fmla="*/ 63854 h 595025"/>
              <a:gd name="connsiteX3" fmla="*/ 389527 w 453380"/>
              <a:gd name="connsiteY3" fmla="*/ 128292 h 595025"/>
              <a:gd name="connsiteX4" fmla="*/ 133515 w 453380"/>
              <a:gd name="connsiteY4" fmla="*/ 128292 h 595025"/>
              <a:gd name="connsiteX5" fmla="*/ 133515 w 453380"/>
              <a:gd name="connsiteY5" fmla="*/ 253104 h 595025"/>
              <a:gd name="connsiteX6" fmla="*/ 293743 w 453380"/>
              <a:gd name="connsiteY6" fmla="*/ 253104 h 595025"/>
              <a:gd name="connsiteX7" fmla="*/ 357597 w 453380"/>
              <a:gd name="connsiteY7" fmla="*/ 317543 h 595025"/>
              <a:gd name="connsiteX8" fmla="*/ 293743 w 453380"/>
              <a:gd name="connsiteY8" fmla="*/ 381396 h 595025"/>
              <a:gd name="connsiteX9" fmla="*/ 133515 w 453380"/>
              <a:gd name="connsiteY9" fmla="*/ 381396 h 595025"/>
              <a:gd name="connsiteX10" fmla="*/ 133515 w 453380"/>
              <a:gd name="connsiteY10" fmla="*/ 382560 h 595025"/>
              <a:gd name="connsiteX11" fmla="*/ 133515 w 453380"/>
              <a:gd name="connsiteY11" fmla="*/ 527686 h 595025"/>
              <a:gd name="connsiteX12" fmla="*/ 66761 w 453380"/>
              <a:gd name="connsiteY12" fmla="*/ 595025 h 595025"/>
              <a:gd name="connsiteX13" fmla="*/ 0 w 453380"/>
              <a:gd name="connsiteY13" fmla="*/ 527686 h 595025"/>
              <a:gd name="connsiteX14" fmla="*/ 0 w 453380"/>
              <a:gd name="connsiteY14" fmla="*/ 67340 h 595025"/>
              <a:gd name="connsiteX15" fmla="*/ 66761 w 453380"/>
              <a:gd name="connsiteY15" fmla="*/ 0 h 595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3380" h="595025">
                <a:moveTo>
                  <a:pt x="66761" y="0"/>
                </a:moveTo>
                <a:lnTo>
                  <a:pt x="389527" y="0"/>
                </a:lnTo>
                <a:cubicBezTo>
                  <a:pt x="432482" y="0"/>
                  <a:pt x="453380" y="22063"/>
                  <a:pt x="453380" y="63854"/>
                </a:cubicBezTo>
                <a:cubicBezTo>
                  <a:pt x="453380" y="105657"/>
                  <a:pt x="432482" y="128292"/>
                  <a:pt x="389527" y="128292"/>
                </a:cubicBezTo>
                <a:lnTo>
                  <a:pt x="133515" y="128292"/>
                </a:lnTo>
                <a:lnTo>
                  <a:pt x="133515" y="253104"/>
                </a:lnTo>
                <a:lnTo>
                  <a:pt x="293743" y="253104"/>
                </a:lnTo>
                <a:cubicBezTo>
                  <a:pt x="336698" y="253104"/>
                  <a:pt x="357597" y="275167"/>
                  <a:pt x="357597" y="317543"/>
                </a:cubicBezTo>
                <a:cubicBezTo>
                  <a:pt x="357597" y="359919"/>
                  <a:pt x="336698" y="381396"/>
                  <a:pt x="293743" y="381396"/>
                </a:cubicBezTo>
                <a:lnTo>
                  <a:pt x="133515" y="381396"/>
                </a:lnTo>
                <a:lnTo>
                  <a:pt x="133515" y="382560"/>
                </a:lnTo>
                <a:lnTo>
                  <a:pt x="133515" y="527686"/>
                </a:lnTo>
                <a:cubicBezTo>
                  <a:pt x="133515" y="572390"/>
                  <a:pt x="110880" y="595025"/>
                  <a:pt x="66761" y="595025"/>
                </a:cubicBezTo>
                <a:cubicBezTo>
                  <a:pt x="22642" y="595025"/>
                  <a:pt x="0" y="572390"/>
                  <a:pt x="0" y="527686"/>
                </a:cubicBezTo>
                <a:lnTo>
                  <a:pt x="0" y="67340"/>
                </a:lnTo>
                <a:cubicBezTo>
                  <a:pt x="0" y="22642"/>
                  <a:pt x="23221" y="0"/>
                  <a:pt x="66761" y="0"/>
                </a:cubicBezTo>
                <a:close/>
              </a:path>
            </a:pathLst>
          </a:custGeom>
          <a:solidFill>
            <a:schemeClr val="bg2"/>
          </a:solidFill>
        </p:spPr>
        <p:txBody>
          <a:bodyPr wrap="square">
            <a:noAutofit/>
          </a:bodyPr>
          <a:lstStyle>
            <a:lvl1pPr>
              <a:defRPr sz="100"/>
            </a:lvl1pPr>
          </a:lstStyle>
          <a:p>
            <a:pPr lvl="0"/>
            <a:r>
              <a:rPr lang="en-GB"/>
              <a:t> </a:t>
            </a:r>
          </a:p>
        </p:txBody>
      </p:sp>
      <p:sp>
        <p:nvSpPr>
          <p:cNvPr id="79" name="Tijdelijke aanduiding voor tekst 78">
            <a:extLst>
              <a:ext uri="{FF2B5EF4-FFF2-40B4-BE49-F238E27FC236}">
                <a16:creationId xmlns:a16="http://schemas.microsoft.com/office/drawing/2014/main" id="{069731C8-5C0E-1B2F-DA00-7968CEB87022}"/>
              </a:ext>
            </a:extLst>
          </p:cNvPr>
          <p:cNvSpPr>
            <a:spLocks noGrp="1"/>
          </p:cNvSpPr>
          <p:nvPr>
            <p:ph type="body" sz="quarter" idx="16" hasCustomPrompt="1"/>
          </p:nvPr>
        </p:nvSpPr>
        <p:spPr>
          <a:xfrm>
            <a:off x="5625206" y="2704806"/>
            <a:ext cx="480087" cy="595610"/>
          </a:xfrm>
          <a:custGeom>
            <a:avLst/>
            <a:gdLst>
              <a:gd name="connsiteX0" fmla="*/ 135259 w 480087"/>
              <a:gd name="connsiteY0" fmla="*/ 129456 h 595610"/>
              <a:gd name="connsiteX1" fmla="*/ 135259 w 480087"/>
              <a:gd name="connsiteY1" fmla="*/ 286192 h 595610"/>
              <a:gd name="connsiteX2" fmla="*/ 249039 w 480087"/>
              <a:gd name="connsiteY2" fmla="*/ 286192 h 595610"/>
              <a:gd name="connsiteX3" fmla="*/ 341343 w 480087"/>
              <a:gd name="connsiteY3" fmla="*/ 208406 h 595610"/>
              <a:gd name="connsiteX4" fmla="*/ 249039 w 480087"/>
              <a:gd name="connsiteY4" fmla="*/ 129456 h 595610"/>
              <a:gd name="connsiteX5" fmla="*/ 67340 w 480087"/>
              <a:gd name="connsiteY5" fmla="*/ 0 h 595610"/>
              <a:gd name="connsiteX6" fmla="*/ 260650 w 480087"/>
              <a:gd name="connsiteY6" fmla="*/ 0 h 595610"/>
              <a:gd name="connsiteX7" fmla="*/ 480087 w 480087"/>
              <a:gd name="connsiteY7" fmla="*/ 207242 h 595610"/>
              <a:gd name="connsiteX8" fmla="*/ 387784 w 480087"/>
              <a:gd name="connsiteY8" fmla="*/ 369786 h 595610"/>
              <a:gd name="connsiteX9" fmla="*/ 449901 w 480087"/>
              <a:gd name="connsiteY9" fmla="*/ 494598 h 595610"/>
              <a:gd name="connsiteX10" fmla="*/ 458610 w 480087"/>
              <a:gd name="connsiteY10" fmla="*/ 530593 h 595610"/>
              <a:gd name="connsiteX11" fmla="*/ 380818 w 480087"/>
              <a:gd name="connsiteY11" fmla="*/ 594446 h 595610"/>
              <a:gd name="connsiteX12" fmla="*/ 325667 w 480087"/>
              <a:gd name="connsiteY12" fmla="*/ 551485 h 595610"/>
              <a:gd name="connsiteX13" fmla="*/ 258913 w 480087"/>
              <a:gd name="connsiteY13" fmla="*/ 408103 h 595610"/>
              <a:gd name="connsiteX14" fmla="*/ 258328 w 480087"/>
              <a:gd name="connsiteY14" fmla="*/ 408682 h 595610"/>
              <a:gd name="connsiteX15" fmla="*/ 135259 w 480087"/>
              <a:gd name="connsiteY15" fmla="*/ 408682 h 595610"/>
              <a:gd name="connsiteX16" fmla="*/ 135259 w 480087"/>
              <a:gd name="connsiteY16" fmla="*/ 528271 h 595610"/>
              <a:gd name="connsiteX17" fmla="*/ 67340 w 480087"/>
              <a:gd name="connsiteY17" fmla="*/ 595610 h 595610"/>
              <a:gd name="connsiteX18" fmla="*/ 0 w 480087"/>
              <a:gd name="connsiteY18" fmla="*/ 528271 h 595610"/>
              <a:gd name="connsiteX19" fmla="*/ 0 w 480087"/>
              <a:gd name="connsiteY19" fmla="*/ 67340 h 595610"/>
              <a:gd name="connsiteX20" fmla="*/ 67340 w 480087"/>
              <a:gd name="connsiteY20" fmla="*/ 0 h 595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0087" h="595610">
                <a:moveTo>
                  <a:pt x="135259" y="129456"/>
                </a:moveTo>
                <a:lnTo>
                  <a:pt x="135259" y="286192"/>
                </a:lnTo>
                <a:lnTo>
                  <a:pt x="249039" y="286192"/>
                </a:lnTo>
                <a:cubicBezTo>
                  <a:pt x="300704" y="286192"/>
                  <a:pt x="341343" y="262971"/>
                  <a:pt x="341343" y="208406"/>
                </a:cubicBezTo>
                <a:cubicBezTo>
                  <a:pt x="341343" y="153835"/>
                  <a:pt x="300704" y="129456"/>
                  <a:pt x="249039" y="129456"/>
                </a:cubicBezTo>
                <a:close/>
                <a:moveTo>
                  <a:pt x="67340" y="0"/>
                </a:moveTo>
                <a:lnTo>
                  <a:pt x="260650" y="0"/>
                </a:lnTo>
                <a:cubicBezTo>
                  <a:pt x="390106" y="0"/>
                  <a:pt x="480087" y="84758"/>
                  <a:pt x="480087" y="207242"/>
                </a:cubicBezTo>
                <a:cubicBezTo>
                  <a:pt x="480087" y="282133"/>
                  <a:pt x="445835" y="339020"/>
                  <a:pt x="387784" y="369786"/>
                </a:cubicBezTo>
                <a:lnTo>
                  <a:pt x="449901" y="494598"/>
                </a:lnTo>
                <a:cubicBezTo>
                  <a:pt x="456282" y="506787"/>
                  <a:pt x="458610" y="518983"/>
                  <a:pt x="458610" y="530593"/>
                </a:cubicBezTo>
                <a:cubicBezTo>
                  <a:pt x="458610" y="569483"/>
                  <a:pt x="413906" y="594446"/>
                  <a:pt x="380818" y="594446"/>
                </a:cubicBezTo>
                <a:cubicBezTo>
                  <a:pt x="355854" y="594446"/>
                  <a:pt x="337857" y="579935"/>
                  <a:pt x="325667" y="551485"/>
                </a:cubicBezTo>
                <a:lnTo>
                  <a:pt x="258913" y="408103"/>
                </a:lnTo>
                <a:lnTo>
                  <a:pt x="258328" y="408682"/>
                </a:lnTo>
                <a:lnTo>
                  <a:pt x="135259" y="408682"/>
                </a:lnTo>
                <a:lnTo>
                  <a:pt x="135259" y="528271"/>
                </a:lnTo>
                <a:cubicBezTo>
                  <a:pt x="135259" y="572969"/>
                  <a:pt x="112038" y="595610"/>
                  <a:pt x="67340" y="595610"/>
                </a:cubicBezTo>
                <a:cubicBezTo>
                  <a:pt x="22642" y="595610"/>
                  <a:pt x="0" y="572969"/>
                  <a:pt x="0" y="528271"/>
                </a:cubicBezTo>
                <a:lnTo>
                  <a:pt x="0" y="67340"/>
                </a:lnTo>
                <a:cubicBezTo>
                  <a:pt x="0" y="22642"/>
                  <a:pt x="23221" y="0"/>
                  <a:pt x="67340" y="0"/>
                </a:cubicBezTo>
                <a:close/>
              </a:path>
            </a:pathLst>
          </a:custGeom>
          <a:solidFill>
            <a:schemeClr val="bg2"/>
          </a:solidFill>
        </p:spPr>
        <p:txBody>
          <a:bodyPr wrap="square">
            <a:noAutofit/>
          </a:bodyPr>
          <a:lstStyle>
            <a:lvl1pPr>
              <a:defRPr sz="100"/>
            </a:lvl1pPr>
          </a:lstStyle>
          <a:p>
            <a:pPr lvl="0"/>
            <a:r>
              <a:rPr lang="en-GB"/>
              <a:t> </a:t>
            </a:r>
          </a:p>
        </p:txBody>
      </p:sp>
      <p:sp>
        <p:nvSpPr>
          <p:cNvPr id="80" name="Tijdelijke aanduiding voor tekst 79">
            <a:extLst>
              <a:ext uri="{FF2B5EF4-FFF2-40B4-BE49-F238E27FC236}">
                <a16:creationId xmlns:a16="http://schemas.microsoft.com/office/drawing/2014/main" id="{8BC321F7-D56B-1688-101C-D67EAD0C745E}"/>
              </a:ext>
            </a:extLst>
          </p:cNvPr>
          <p:cNvSpPr>
            <a:spLocks noGrp="1"/>
          </p:cNvSpPr>
          <p:nvPr>
            <p:ph type="body" sz="quarter" idx="17" hasCustomPrompt="1"/>
          </p:nvPr>
        </p:nvSpPr>
        <p:spPr>
          <a:xfrm>
            <a:off x="4932646" y="2704806"/>
            <a:ext cx="534652" cy="602576"/>
          </a:xfrm>
          <a:custGeom>
            <a:avLst/>
            <a:gdLst>
              <a:gd name="connsiteX0" fmla="*/ 67340 w 534652"/>
              <a:gd name="connsiteY0" fmla="*/ 0 h 602576"/>
              <a:gd name="connsiteX1" fmla="*/ 135259 w 534652"/>
              <a:gd name="connsiteY1" fmla="*/ 66761 h 602576"/>
              <a:gd name="connsiteX2" fmla="*/ 135259 w 534652"/>
              <a:gd name="connsiteY2" fmla="*/ 323924 h 602576"/>
              <a:gd name="connsiteX3" fmla="*/ 267037 w 534652"/>
              <a:gd name="connsiteY3" fmla="*/ 469634 h 602576"/>
              <a:gd name="connsiteX4" fmla="*/ 399973 w 534652"/>
              <a:gd name="connsiteY4" fmla="*/ 323924 h 602576"/>
              <a:gd name="connsiteX5" fmla="*/ 399973 w 534652"/>
              <a:gd name="connsiteY5" fmla="*/ 66761 h 602576"/>
              <a:gd name="connsiteX6" fmla="*/ 399394 w 534652"/>
              <a:gd name="connsiteY6" fmla="*/ 66761 h 602576"/>
              <a:gd name="connsiteX7" fmla="*/ 466734 w 534652"/>
              <a:gd name="connsiteY7" fmla="*/ 0 h 602576"/>
              <a:gd name="connsiteX8" fmla="*/ 534652 w 534652"/>
              <a:gd name="connsiteY8" fmla="*/ 66761 h 602576"/>
              <a:gd name="connsiteX9" fmla="*/ 534652 w 534652"/>
              <a:gd name="connsiteY9" fmla="*/ 323924 h 602576"/>
              <a:gd name="connsiteX10" fmla="*/ 267037 w 534652"/>
              <a:gd name="connsiteY10" fmla="*/ 602576 h 602576"/>
              <a:gd name="connsiteX11" fmla="*/ 0 w 534652"/>
              <a:gd name="connsiteY11" fmla="*/ 323924 h 602576"/>
              <a:gd name="connsiteX12" fmla="*/ 0 w 534652"/>
              <a:gd name="connsiteY12" fmla="*/ 66761 h 602576"/>
              <a:gd name="connsiteX13" fmla="*/ 67340 w 534652"/>
              <a:gd name="connsiteY13" fmla="*/ 0 h 602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4652" h="602576">
                <a:moveTo>
                  <a:pt x="67340" y="0"/>
                </a:moveTo>
                <a:cubicBezTo>
                  <a:pt x="111459" y="0"/>
                  <a:pt x="135259" y="22642"/>
                  <a:pt x="135259" y="66761"/>
                </a:cubicBezTo>
                <a:lnTo>
                  <a:pt x="135259" y="323924"/>
                </a:lnTo>
                <a:cubicBezTo>
                  <a:pt x="135259" y="415069"/>
                  <a:pt x="190988" y="469634"/>
                  <a:pt x="267037" y="469634"/>
                </a:cubicBezTo>
                <a:cubicBezTo>
                  <a:pt x="343086" y="469634"/>
                  <a:pt x="399973" y="415069"/>
                  <a:pt x="399973" y="323924"/>
                </a:cubicBezTo>
                <a:lnTo>
                  <a:pt x="399973" y="66761"/>
                </a:lnTo>
                <a:lnTo>
                  <a:pt x="399394" y="66761"/>
                </a:lnTo>
                <a:cubicBezTo>
                  <a:pt x="399394" y="22063"/>
                  <a:pt x="422615" y="0"/>
                  <a:pt x="466734" y="0"/>
                </a:cubicBezTo>
                <a:cubicBezTo>
                  <a:pt x="510853" y="0"/>
                  <a:pt x="534652" y="22642"/>
                  <a:pt x="534652" y="66761"/>
                </a:cubicBezTo>
                <a:lnTo>
                  <a:pt x="534652" y="323924"/>
                </a:lnTo>
                <a:cubicBezTo>
                  <a:pt x="534652" y="493434"/>
                  <a:pt x="421457" y="602576"/>
                  <a:pt x="267037" y="602576"/>
                </a:cubicBezTo>
                <a:cubicBezTo>
                  <a:pt x="112623" y="602576"/>
                  <a:pt x="0" y="493434"/>
                  <a:pt x="0" y="323924"/>
                </a:cubicBezTo>
                <a:lnTo>
                  <a:pt x="0" y="66761"/>
                </a:lnTo>
                <a:cubicBezTo>
                  <a:pt x="0" y="22063"/>
                  <a:pt x="23221" y="0"/>
                  <a:pt x="67340" y="0"/>
                </a:cubicBezTo>
                <a:close/>
              </a:path>
            </a:pathLst>
          </a:custGeom>
          <a:solidFill>
            <a:schemeClr val="bg2"/>
          </a:solidFill>
        </p:spPr>
        <p:txBody>
          <a:bodyPr wrap="square">
            <a:noAutofit/>
          </a:bodyPr>
          <a:lstStyle>
            <a:lvl1pPr>
              <a:defRPr sz="100"/>
            </a:lvl1pPr>
          </a:lstStyle>
          <a:p>
            <a:pPr lvl="0"/>
            <a:r>
              <a:rPr lang="en-GB"/>
              <a:t> </a:t>
            </a:r>
          </a:p>
        </p:txBody>
      </p:sp>
      <p:sp>
        <p:nvSpPr>
          <p:cNvPr id="83" name="Tijdelijke aanduiding voor tekst 82">
            <a:extLst>
              <a:ext uri="{FF2B5EF4-FFF2-40B4-BE49-F238E27FC236}">
                <a16:creationId xmlns:a16="http://schemas.microsoft.com/office/drawing/2014/main" id="{843D44F3-22DE-6CE9-C43C-E259C1F60B93}"/>
              </a:ext>
            </a:extLst>
          </p:cNvPr>
          <p:cNvSpPr>
            <a:spLocks noGrp="1"/>
          </p:cNvSpPr>
          <p:nvPr>
            <p:ph type="body" sz="quarter" idx="18" hasCustomPrompt="1"/>
          </p:nvPr>
        </p:nvSpPr>
        <p:spPr>
          <a:xfrm>
            <a:off x="4329498" y="2704806"/>
            <a:ext cx="471957" cy="606635"/>
          </a:xfrm>
          <a:custGeom>
            <a:avLst/>
            <a:gdLst>
              <a:gd name="connsiteX0" fmla="*/ 237429 w 471957"/>
              <a:gd name="connsiteY0" fmla="*/ 0 h 606635"/>
              <a:gd name="connsiteX1" fmla="*/ 453381 w 471957"/>
              <a:gd name="connsiteY1" fmla="*/ 97527 h 606635"/>
              <a:gd name="connsiteX2" fmla="*/ 397651 w 471957"/>
              <a:gd name="connsiteY2" fmla="*/ 160801 h 606635"/>
              <a:gd name="connsiteX3" fmla="*/ 343665 w 471957"/>
              <a:gd name="connsiteY3" fmla="*/ 148612 h 606635"/>
              <a:gd name="connsiteX4" fmla="*/ 236850 w 471957"/>
              <a:gd name="connsiteY4" fmla="*/ 126555 h 606635"/>
              <a:gd name="connsiteX5" fmla="*/ 152677 w 471957"/>
              <a:gd name="connsiteY5" fmla="*/ 171253 h 606635"/>
              <a:gd name="connsiteX6" fmla="*/ 220017 w 471957"/>
              <a:gd name="connsiteY6" fmla="*/ 224075 h 606635"/>
              <a:gd name="connsiteX7" fmla="*/ 329733 w 471957"/>
              <a:gd name="connsiteY7" fmla="*/ 257748 h 606635"/>
              <a:gd name="connsiteX8" fmla="*/ 471957 w 471957"/>
              <a:gd name="connsiteY8" fmla="*/ 427258 h 606635"/>
              <a:gd name="connsiteX9" fmla="*/ 238593 w 471957"/>
              <a:gd name="connsiteY9" fmla="*/ 606635 h 606635"/>
              <a:gd name="connsiteX10" fmla="*/ 0 w 471957"/>
              <a:gd name="connsiteY10" fmla="*/ 509109 h 606635"/>
              <a:gd name="connsiteX11" fmla="*/ 61532 w 471957"/>
              <a:gd name="connsiteY11" fmla="*/ 445835 h 606635"/>
              <a:gd name="connsiteX12" fmla="*/ 121911 w 471957"/>
              <a:gd name="connsiteY12" fmla="*/ 458024 h 606635"/>
              <a:gd name="connsiteX13" fmla="*/ 239172 w 471957"/>
              <a:gd name="connsiteY13" fmla="*/ 480086 h 606635"/>
              <a:gd name="connsiteX14" fmla="*/ 334377 w 471957"/>
              <a:gd name="connsiteY14" fmla="*/ 423193 h 606635"/>
              <a:gd name="connsiteX15" fmla="*/ 333798 w 471957"/>
              <a:gd name="connsiteY15" fmla="*/ 423193 h 606635"/>
              <a:gd name="connsiteX16" fmla="*/ 246718 w 471957"/>
              <a:gd name="connsiteY16" fmla="*/ 365142 h 606635"/>
              <a:gd name="connsiteX17" fmla="*/ 148612 w 471957"/>
              <a:gd name="connsiteY17" fmla="*/ 335534 h 606635"/>
              <a:gd name="connsiteX18" fmla="*/ 15091 w 471957"/>
              <a:gd name="connsiteY18" fmla="*/ 177055 h 606635"/>
              <a:gd name="connsiteX19" fmla="*/ 237429 w 471957"/>
              <a:gd name="connsiteY19" fmla="*/ 0 h 606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71957" h="606635">
                <a:moveTo>
                  <a:pt x="237429" y="0"/>
                </a:moveTo>
                <a:cubicBezTo>
                  <a:pt x="336699" y="0"/>
                  <a:pt x="453381" y="34252"/>
                  <a:pt x="453381" y="97527"/>
                </a:cubicBezTo>
                <a:cubicBezTo>
                  <a:pt x="453381" y="136422"/>
                  <a:pt x="433646" y="160801"/>
                  <a:pt x="397651" y="160801"/>
                </a:cubicBezTo>
                <a:cubicBezTo>
                  <a:pt x="379075" y="160801"/>
                  <a:pt x="362820" y="154414"/>
                  <a:pt x="343665" y="148612"/>
                </a:cubicBezTo>
                <a:cubicBezTo>
                  <a:pt x="316379" y="138165"/>
                  <a:pt x="282712" y="126555"/>
                  <a:pt x="236850" y="126555"/>
                </a:cubicBezTo>
                <a:cubicBezTo>
                  <a:pt x="199118" y="126555"/>
                  <a:pt x="152677" y="141067"/>
                  <a:pt x="152677" y="171253"/>
                </a:cubicBezTo>
                <a:cubicBezTo>
                  <a:pt x="152677" y="197954"/>
                  <a:pt x="173576" y="210149"/>
                  <a:pt x="220017" y="224075"/>
                </a:cubicBezTo>
                <a:lnTo>
                  <a:pt x="329733" y="257748"/>
                </a:lnTo>
                <a:cubicBezTo>
                  <a:pt x="404039" y="280390"/>
                  <a:pt x="471957" y="325088"/>
                  <a:pt x="471957" y="427258"/>
                </a:cubicBezTo>
                <a:cubicBezTo>
                  <a:pt x="471957" y="536395"/>
                  <a:pt x="369787" y="606635"/>
                  <a:pt x="238593" y="606635"/>
                </a:cubicBezTo>
                <a:cubicBezTo>
                  <a:pt x="128871" y="606635"/>
                  <a:pt x="0" y="572389"/>
                  <a:pt x="0" y="509109"/>
                </a:cubicBezTo>
                <a:cubicBezTo>
                  <a:pt x="0" y="470219"/>
                  <a:pt x="22642" y="445835"/>
                  <a:pt x="61532" y="445835"/>
                </a:cubicBezTo>
                <a:cubicBezTo>
                  <a:pt x="81851" y="445835"/>
                  <a:pt x="100428" y="451058"/>
                  <a:pt x="121911" y="458024"/>
                </a:cubicBezTo>
                <a:cubicBezTo>
                  <a:pt x="151513" y="467897"/>
                  <a:pt x="186344" y="480086"/>
                  <a:pt x="239172" y="480086"/>
                </a:cubicBezTo>
                <a:cubicBezTo>
                  <a:pt x="283870" y="480086"/>
                  <a:pt x="334377" y="459767"/>
                  <a:pt x="334377" y="423193"/>
                </a:cubicBezTo>
                <a:lnTo>
                  <a:pt x="333798" y="423193"/>
                </a:lnTo>
                <a:cubicBezTo>
                  <a:pt x="333798" y="393006"/>
                  <a:pt x="295481" y="380238"/>
                  <a:pt x="246718" y="365142"/>
                </a:cubicBezTo>
                <a:lnTo>
                  <a:pt x="148612" y="335534"/>
                </a:lnTo>
                <a:cubicBezTo>
                  <a:pt x="77786" y="314642"/>
                  <a:pt x="15091" y="264714"/>
                  <a:pt x="15091" y="177055"/>
                </a:cubicBezTo>
                <a:cubicBezTo>
                  <a:pt x="15091" y="71984"/>
                  <a:pt x="109716" y="0"/>
                  <a:pt x="237429" y="0"/>
                </a:cubicBezTo>
                <a:close/>
              </a:path>
            </a:pathLst>
          </a:custGeom>
          <a:solidFill>
            <a:schemeClr val="bg2"/>
          </a:solidFill>
        </p:spPr>
        <p:txBody>
          <a:bodyPr wrap="square">
            <a:noAutofit/>
          </a:bodyPr>
          <a:lstStyle>
            <a:lvl1pPr>
              <a:defRPr sz="100"/>
            </a:lvl1pPr>
          </a:lstStyle>
          <a:p>
            <a:pPr lvl="0"/>
            <a:r>
              <a:rPr lang="en-GB"/>
              <a:t> </a:t>
            </a:r>
          </a:p>
        </p:txBody>
      </p:sp>
    </p:spTree>
    <p:extLst>
      <p:ext uri="{BB962C8B-B14F-4D97-AF65-F5344CB8AC3E}">
        <p14:creationId xmlns:p14="http://schemas.microsoft.com/office/powerpoint/2010/main" val="1573756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bg/>
                                          </p:spTgt>
                                        </p:tgtEl>
                                        <p:attrNameLst>
                                          <p:attrName>style.visibility</p:attrName>
                                        </p:attrNameLst>
                                      </p:cBhvr>
                                      <p:to>
                                        <p:strVal val="visible"/>
                                      </p:to>
                                    </p:set>
                                    <p:anim calcmode="lin" valueType="num">
                                      <p:cBhvr>
                                        <p:cTn id="7" dur="750" fill="hold"/>
                                        <p:tgtEl>
                                          <p:spTgt spid="5">
                                            <p:bg/>
                                          </p:spTgt>
                                        </p:tgtEl>
                                        <p:attrNameLst>
                                          <p:attrName>ppt_w</p:attrName>
                                        </p:attrNameLst>
                                      </p:cBhvr>
                                      <p:tavLst>
                                        <p:tav tm="0">
                                          <p:val>
                                            <p:fltVal val="0"/>
                                          </p:val>
                                        </p:tav>
                                        <p:tav tm="100000">
                                          <p:val>
                                            <p:strVal val="#ppt_w"/>
                                          </p:val>
                                        </p:tav>
                                      </p:tavLst>
                                    </p:anim>
                                    <p:anim calcmode="lin" valueType="num">
                                      <p:cBhvr>
                                        <p:cTn id="8" dur="750" fill="hold"/>
                                        <p:tgtEl>
                                          <p:spTgt spid="5">
                                            <p:bg/>
                                          </p:spTgt>
                                        </p:tgtEl>
                                        <p:attrNameLst>
                                          <p:attrName>ppt_h</p:attrName>
                                        </p:attrNameLst>
                                      </p:cBhvr>
                                      <p:tavLst>
                                        <p:tav tm="0">
                                          <p:val>
                                            <p:fltVal val="0"/>
                                          </p:val>
                                        </p:tav>
                                        <p:tav tm="100000">
                                          <p:val>
                                            <p:strVal val="#ppt_h"/>
                                          </p:val>
                                        </p:tav>
                                      </p:tavLst>
                                    </p:anim>
                                    <p:animEffect transition="in" filter="fade">
                                      <p:cBhvr>
                                        <p:cTn id="9" dur="750"/>
                                        <p:tgtEl>
                                          <p:spTgt spid="5">
                                            <p:bg/>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 calcmode="lin" valueType="num">
                                      <p:cBhvr>
                                        <p:cTn id="12" dur="750" fill="hold"/>
                                        <p:tgtEl>
                                          <p:spTgt spid="5">
                                            <p:txEl>
                                              <p:pRg st="0" end="0"/>
                                            </p:txEl>
                                          </p:spTgt>
                                        </p:tgtEl>
                                        <p:attrNameLst>
                                          <p:attrName>ppt_w</p:attrName>
                                        </p:attrNameLst>
                                      </p:cBhvr>
                                      <p:tavLst>
                                        <p:tav tm="0">
                                          <p:val>
                                            <p:fltVal val="0"/>
                                          </p:val>
                                        </p:tav>
                                        <p:tav tm="100000">
                                          <p:val>
                                            <p:strVal val="#ppt_w"/>
                                          </p:val>
                                        </p:tav>
                                      </p:tavLst>
                                    </p:anim>
                                    <p:anim calcmode="lin" valueType="num">
                                      <p:cBhvr>
                                        <p:cTn id="13" dur="750" fill="hold"/>
                                        <p:tgtEl>
                                          <p:spTgt spid="5">
                                            <p:txEl>
                                              <p:pRg st="0" end="0"/>
                                            </p:txEl>
                                          </p:spTgt>
                                        </p:tgtEl>
                                        <p:attrNameLst>
                                          <p:attrName>ppt_h</p:attrName>
                                        </p:attrNameLst>
                                      </p:cBhvr>
                                      <p:tavLst>
                                        <p:tav tm="0">
                                          <p:val>
                                            <p:fltVal val="0"/>
                                          </p:val>
                                        </p:tav>
                                        <p:tav tm="100000">
                                          <p:val>
                                            <p:strVal val="#ppt_h"/>
                                          </p:val>
                                        </p:tav>
                                      </p:tavLst>
                                    </p:anim>
                                    <p:animEffect transition="in" filter="fade">
                                      <p:cBhvr>
                                        <p:cTn id="14" dur="750"/>
                                        <p:tgtEl>
                                          <p:spTgt spid="5">
                                            <p:txEl>
                                              <p:pRg st="0" end="0"/>
                                            </p:txEl>
                                          </p:spTgt>
                                        </p:tgtEl>
                                      </p:cBhvr>
                                    </p:animEffect>
                                  </p:childTnLst>
                                </p:cTn>
                              </p:par>
                            </p:childTnLst>
                          </p:cTn>
                        </p:par>
                        <p:par>
                          <p:cTn id="15" fill="hold">
                            <p:stCondLst>
                              <p:cond delay="750"/>
                            </p:stCondLst>
                            <p:childTnLst>
                              <p:par>
                                <p:cTn id="16" presetID="12" presetClass="entr" presetSubtype="4" fill="hold" grpId="0" nodeType="afterEffect">
                                  <p:stCondLst>
                                    <p:cond delay="0"/>
                                  </p:stCondLst>
                                  <p:childTnLst>
                                    <p:set>
                                      <p:cBhvr>
                                        <p:cTn id="17" dur="1" fill="hold">
                                          <p:stCondLst>
                                            <p:cond delay="0"/>
                                          </p:stCondLst>
                                        </p:cTn>
                                        <p:tgtEl>
                                          <p:spTgt spid="83"/>
                                        </p:tgtEl>
                                        <p:attrNameLst>
                                          <p:attrName>style.visibility</p:attrName>
                                        </p:attrNameLst>
                                      </p:cBhvr>
                                      <p:to>
                                        <p:strVal val="visible"/>
                                      </p:to>
                                    </p:set>
                                    <p:anim calcmode="lin" valueType="num">
                                      <p:cBhvr additive="base">
                                        <p:cTn id="18" dur="750"/>
                                        <p:tgtEl>
                                          <p:spTgt spid="83"/>
                                        </p:tgtEl>
                                        <p:attrNameLst>
                                          <p:attrName>ppt_y</p:attrName>
                                        </p:attrNameLst>
                                      </p:cBhvr>
                                      <p:tavLst>
                                        <p:tav tm="0">
                                          <p:val>
                                            <p:strVal val="#ppt_y+#ppt_h*1.125000"/>
                                          </p:val>
                                        </p:tav>
                                        <p:tav tm="100000">
                                          <p:val>
                                            <p:strVal val="#ppt_y"/>
                                          </p:val>
                                        </p:tav>
                                      </p:tavLst>
                                    </p:anim>
                                    <p:animEffect transition="in" filter="wipe(up)">
                                      <p:cBhvr>
                                        <p:cTn id="19" dur="750"/>
                                        <p:tgtEl>
                                          <p:spTgt spid="83"/>
                                        </p:tgtEl>
                                      </p:cBhvr>
                                    </p:animEffect>
                                  </p:childTnLst>
                                </p:cTn>
                              </p:par>
                              <p:par>
                                <p:cTn id="20" presetID="12" presetClass="entr" presetSubtype="4" fill="hold" grpId="0" nodeType="withEffect">
                                  <p:stCondLst>
                                    <p:cond delay="250"/>
                                  </p:stCondLst>
                                  <p:childTnLst>
                                    <p:set>
                                      <p:cBhvr>
                                        <p:cTn id="21" dur="1" fill="hold">
                                          <p:stCondLst>
                                            <p:cond delay="0"/>
                                          </p:stCondLst>
                                        </p:cTn>
                                        <p:tgtEl>
                                          <p:spTgt spid="80"/>
                                        </p:tgtEl>
                                        <p:attrNameLst>
                                          <p:attrName>style.visibility</p:attrName>
                                        </p:attrNameLst>
                                      </p:cBhvr>
                                      <p:to>
                                        <p:strVal val="visible"/>
                                      </p:to>
                                    </p:set>
                                    <p:anim calcmode="lin" valueType="num">
                                      <p:cBhvr additive="base">
                                        <p:cTn id="22" dur="750"/>
                                        <p:tgtEl>
                                          <p:spTgt spid="80"/>
                                        </p:tgtEl>
                                        <p:attrNameLst>
                                          <p:attrName>ppt_y</p:attrName>
                                        </p:attrNameLst>
                                      </p:cBhvr>
                                      <p:tavLst>
                                        <p:tav tm="0">
                                          <p:val>
                                            <p:strVal val="#ppt_y+#ppt_h*1.125000"/>
                                          </p:val>
                                        </p:tav>
                                        <p:tav tm="100000">
                                          <p:val>
                                            <p:strVal val="#ppt_y"/>
                                          </p:val>
                                        </p:tav>
                                      </p:tavLst>
                                    </p:anim>
                                    <p:animEffect transition="in" filter="wipe(up)">
                                      <p:cBhvr>
                                        <p:cTn id="23" dur="750"/>
                                        <p:tgtEl>
                                          <p:spTgt spid="80"/>
                                        </p:tgtEl>
                                      </p:cBhvr>
                                    </p:animEffect>
                                  </p:childTnLst>
                                </p:cTn>
                              </p:par>
                              <p:par>
                                <p:cTn id="24" presetID="12" presetClass="entr" presetSubtype="4" fill="hold" grpId="0" nodeType="withEffect">
                                  <p:stCondLst>
                                    <p:cond delay="500"/>
                                  </p:stCondLst>
                                  <p:childTnLst>
                                    <p:set>
                                      <p:cBhvr>
                                        <p:cTn id="25" dur="1" fill="hold">
                                          <p:stCondLst>
                                            <p:cond delay="0"/>
                                          </p:stCondLst>
                                        </p:cTn>
                                        <p:tgtEl>
                                          <p:spTgt spid="79"/>
                                        </p:tgtEl>
                                        <p:attrNameLst>
                                          <p:attrName>style.visibility</p:attrName>
                                        </p:attrNameLst>
                                      </p:cBhvr>
                                      <p:to>
                                        <p:strVal val="visible"/>
                                      </p:to>
                                    </p:set>
                                    <p:anim calcmode="lin" valueType="num">
                                      <p:cBhvr additive="base">
                                        <p:cTn id="26" dur="750"/>
                                        <p:tgtEl>
                                          <p:spTgt spid="79"/>
                                        </p:tgtEl>
                                        <p:attrNameLst>
                                          <p:attrName>ppt_y</p:attrName>
                                        </p:attrNameLst>
                                      </p:cBhvr>
                                      <p:tavLst>
                                        <p:tav tm="0">
                                          <p:val>
                                            <p:strVal val="#ppt_y+#ppt_h*1.125000"/>
                                          </p:val>
                                        </p:tav>
                                        <p:tav tm="100000">
                                          <p:val>
                                            <p:strVal val="#ppt_y"/>
                                          </p:val>
                                        </p:tav>
                                      </p:tavLst>
                                    </p:anim>
                                    <p:animEffect transition="in" filter="wipe(up)">
                                      <p:cBhvr>
                                        <p:cTn id="27" dur="750"/>
                                        <p:tgtEl>
                                          <p:spTgt spid="79"/>
                                        </p:tgtEl>
                                      </p:cBhvr>
                                    </p:animEffect>
                                  </p:childTnLst>
                                </p:cTn>
                              </p:par>
                              <p:par>
                                <p:cTn id="28" presetID="12" presetClass="entr" presetSubtype="4" fill="hold" grpId="0" nodeType="withEffect">
                                  <p:stCondLst>
                                    <p:cond delay="750"/>
                                  </p:stCondLst>
                                  <p:childTnLst>
                                    <p:set>
                                      <p:cBhvr>
                                        <p:cTn id="29" dur="1" fill="hold">
                                          <p:stCondLst>
                                            <p:cond delay="0"/>
                                          </p:stCondLst>
                                        </p:cTn>
                                        <p:tgtEl>
                                          <p:spTgt spid="76"/>
                                        </p:tgtEl>
                                        <p:attrNameLst>
                                          <p:attrName>style.visibility</p:attrName>
                                        </p:attrNameLst>
                                      </p:cBhvr>
                                      <p:to>
                                        <p:strVal val="visible"/>
                                      </p:to>
                                    </p:set>
                                    <p:anim calcmode="lin" valueType="num">
                                      <p:cBhvr additive="base">
                                        <p:cTn id="30" dur="750"/>
                                        <p:tgtEl>
                                          <p:spTgt spid="76"/>
                                        </p:tgtEl>
                                        <p:attrNameLst>
                                          <p:attrName>ppt_y</p:attrName>
                                        </p:attrNameLst>
                                      </p:cBhvr>
                                      <p:tavLst>
                                        <p:tav tm="0">
                                          <p:val>
                                            <p:strVal val="#ppt_y+#ppt_h*1.125000"/>
                                          </p:val>
                                        </p:tav>
                                        <p:tav tm="100000">
                                          <p:val>
                                            <p:strVal val="#ppt_y"/>
                                          </p:val>
                                        </p:tav>
                                      </p:tavLst>
                                    </p:anim>
                                    <p:animEffect transition="in" filter="wipe(up)">
                                      <p:cBhvr>
                                        <p:cTn id="31" dur="75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tmplLst>
          <p:tmpl>
            <p:tnLst>
              <p:par>
                <p:cTn presetID="53" presetClass="entr" presetSubtype="16" fill="hold" nodeType="with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p:cTn dur="750" fill="hold"/>
                        <p:tgtEl>
                          <p:spTgt spid="5"/>
                        </p:tgtEl>
                        <p:attrNameLst>
                          <p:attrName>ppt_w</p:attrName>
                        </p:attrNameLst>
                      </p:cBhvr>
                      <p:tavLst>
                        <p:tav tm="0">
                          <p:val>
                            <p:fltVal val="0"/>
                          </p:val>
                        </p:tav>
                        <p:tav tm="100000">
                          <p:val>
                            <p:strVal val="#ppt_w"/>
                          </p:val>
                        </p:tav>
                      </p:tavLst>
                    </p:anim>
                    <p:anim calcmode="lin" valueType="num">
                      <p:cBhvr>
                        <p:cTn dur="750" fill="hold"/>
                        <p:tgtEl>
                          <p:spTgt spid="5"/>
                        </p:tgtEl>
                        <p:attrNameLst>
                          <p:attrName>ppt_h</p:attrName>
                        </p:attrNameLst>
                      </p:cBhvr>
                      <p:tavLst>
                        <p:tav tm="0">
                          <p:val>
                            <p:fltVal val="0"/>
                          </p:val>
                        </p:tav>
                        <p:tav tm="100000">
                          <p:val>
                            <p:strVal val="#ppt_h"/>
                          </p:val>
                        </p:tav>
                      </p:tavLst>
                    </p:anim>
                    <p:animEffect transition="in" filter="fade">
                      <p:cBhvr>
                        <p:cTn dur="750"/>
                        <p:tgtEl>
                          <p:spTgt spid="5"/>
                        </p:tgtEl>
                      </p:cBhvr>
                    </p:animEffect>
                  </p:childTnLst>
                </p:cTn>
              </p:par>
            </p:tnLst>
          </p:tmpl>
          <p:tmpl lvl="1">
            <p:tnLst>
              <p:par>
                <p:cTn presetID="53" presetClass="entr" presetSubtype="16" fill="hold" nodeType="with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p:cTn dur="750" fill="hold"/>
                        <p:tgtEl>
                          <p:spTgt spid="5"/>
                        </p:tgtEl>
                        <p:attrNameLst>
                          <p:attrName>ppt_w</p:attrName>
                        </p:attrNameLst>
                      </p:cBhvr>
                      <p:tavLst>
                        <p:tav tm="0">
                          <p:val>
                            <p:fltVal val="0"/>
                          </p:val>
                        </p:tav>
                        <p:tav tm="100000">
                          <p:val>
                            <p:strVal val="#ppt_w"/>
                          </p:val>
                        </p:tav>
                      </p:tavLst>
                    </p:anim>
                    <p:anim calcmode="lin" valueType="num">
                      <p:cBhvr>
                        <p:cTn dur="750" fill="hold"/>
                        <p:tgtEl>
                          <p:spTgt spid="5"/>
                        </p:tgtEl>
                        <p:attrNameLst>
                          <p:attrName>ppt_h</p:attrName>
                        </p:attrNameLst>
                      </p:cBhvr>
                      <p:tavLst>
                        <p:tav tm="0">
                          <p:val>
                            <p:fltVal val="0"/>
                          </p:val>
                        </p:tav>
                        <p:tav tm="100000">
                          <p:val>
                            <p:strVal val="#ppt_h"/>
                          </p:val>
                        </p:tav>
                      </p:tavLst>
                    </p:anim>
                    <p:animEffect transition="in" filter="fade">
                      <p:cBhvr>
                        <p:cTn dur="750"/>
                        <p:tgtEl>
                          <p:spTgt spid="5"/>
                        </p:tgtEl>
                      </p:cBhvr>
                    </p:animEffect>
                  </p:childTnLst>
                </p:cTn>
              </p:par>
            </p:tnLst>
          </p:tmpl>
        </p:tmplLst>
      </p:bldP>
      <p:bldP spid="76" grpId="0" animBg="1">
        <p:tmplLst>
          <p:tmpl>
            <p:tnLst>
              <p:par>
                <p:cTn presetID="12" presetClass="entr" presetSubtype="4" fill="hold" nodeType="withEffect">
                  <p:stCondLst>
                    <p:cond delay="75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750"/>
                        <p:tgtEl>
                          <p:spTgt spid="76"/>
                        </p:tgtEl>
                        <p:attrNameLst>
                          <p:attrName>ppt_y</p:attrName>
                        </p:attrNameLst>
                      </p:cBhvr>
                      <p:tavLst>
                        <p:tav tm="0">
                          <p:val>
                            <p:strVal val="#ppt_y+#ppt_h*1.125000"/>
                          </p:val>
                        </p:tav>
                        <p:tav tm="100000">
                          <p:val>
                            <p:strVal val="#ppt_y"/>
                          </p:val>
                        </p:tav>
                      </p:tavLst>
                    </p:anim>
                    <p:animEffect transition="in" filter="wipe(up)">
                      <p:cBhvr>
                        <p:cTn dur="750"/>
                        <p:tgtEl>
                          <p:spTgt spid="76"/>
                        </p:tgtEl>
                      </p:cBhvr>
                    </p:animEffect>
                  </p:childTnLst>
                </p:cTn>
              </p:par>
            </p:tnLst>
          </p:tmpl>
        </p:tmplLst>
      </p:bldP>
      <p:bldP spid="79" grpId="0" animBg="1">
        <p:tmplLst>
          <p:tmpl>
            <p:tnLst>
              <p:par>
                <p:cTn presetID="12" presetClass="entr" presetSubtype="4" fill="hold" nodeType="withEffect">
                  <p:stCondLst>
                    <p:cond delay="50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750"/>
                        <p:tgtEl>
                          <p:spTgt spid="79"/>
                        </p:tgtEl>
                        <p:attrNameLst>
                          <p:attrName>ppt_y</p:attrName>
                        </p:attrNameLst>
                      </p:cBhvr>
                      <p:tavLst>
                        <p:tav tm="0">
                          <p:val>
                            <p:strVal val="#ppt_y+#ppt_h*1.125000"/>
                          </p:val>
                        </p:tav>
                        <p:tav tm="100000">
                          <p:val>
                            <p:strVal val="#ppt_y"/>
                          </p:val>
                        </p:tav>
                      </p:tavLst>
                    </p:anim>
                    <p:animEffect transition="in" filter="wipe(up)">
                      <p:cBhvr>
                        <p:cTn dur="750"/>
                        <p:tgtEl>
                          <p:spTgt spid="79"/>
                        </p:tgtEl>
                      </p:cBhvr>
                    </p:animEffect>
                  </p:childTnLst>
                </p:cTn>
              </p:par>
            </p:tnLst>
          </p:tmpl>
        </p:tmplLst>
      </p:bldP>
      <p:bldP spid="80" grpId="0" animBg="1">
        <p:tmplLst>
          <p:tmpl>
            <p:tnLst>
              <p:par>
                <p:cTn presetID="12" presetClass="entr" presetSubtype="4" fill="hold" nodeType="withEffect">
                  <p:stCondLst>
                    <p:cond delay="250"/>
                  </p:stCondLst>
                  <p:childTnLst>
                    <p:set>
                      <p:cBhvr>
                        <p:cTn dur="1" fill="hold">
                          <p:stCondLst>
                            <p:cond delay="0"/>
                          </p:stCondLst>
                        </p:cTn>
                        <p:tgtEl>
                          <p:spTgt spid="80"/>
                        </p:tgtEl>
                        <p:attrNameLst>
                          <p:attrName>style.visibility</p:attrName>
                        </p:attrNameLst>
                      </p:cBhvr>
                      <p:to>
                        <p:strVal val="visible"/>
                      </p:to>
                    </p:set>
                    <p:anim calcmode="lin" valueType="num">
                      <p:cBhvr additive="base">
                        <p:cTn dur="750"/>
                        <p:tgtEl>
                          <p:spTgt spid="80"/>
                        </p:tgtEl>
                        <p:attrNameLst>
                          <p:attrName>ppt_y</p:attrName>
                        </p:attrNameLst>
                      </p:cBhvr>
                      <p:tavLst>
                        <p:tav tm="0">
                          <p:val>
                            <p:strVal val="#ppt_y+#ppt_h*1.125000"/>
                          </p:val>
                        </p:tav>
                        <p:tav tm="100000">
                          <p:val>
                            <p:strVal val="#ppt_y"/>
                          </p:val>
                        </p:tav>
                      </p:tavLst>
                    </p:anim>
                    <p:animEffect transition="in" filter="wipe(up)">
                      <p:cBhvr>
                        <p:cTn dur="750"/>
                        <p:tgtEl>
                          <p:spTgt spid="80"/>
                        </p:tgtEl>
                      </p:cBhvr>
                    </p:animEffect>
                  </p:childTnLst>
                </p:cTn>
              </p:par>
            </p:tnLst>
          </p:tmpl>
        </p:tmplLst>
      </p:bldP>
      <p:bldP spid="83" grpId="0" animBg="1">
        <p:tmplLst>
          <p:tmpl>
            <p:tnLst>
              <p:par>
                <p:cTn presetID="12" presetClass="entr" presetSubtype="4" fill="hold" nodeType="afterEffect">
                  <p:stCondLst>
                    <p:cond delay="0"/>
                  </p:stCondLst>
                  <p:childTnLst>
                    <p:set>
                      <p:cBhvr>
                        <p:cTn dur="1" fill="hold">
                          <p:stCondLst>
                            <p:cond delay="0"/>
                          </p:stCondLst>
                        </p:cTn>
                        <p:tgtEl>
                          <p:spTgt spid="83"/>
                        </p:tgtEl>
                        <p:attrNameLst>
                          <p:attrName>style.visibility</p:attrName>
                        </p:attrNameLst>
                      </p:cBhvr>
                      <p:to>
                        <p:strVal val="visible"/>
                      </p:to>
                    </p:set>
                    <p:anim calcmode="lin" valueType="num">
                      <p:cBhvr additive="base">
                        <p:cTn dur="750"/>
                        <p:tgtEl>
                          <p:spTgt spid="83"/>
                        </p:tgtEl>
                        <p:attrNameLst>
                          <p:attrName>ppt_y</p:attrName>
                        </p:attrNameLst>
                      </p:cBhvr>
                      <p:tavLst>
                        <p:tav tm="0">
                          <p:val>
                            <p:strVal val="#ppt_y+#ppt_h*1.125000"/>
                          </p:val>
                        </p:tav>
                        <p:tav tm="100000">
                          <p:val>
                            <p:strVal val="#ppt_y"/>
                          </p:val>
                        </p:tav>
                      </p:tavLst>
                    </p:anim>
                    <p:animEffect transition="in" filter="wipe(up)">
                      <p:cBhvr>
                        <p:cTn dur="750"/>
                        <p:tgtEl>
                          <p:spTgt spid="83"/>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 Icon instruction">
    <p:spTree>
      <p:nvGrpSpPr>
        <p:cNvPr id="1" name=""/>
        <p:cNvGrpSpPr/>
        <p:nvPr/>
      </p:nvGrpSpPr>
      <p:grpSpPr>
        <a:xfrm>
          <a:off x="0" y="0"/>
          <a:ext cx="0" cy="0"/>
          <a:chOff x="0" y="0"/>
          <a:chExt cx="0" cy="0"/>
        </a:xfrm>
      </p:grpSpPr>
      <p:sp>
        <p:nvSpPr>
          <p:cNvPr id="7" name="Rechthoek: afgeronde hoeken 6">
            <a:extLst>
              <a:ext uri="{FF2B5EF4-FFF2-40B4-BE49-F238E27FC236}">
                <a16:creationId xmlns:a16="http://schemas.microsoft.com/office/drawing/2014/main" id="{EE82F239-2B35-4039-9A61-4FB8C953EA19}"/>
              </a:ext>
            </a:extLst>
          </p:cNvPr>
          <p:cNvSpPr/>
          <p:nvPr userDrawn="1"/>
        </p:nvSpPr>
        <p:spPr>
          <a:xfrm>
            <a:off x="0" y="-367937"/>
            <a:ext cx="1899431" cy="246221"/>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l"/>
            <a:r>
              <a:rPr lang="en-GB" sz="1600" b="1" cap="none" baseline="0" noProof="0">
                <a:solidFill>
                  <a:schemeClr val="accent1"/>
                </a:solidFill>
                <a:latin typeface="+mj-lt"/>
              </a:rPr>
              <a:t>Title + Icon instruction</a:t>
            </a:r>
          </a:p>
        </p:txBody>
      </p:sp>
      <p:sp>
        <p:nvSpPr>
          <p:cNvPr id="5" name="Tijdelijke aanduiding voor tekst 15">
            <a:extLst>
              <a:ext uri="{FF2B5EF4-FFF2-40B4-BE49-F238E27FC236}">
                <a16:creationId xmlns:a16="http://schemas.microsoft.com/office/drawing/2014/main" id="{1573DD9B-8FD8-C1EC-787F-42558CEE97FA}"/>
              </a:ext>
            </a:extLst>
          </p:cNvPr>
          <p:cNvSpPr>
            <a:spLocks noGrp="1"/>
          </p:cNvSpPr>
          <p:nvPr>
            <p:ph type="body" sz="quarter" idx="14" hasCustomPrompt="1"/>
          </p:nvPr>
        </p:nvSpPr>
        <p:spPr>
          <a:xfrm>
            <a:off x="720000" y="6060536"/>
            <a:ext cx="932400" cy="475200"/>
          </a:xfrm>
          <a:blipFill>
            <a:blip r:embed="rId2"/>
            <a:stretch>
              <a:fillRect/>
            </a:stretch>
          </a:blipFill>
        </p:spPr>
        <p:txBody>
          <a:bodyPr/>
          <a:lstStyle>
            <a:lvl1pPr marL="0" indent="0">
              <a:buNone/>
              <a:defRPr sz="100"/>
            </a:lvl1pPr>
          </a:lstStyle>
          <a:p>
            <a:pPr lvl="0"/>
            <a:r>
              <a:rPr lang="en-GB"/>
              <a:t> </a:t>
            </a:r>
          </a:p>
        </p:txBody>
      </p:sp>
      <p:sp>
        <p:nvSpPr>
          <p:cNvPr id="8" name="Tijdelijke aanduiding voor tekst 12">
            <a:extLst>
              <a:ext uri="{FF2B5EF4-FFF2-40B4-BE49-F238E27FC236}">
                <a16:creationId xmlns:a16="http://schemas.microsoft.com/office/drawing/2014/main" id="{FBA7C0EF-C85B-4505-8107-015B15633D93}"/>
              </a:ext>
            </a:extLst>
          </p:cNvPr>
          <p:cNvSpPr>
            <a:spLocks noGrp="1"/>
          </p:cNvSpPr>
          <p:nvPr>
            <p:ph type="body" sz="quarter" idx="18" hasCustomPrompt="1"/>
          </p:nvPr>
        </p:nvSpPr>
        <p:spPr>
          <a:xfrm>
            <a:off x="708207" y="707795"/>
            <a:ext cx="36000" cy="396000"/>
          </a:xfrm>
          <a:custGeom>
            <a:avLst/>
            <a:gdLst>
              <a:gd name="connsiteX0" fmla="*/ 18000 w 36000"/>
              <a:gd name="connsiteY0" fmla="*/ 0 h 396000"/>
              <a:gd name="connsiteX1" fmla="*/ 36000 w 36000"/>
              <a:gd name="connsiteY1" fmla="*/ 18000 h 396000"/>
              <a:gd name="connsiteX2" fmla="*/ 36000 w 36000"/>
              <a:gd name="connsiteY2" fmla="*/ 378000 h 396000"/>
              <a:gd name="connsiteX3" fmla="*/ 18000 w 36000"/>
              <a:gd name="connsiteY3" fmla="*/ 396000 h 396000"/>
              <a:gd name="connsiteX4" fmla="*/ 0 w 36000"/>
              <a:gd name="connsiteY4" fmla="*/ 378000 h 396000"/>
              <a:gd name="connsiteX5" fmla="*/ 0 w 36000"/>
              <a:gd name="connsiteY5" fmla="*/ 18000 h 396000"/>
              <a:gd name="connsiteX6" fmla="*/ 18000 w 36000"/>
              <a:gd name="connsiteY6" fmla="*/ 0 h 3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 h="396000">
                <a:moveTo>
                  <a:pt x="18000" y="0"/>
                </a:moveTo>
                <a:cubicBezTo>
                  <a:pt x="27941" y="0"/>
                  <a:pt x="36000" y="8059"/>
                  <a:pt x="36000" y="18000"/>
                </a:cubicBezTo>
                <a:lnTo>
                  <a:pt x="36000" y="378000"/>
                </a:lnTo>
                <a:cubicBezTo>
                  <a:pt x="36000" y="387941"/>
                  <a:pt x="27941" y="396000"/>
                  <a:pt x="18000" y="396000"/>
                </a:cubicBezTo>
                <a:cubicBezTo>
                  <a:pt x="8059" y="396000"/>
                  <a:pt x="0" y="387941"/>
                  <a:pt x="0" y="378000"/>
                </a:cubicBezTo>
                <a:lnTo>
                  <a:pt x="0" y="18000"/>
                </a:lnTo>
                <a:cubicBezTo>
                  <a:pt x="0" y="8059"/>
                  <a:pt x="8059" y="0"/>
                  <a:pt x="18000" y="0"/>
                </a:cubicBezTo>
                <a:close/>
              </a:path>
            </a:pathLst>
          </a:custGeom>
          <a:solidFill>
            <a:schemeClr val="accent1"/>
          </a:solidFill>
        </p:spPr>
        <p:txBody>
          <a:bodyPr wrap="square">
            <a:noAutofit/>
          </a:bodyPr>
          <a:lstStyle>
            <a:lvl1pPr marL="0" indent="0">
              <a:buNone/>
              <a:defRPr sz="100"/>
            </a:lvl1pPr>
          </a:lstStyle>
          <a:p>
            <a:pPr lvl="0"/>
            <a:r>
              <a:rPr lang="en-GB"/>
              <a:t> </a:t>
            </a:r>
          </a:p>
        </p:txBody>
      </p:sp>
      <p:sp>
        <p:nvSpPr>
          <p:cNvPr id="10" name="Tijdelijke aanduiding voor titel 1">
            <a:extLst>
              <a:ext uri="{FF2B5EF4-FFF2-40B4-BE49-F238E27FC236}">
                <a16:creationId xmlns:a16="http://schemas.microsoft.com/office/drawing/2014/main" id="{66DDD4FA-5C0A-526B-A5D0-BD4D9C52DA68}"/>
              </a:ext>
            </a:extLst>
          </p:cNvPr>
          <p:cNvSpPr>
            <a:spLocks noGrp="1"/>
          </p:cNvSpPr>
          <p:nvPr>
            <p:ph type="title" hasCustomPrompt="1"/>
          </p:nvPr>
        </p:nvSpPr>
        <p:spPr>
          <a:xfrm>
            <a:off x="865163" y="722313"/>
            <a:ext cx="10606838" cy="342211"/>
          </a:xfrm>
          <a:prstGeom prst="rect">
            <a:avLst/>
          </a:prstGeom>
        </p:spPr>
        <p:txBody>
          <a:bodyPr vert="horz" lIns="0" tIns="0" rIns="0" bIns="0" rtlCol="0" anchor="t">
            <a:noAutofit/>
          </a:bodyPr>
          <a:lstStyle/>
          <a:p>
            <a:r>
              <a:rPr lang="en-GB" noProof="0"/>
              <a:t>Place the title of the slide here</a:t>
            </a:r>
          </a:p>
        </p:txBody>
      </p:sp>
      <p:grpSp>
        <p:nvGrpSpPr>
          <p:cNvPr id="2" name="INSTRUCTIE">
            <a:extLst>
              <a:ext uri="{FF2B5EF4-FFF2-40B4-BE49-F238E27FC236}">
                <a16:creationId xmlns:a16="http://schemas.microsoft.com/office/drawing/2014/main" id="{27301E8F-2690-34FE-0491-351D4189D0F1}"/>
              </a:ext>
            </a:extLst>
          </p:cNvPr>
          <p:cNvGrpSpPr/>
          <p:nvPr userDrawn="1"/>
        </p:nvGrpSpPr>
        <p:grpSpPr>
          <a:xfrm>
            <a:off x="12377595" y="0"/>
            <a:ext cx="3693113" cy="6209710"/>
            <a:chOff x="-3786164" y="0"/>
            <a:chExt cx="3693113" cy="6209710"/>
          </a:xfrm>
        </p:grpSpPr>
        <p:sp>
          <p:nvSpPr>
            <p:cNvPr id="3" name="Rechthoek 2">
              <a:extLst>
                <a:ext uri="{FF2B5EF4-FFF2-40B4-BE49-F238E27FC236}">
                  <a16:creationId xmlns:a16="http://schemas.microsoft.com/office/drawing/2014/main" id="{F15F0C9B-ED32-4675-F5DB-6631D7D95C14}"/>
                </a:ext>
              </a:extLst>
            </p:cNvPr>
            <p:cNvSpPr/>
            <p:nvPr userDrawn="1"/>
          </p:nvSpPr>
          <p:spPr>
            <a:xfrm>
              <a:off x="-3786164" y="0"/>
              <a:ext cx="3593091" cy="5572125"/>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a:solidFill>
                    <a:schemeClr val="tx2"/>
                  </a:solidFill>
                  <a:latin typeface="Calibri" panose="020F0502020204030204" pitchFamily="34" charset="0"/>
                  <a:cs typeface="Calibri" panose="020F0502020204030204" pitchFamily="34" charset="0"/>
                </a:rPr>
                <a:t>Insert/edit an Icon</a:t>
              </a:r>
            </a:p>
          </p:txBody>
        </p:sp>
        <p:sp>
          <p:nvSpPr>
            <p:cNvPr id="4" name="Rechthoek 3">
              <a:extLst>
                <a:ext uri="{FF2B5EF4-FFF2-40B4-BE49-F238E27FC236}">
                  <a16:creationId xmlns:a16="http://schemas.microsoft.com/office/drawing/2014/main" id="{8385148C-FA61-4888-DC5F-79BCD49F78E2}"/>
                </a:ext>
              </a:extLst>
            </p:cNvPr>
            <p:cNvSpPr/>
            <p:nvPr userDrawn="1"/>
          </p:nvSpPr>
          <p:spPr>
            <a:xfrm>
              <a:off x="-3786164" y="5381710"/>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a:solidFill>
                    <a:srgbClr val="211F26"/>
                  </a:solidFill>
                  <a:latin typeface="Calibri" panose="020F0502020204030204" pitchFamily="34" charset="0"/>
                  <a:cs typeface="Calibri" panose="020F0502020204030204" pitchFamily="34" charset="0"/>
                </a:rPr>
                <a:t>Want to know more?</a:t>
              </a:r>
              <a:br>
                <a:rPr lang="en-GB" sz="1200" b="1" cap="all" baseline="0" noProof="0">
                  <a:solidFill>
                    <a:srgbClr val="211F26"/>
                  </a:solidFill>
                  <a:latin typeface="Calibri" panose="020F0502020204030204" pitchFamily="34" charset="0"/>
                  <a:cs typeface="Calibri" panose="020F0502020204030204" pitchFamily="34" charset="0"/>
                </a:rPr>
              </a:br>
              <a:r>
                <a:rPr lang="en-GB" sz="1200" cap="none" baseline="0" noProof="0">
                  <a:solidFill>
                    <a:srgbClr val="211F26"/>
                  </a:solidFill>
                  <a:latin typeface="Calibri" panose="020F0502020204030204" pitchFamily="34" charset="0"/>
                  <a:cs typeface="Calibri" panose="020F0502020204030204" pitchFamily="34" charset="0"/>
                </a:rPr>
                <a:t>Go to the </a:t>
              </a:r>
              <a:r>
                <a:rPr lang="en-GB" sz="1200" kern="1200" cap="none" baseline="0" noProof="0">
                  <a:solidFill>
                    <a:srgbClr val="211F26"/>
                  </a:solidFill>
                  <a:latin typeface="Calibri" panose="020F0502020204030204" pitchFamily="34" charset="0"/>
                  <a:ea typeface="+mn-ea"/>
                  <a:cs typeface="Calibri" panose="020F0502020204030204" pitchFamily="34" charset="0"/>
                </a:rPr>
                <a:t>tab</a:t>
              </a:r>
              <a:r>
                <a:rPr lang="en-GB" sz="1200" b="1" cap="all" baseline="0" noProof="0">
                  <a:solidFill>
                    <a:srgbClr val="211F26"/>
                  </a:solidFill>
                  <a:latin typeface="Calibri" panose="020F0502020204030204" pitchFamily="34" charset="0"/>
                  <a:cs typeface="Calibri" panose="020F0502020204030204" pitchFamily="34" charset="0"/>
                </a:rPr>
                <a:t> 'SLIDEBUILDER’ </a:t>
              </a:r>
              <a:r>
                <a:rPr lang="en-GB" sz="1200" kern="1200" cap="none" baseline="0" noProof="0">
                  <a:solidFill>
                    <a:srgbClr val="211F26"/>
                  </a:solidFill>
                  <a:latin typeface="Calibri" panose="020F0502020204030204" pitchFamily="34" charset="0"/>
                  <a:ea typeface="+mn-ea"/>
                  <a:cs typeface="Calibri" panose="020F0502020204030204" pitchFamily="34" charset="0"/>
                </a:rPr>
                <a:t>and click</a:t>
              </a:r>
              <a:br>
                <a:rPr lang="en-GB" sz="1200" kern="1200" cap="none" baseline="0" noProof="0">
                  <a:solidFill>
                    <a:srgbClr val="211F26"/>
                  </a:solidFill>
                  <a:latin typeface="Calibri" panose="020F0502020204030204" pitchFamily="34" charset="0"/>
                  <a:ea typeface="+mn-ea"/>
                  <a:cs typeface="Calibri" panose="020F0502020204030204" pitchFamily="34" charset="0"/>
                </a:rPr>
              </a:br>
              <a:r>
                <a:rPr lang="en-GB" sz="1200" kern="1200" cap="none" baseline="0" noProof="0">
                  <a:solidFill>
                    <a:srgbClr val="211F26"/>
                  </a:solidFill>
                  <a:latin typeface="Calibri" panose="020F0502020204030204" pitchFamily="34" charset="0"/>
                  <a:ea typeface="+mn-ea"/>
                  <a:cs typeface="Calibri" panose="020F0502020204030204" pitchFamily="34" charset="0"/>
                </a:rPr>
                <a:t>on the button </a:t>
              </a:r>
              <a:r>
                <a:rPr lang="en-GB" sz="1200" b="1" cap="all" baseline="0" noProof="0">
                  <a:solidFill>
                    <a:srgbClr val="211F26"/>
                  </a:solidFill>
                  <a:latin typeface="Calibri" panose="020F0502020204030204" pitchFamily="34" charset="0"/>
                  <a:cs typeface="Calibri" panose="020F0502020204030204" pitchFamily="34" charset="0"/>
                </a:rPr>
                <a:t>‘Inspiration'</a:t>
              </a:r>
            </a:p>
          </p:txBody>
        </p:sp>
        <p:sp>
          <p:nvSpPr>
            <p:cNvPr id="6" name="Ovaal 5">
              <a:extLst>
                <a:ext uri="{FF2B5EF4-FFF2-40B4-BE49-F238E27FC236}">
                  <a16:creationId xmlns:a16="http://schemas.microsoft.com/office/drawing/2014/main" id="{8F800E00-5DFE-6197-8A54-3294D2ABAA59}"/>
                </a:ext>
              </a:extLst>
            </p:cNvPr>
            <p:cNvSpPr/>
            <p:nvPr userDrawn="1"/>
          </p:nvSpPr>
          <p:spPr>
            <a:xfrm>
              <a:off x="-3603587" y="465324"/>
              <a:ext cx="180000" cy="180000"/>
            </a:xfrm>
            <a:prstGeom prst="ellipse">
              <a:avLst/>
            </a:prstGeom>
            <a:solidFill>
              <a:schemeClr val="tx2"/>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rgbClr val="FFFFFF"/>
                  </a:solidFill>
                  <a:effectLst/>
                  <a:uLnTx/>
                  <a:uFillTx/>
                  <a:latin typeface="Calibri" panose="020F0502020204030204" pitchFamily="34" charset="0"/>
                  <a:cs typeface="Calibri" panose="020F0502020204030204" pitchFamily="34" charset="0"/>
                </a:rPr>
                <a:t>1</a:t>
              </a:r>
            </a:p>
          </p:txBody>
        </p:sp>
        <p:sp>
          <p:nvSpPr>
            <p:cNvPr id="9" name="Rechthoek 8">
              <a:extLst>
                <a:ext uri="{FF2B5EF4-FFF2-40B4-BE49-F238E27FC236}">
                  <a16:creationId xmlns:a16="http://schemas.microsoft.com/office/drawing/2014/main" id="{751D9F3E-67FC-452D-6B43-E44ECAE3877D}"/>
                </a:ext>
              </a:extLst>
            </p:cNvPr>
            <p:cNvSpPr/>
            <p:nvPr userDrawn="1"/>
          </p:nvSpPr>
          <p:spPr>
            <a:xfrm>
              <a:off x="-3319416" y="465323"/>
              <a:ext cx="2944087" cy="661851"/>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If necessary, delete the existing icon</a:t>
              </a:r>
              <a:b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by using the </a:t>
              </a:r>
              <a:r>
                <a:rPr kumimoji="0" lang="en-GB"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‘Backspace key’</a:t>
              </a: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 Go to</a:t>
              </a:r>
              <a:b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the tab </a:t>
              </a:r>
              <a:r>
                <a:rPr kumimoji="0" lang="en-GB" sz="1200" b="1" i="0" u="none" strike="noStrike" kern="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rPr>
                <a:t>‘</a:t>
              </a:r>
              <a:r>
                <a:rPr kumimoji="0" lang="en-GB" sz="1200" b="1" i="0" u="none" strike="noStrike" kern="0" cap="none" spc="0" normalizeH="0" baseline="0" noProof="0" err="1">
                  <a:ln>
                    <a:noFill/>
                  </a:ln>
                  <a:solidFill>
                    <a:srgbClr val="000000"/>
                  </a:solidFill>
                  <a:effectLst/>
                  <a:uLnTx/>
                  <a:uFillTx/>
                  <a:latin typeface="Calibri" panose="020F0502020204030204" pitchFamily="34" charset="0"/>
                  <a:ea typeface="+mn-ea"/>
                  <a:cs typeface="Calibri" panose="020F0502020204030204" pitchFamily="34" charset="0"/>
                </a:rPr>
                <a:t>Slidebuilder</a:t>
              </a:r>
              <a:r>
                <a:rPr kumimoji="0" lang="en-GB" sz="1200" b="1" i="0" u="none" strike="noStrike" kern="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rPr>
                <a:t>’</a:t>
              </a: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 and click</a:t>
              </a:r>
              <a:b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on the button </a:t>
              </a:r>
              <a:r>
                <a:rPr kumimoji="0" lang="en-GB" sz="1200" b="1" i="0" u="none" strike="noStrike" kern="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rPr>
                <a:t>‘Icons’</a:t>
              </a:r>
              <a:r>
                <a:rPr kumimoji="0" lang="en-GB" sz="1200" b="0" i="0" u="none" strike="noStrike" kern="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rPr>
                <a:t>.</a:t>
              </a:r>
              <a:endPar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endParaRPr>
            </a:p>
          </p:txBody>
        </p:sp>
        <p:sp>
          <p:nvSpPr>
            <p:cNvPr id="11" name="Ovaal 10">
              <a:extLst>
                <a:ext uri="{FF2B5EF4-FFF2-40B4-BE49-F238E27FC236}">
                  <a16:creationId xmlns:a16="http://schemas.microsoft.com/office/drawing/2014/main" id="{470CD354-F309-3705-793D-F4A6E614CF92}"/>
                </a:ext>
              </a:extLst>
            </p:cNvPr>
            <p:cNvSpPr/>
            <p:nvPr userDrawn="1"/>
          </p:nvSpPr>
          <p:spPr>
            <a:xfrm>
              <a:off x="-3603587" y="1811184"/>
              <a:ext cx="180000" cy="180000"/>
            </a:xfrm>
            <a:prstGeom prst="ellipse">
              <a:avLst/>
            </a:prstGeom>
            <a:solidFill>
              <a:schemeClr val="tx2"/>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2" name="Rechthoek 11">
              <a:extLst>
                <a:ext uri="{FF2B5EF4-FFF2-40B4-BE49-F238E27FC236}">
                  <a16:creationId xmlns:a16="http://schemas.microsoft.com/office/drawing/2014/main" id="{104E7768-A176-E5BD-B1A3-8CF8F3C25A65}"/>
                </a:ext>
              </a:extLst>
            </p:cNvPr>
            <p:cNvSpPr/>
            <p:nvPr userDrawn="1"/>
          </p:nvSpPr>
          <p:spPr>
            <a:xfrm>
              <a:off x="-3319415" y="1811185"/>
              <a:ext cx="2944682" cy="32633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Select the preferred category and icon</a:t>
              </a:r>
              <a:b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and click on  </a:t>
              </a:r>
              <a:r>
                <a:rPr kumimoji="0" lang="en-GB"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‘Insert’</a:t>
              </a: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a:t>
              </a:r>
            </a:p>
          </p:txBody>
        </p:sp>
        <p:sp>
          <p:nvSpPr>
            <p:cNvPr id="13" name="Rechthoek 12">
              <a:extLst>
                <a:ext uri="{FF2B5EF4-FFF2-40B4-BE49-F238E27FC236}">
                  <a16:creationId xmlns:a16="http://schemas.microsoft.com/office/drawing/2014/main" id="{28B6CC47-8726-F032-65AB-DE99F89EAB01}"/>
                </a:ext>
              </a:extLst>
            </p:cNvPr>
            <p:cNvSpPr/>
            <p:nvPr userDrawn="1"/>
          </p:nvSpPr>
          <p:spPr>
            <a:xfrm>
              <a:off x="-3319415" y="2245760"/>
              <a:ext cx="825500" cy="209550"/>
            </a:xfrm>
            <a:prstGeom prst="rect">
              <a:avLst/>
            </a:prstGeom>
            <a:solidFill>
              <a:srgbClr val="1FF52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1000" b="1" noProof="0">
                  <a:solidFill>
                    <a:srgbClr val="211F26"/>
                  </a:solidFill>
                  <a:latin typeface="Calibri" panose="020F0502020204030204" pitchFamily="34" charset="0"/>
                  <a:cs typeface="Calibri" panose="020F0502020204030204" pitchFamily="34" charset="0"/>
                </a:rPr>
                <a:t>Insert</a:t>
              </a:r>
            </a:p>
          </p:txBody>
        </p:sp>
        <p:sp>
          <p:nvSpPr>
            <p:cNvPr id="14" name="Ovaal 13">
              <a:extLst>
                <a:ext uri="{FF2B5EF4-FFF2-40B4-BE49-F238E27FC236}">
                  <a16:creationId xmlns:a16="http://schemas.microsoft.com/office/drawing/2014/main" id="{95D93FB0-EDC3-4222-9D34-17E42AACF4E5}"/>
                </a:ext>
              </a:extLst>
            </p:cNvPr>
            <p:cNvSpPr/>
            <p:nvPr userDrawn="1"/>
          </p:nvSpPr>
          <p:spPr>
            <a:xfrm>
              <a:off x="-3603587" y="2634834"/>
              <a:ext cx="180000" cy="180000"/>
            </a:xfrm>
            <a:prstGeom prst="ellipse">
              <a:avLst/>
            </a:prstGeom>
            <a:solidFill>
              <a:schemeClr val="tx2"/>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5" name="Rechthoek 14">
              <a:extLst>
                <a:ext uri="{FF2B5EF4-FFF2-40B4-BE49-F238E27FC236}">
                  <a16:creationId xmlns:a16="http://schemas.microsoft.com/office/drawing/2014/main" id="{A9B09610-AE51-83C8-9780-7C7D249F7DFC}"/>
                </a:ext>
              </a:extLst>
            </p:cNvPr>
            <p:cNvSpPr/>
            <p:nvPr userDrawn="1"/>
          </p:nvSpPr>
          <p:spPr>
            <a:xfrm>
              <a:off x="-3319415" y="2634835"/>
              <a:ext cx="2944682" cy="637754"/>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Drag the icon to the preferred position on the slide. To give the icon a different colour, go to the tab </a:t>
              </a:r>
              <a:r>
                <a:rPr kumimoji="0" lang="en-GB"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‘Drawing Tools’</a:t>
              </a: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 - </a:t>
              </a:r>
              <a:r>
                <a:rPr kumimoji="0" lang="en-GB"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‘Format’ </a:t>
              </a: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and click on </a:t>
              </a:r>
              <a:r>
                <a:rPr kumimoji="0" lang="en-GB"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‘Shape Fill’</a:t>
              </a: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16" name="ICOON_info">
              <a:extLst>
                <a:ext uri="{FF2B5EF4-FFF2-40B4-BE49-F238E27FC236}">
                  <a16:creationId xmlns:a16="http://schemas.microsoft.com/office/drawing/2014/main" id="{18C0E431-238E-1B94-2638-A17D412C9316}"/>
                </a:ext>
              </a:extLst>
            </p:cNvPr>
            <p:cNvGrpSpPr/>
            <p:nvPr userDrawn="1"/>
          </p:nvGrpSpPr>
          <p:grpSpPr>
            <a:xfrm>
              <a:off x="-376736" y="5210661"/>
              <a:ext cx="283685" cy="283685"/>
              <a:chOff x="-510741" y="5913713"/>
              <a:chExt cx="267555" cy="267555"/>
            </a:xfrm>
          </p:grpSpPr>
          <p:sp>
            <p:nvSpPr>
              <p:cNvPr id="75" name="Ovaal 74">
                <a:extLst>
                  <a:ext uri="{FF2B5EF4-FFF2-40B4-BE49-F238E27FC236}">
                    <a16:creationId xmlns:a16="http://schemas.microsoft.com/office/drawing/2014/main" id="{03C2F0ED-3096-5244-C114-8E652593588C}"/>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a:latin typeface="Calibri" panose="020F0502020204030204" pitchFamily="34" charset="0"/>
                  <a:cs typeface="Calibri" panose="020F0502020204030204" pitchFamily="34" charset="0"/>
                </a:endParaRPr>
              </a:p>
            </p:txBody>
          </p:sp>
          <p:sp>
            <p:nvSpPr>
              <p:cNvPr id="76" name="Graphic 163" descr="Informatie">
                <a:extLst>
                  <a:ext uri="{FF2B5EF4-FFF2-40B4-BE49-F238E27FC236}">
                    <a16:creationId xmlns:a16="http://schemas.microsoft.com/office/drawing/2014/main" id="{E9E6A109-D17E-EF74-E77B-A7C63520ACF3}"/>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a:solidFill>
                    <a:srgbClr val="211F26"/>
                  </a:solidFill>
                  <a:latin typeface="Calibri" panose="020F0502020204030204" pitchFamily="34" charset="0"/>
                  <a:cs typeface="Calibri" panose="020F0502020204030204" pitchFamily="34" charset="0"/>
                </a:endParaRPr>
              </a:p>
            </p:txBody>
          </p:sp>
        </p:grpSp>
        <p:grpSp>
          <p:nvGrpSpPr>
            <p:cNvPr id="17" name="Groep 16">
              <a:extLst>
                <a:ext uri="{FF2B5EF4-FFF2-40B4-BE49-F238E27FC236}">
                  <a16:creationId xmlns:a16="http://schemas.microsoft.com/office/drawing/2014/main" id="{A16C703F-6E18-BBA0-7128-710A3D8E187C}"/>
                </a:ext>
              </a:extLst>
            </p:cNvPr>
            <p:cNvGrpSpPr/>
            <p:nvPr userDrawn="1"/>
          </p:nvGrpSpPr>
          <p:grpSpPr>
            <a:xfrm>
              <a:off x="-938434" y="5519087"/>
              <a:ext cx="627798" cy="576693"/>
              <a:chOff x="-938434" y="4570310"/>
              <a:chExt cx="627798" cy="576693"/>
            </a:xfrm>
          </p:grpSpPr>
          <p:grpSp>
            <p:nvGrpSpPr>
              <p:cNvPr id="70" name="Inspireren">
                <a:extLst>
                  <a:ext uri="{FF2B5EF4-FFF2-40B4-BE49-F238E27FC236}">
                    <a16:creationId xmlns:a16="http://schemas.microsoft.com/office/drawing/2014/main" id="{79526D32-3AA3-E967-6366-35BDF8FD2D28}"/>
                  </a:ext>
                </a:extLst>
              </p:cNvPr>
              <p:cNvGrpSpPr>
                <a:grpSpLocks noChangeAspect="1"/>
              </p:cNvGrpSpPr>
              <p:nvPr userDrawn="1"/>
            </p:nvGrpSpPr>
            <p:grpSpPr bwMode="auto">
              <a:xfrm>
                <a:off x="-716116" y="4570310"/>
                <a:ext cx="169778" cy="242385"/>
                <a:chOff x="4768" y="2783"/>
                <a:chExt cx="788" cy="1125"/>
              </a:xfrm>
              <a:gradFill>
                <a:gsLst>
                  <a:gs pos="0">
                    <a:srgbClr val="9D9FA1"/>
                  </a:gs>
                  <a:gs pos="70000">
                    <a:srgbClr val="211F26"/>
                  </a:gs>
                </a:gsLst>
                <a:lin ang="2700000" scaled="0"/>
              </a:gradFill>
            </p:grpSpPr>
            <p:sp>
              <p:nvSpPr>
                <p:cNvPr id="72" name="Freeform 12">
                  <a:extLst>
                    <a:ext uri="{FF2B5EF4-FFF2-40B4-BE49-F238E27FC236}">
                      <a16:creationId xmlns:a16="http://schemas.microsoft.com/office/drawing/2014/main" id="{FE54E9D6-C931-6128-E1B5-D8B0951AEA2C}"/>
                    </a:ext>
                  </a:extLst>
                </p:cNvPr>
                <p:cNvSpPr>
                  <a:spLocks/>
                </p:cNvSpPr>
                <p:nvPr/>
              </p:nvSpPr>
              <p:spPr bwMode="auto">
                <a:xfrm>
                  <a:off x="5001" y="3186"/>
                  <a:ext cx="319" cy="288"/>
                </a:xfrm>
                <a:custGeom>
                  <a:avLst/>
                  <a:gdLst>
                    <a:gd name="T0" fmla="*/ 220 w 319"/>
                    <a:gd name="T1" fmla="*/ 288 h 288"/>
                    <a:gd name="T2" fmla="*/ 107 w 319"/>
                    <a:gd name="T3" fmla="*/ 288 h 288"/>
                    <a:gd name="T4" fmla="*/ 0 w 319"/>
                    <a:gd name="T5" fmla="*/ 0 h 288"/>
                    <a:gd name="T6" fmla="*/ 319 w 319"/>
                    <a:gd name="T7" fmla="*/ 0 h 288"/>
                    <a:gd name="T8" fmla="*/ 220 w 319"/>
                    <a:gd name="T9" fmla="*/ 288 h 288"/>
                  </a:gdLst>
                  <a:ahLst/>
                  <a:cxnLst>
                    <a:cxn ang="0">
                      <a:pos x="T0" y="T1"/>
                    </a:cxn>
                    <a:cxn ang="0">
                      <a:pos x="T2" y="T3"/>
                    </a:cxn>
                    <a:cxn ang="0">
                      <a:pos x="T4" y="T5"/>
                    </a:cxn>
                    <a:cxn ang="0">
                      <a:pos x="T6" y="T7"/>
                    </a:cxn>
                    <a:cxn ang="0">
                      <a:pos x="T8" y="T9"/>
                    </a:cxn>
                  </a:cxnLst>
                  <a:rect l="0" t="0" r="r" b="b"/>
                  <a:pathLst>
                    <a:path w="319" h="288">
                      <a:moveTo>
                        <a:pt x="220" y="288"/>
                      </a:moveTo>
                      <a:lnTo>
                        <a:pt x="107" y="288"/>
                      </a:lnTo>
                      <a:lnTo>
                        <a:pt x="0" y="0"/>
                      </a:lnTo>
                      <a:lnTo>
                        <a:pt x="319" y="0"/>
                      </a:lnTo>
                      <a:lnTo>
                        <a:pt x="220" y="288"/>
                      </a:lnTo>
                      <a:close/>
                    </a:path>
                  </a:pathLst>
                </a:custGeom>
                <a:solidFill>
                  <a:srgbClr val="1FF5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a:ln>
                      <a:noFill/>
                    </a:ln>
                    <a:solidFill>
                      <a:srgbClr val="211F26"/>
                    </a:solidFill>
                    <a:effectLst/>
                    <a:uLnTx/>
                    <a:uFillTx/>
                    <a:latin typeface="Segoe UI Light"/>
                  </a:endParaRPr>
                </a:p>
              </p:txBody>
            </p:sp>
            <p:sp>
              <p:nvSpPr>
                <p:cNvPr id="73" name="Freeform 13">
                  <a:extLst>
                    <a:ext uri="{FF2B5EF4-FFF2-40B4-BE49-F238E27FC236}">
                      <a16:creationId xmlns:a16="http://schemas.microsoft.com/office/drawing/2014/main" id="{5FC6A98C-1206-36C2-7C6A-899156BAC042}"/>
                    </a:ext>
                  </a:extLst>
                </p:cNvPr>
                <p:cNvSpPr>
                  <a:spLocks/>
                </p:cNvSpPr>
                <p:nvPr/>
              </p:nvSpPr>
              <p:spPr bwMode="auto">
                <a:xfrm>
                  <a:off x="5022" y="3796"/>
                  <a:ext cx="282" cy="112"/>
                </a:xfrm>
                <a:custGeom>
                  <a:avLst/>
                  <a:gdLst>
                    <a:gd name="T0" fmla="*/ 229 w 251"/>
                    <a:gd name="T1" fmla="*/ 70 h 100"/>
                    <a:gd name="T2" fmla="*/ 229 w 251"/>
                    <a:gd name="T3" fmla="*/ 69 h 100"/>
                    <a:gd name="T4" fmla="*/ 251 w 251"/>
                    <a:gd name="T5" fmla="*/ 0 h 100"/>
                    <a:gd name="T6" fmla="*/ 0 w 251"/>
                    <a:gd name="T7" fmla="*/ 0 h 100"/>
                    <a:gd name="T8" fmla="*/ 22 w 251"/>
                    <a:gd name="T9" fmla="*/ 69 h 100"/>
                    <a:gd name="T10" fmla="*/ 63 w 251"/>
                    <a:gd name="T11" fmla="*/ 100 h 100"/>
                    <a:gd name="T12" fmla="*/ 188 w 251"/>
                    <a:gd name="T13" fmla="*/ 100 h 100"/>
                    <a:gd name="T14" fmla="*/ 229 w 251"/>
                    <a:gd name="T15" fmla="*/ 71 h 100"/>
                    <a:gd name="T16" fmla="*/ 229 w 251"/>
                    <a:gd name="T17" fmla="*/ 71 h 100"/>
                    <a:gd name="T18" fmla="*/ 229 w 251"/>
                    <a:gd name="T19" fmla="*/ 7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 h="100">
                      <a:moveTo>
                        <a:pt x="229" y="70"/>
                      </a:moveTo>
                      <a:cubicBezTo>
                        <a:pt x="229" y="70"/>
                        <a:pt x="229" y="69"/>
                        <a:pt x="229" y="69"/>
                      </a:cubicBezTo>
                      <a:cubicBezTo>
                        <a:pt x="251" y="0"/>
                        <a:pt x="251" y="0"/>
                        <a:pt x="251" y="0"/>
                      </a:cubicBezTo>
                      <a:cubicBezTo>
                        <a:pt x="0" y="0"/>
                        <a:pt x="0" y="0"/>
                        <a:pt x="0" y="0"/>
                      </a:cubicBezTo>
                      <a:cubicBezTo>
                        <a:pt x="22" y="69"/>
                        <a:pt x="22" y="69"/>
                        <a:pt x="22" y="69"/>
                      </a:cubicBezTo>
                      <a:cubicBezTo>
                        <a:pt x="27" y="87"/>
                        <a:pt x="44" y="100"/>
                        <a:pt x="63" y="100"/>
                      </a:cubicBezTo>
                      <a:cubicBezTo>
                        <a:pt x="188" y="100"/>
                        <a:pt x="188" y="100"/>
                        <a:pt x="188" y="100"/>
                      </a:cubicBezTo>
                      <a:cubicBezTo>
                        <a:pt x="207" y="100"/>
                        <a:pt x="223" y="88"/>
                        <a:pt x="229" y="71"/>
                      </a:cubicBezTo>
                      <a:cubicBezTo>
                        <a:pt x="229" y="71"/>
                        <a:pt x="229" y="71"/>
                        <a:pt x="229" y="71"/>
                      </a:cubicBezTo>
                      <a:lnTo>
                        <a:pt x="229"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a:ln>
                      <a:noFill/>
                    </a:ln>
                    <a:solidFill>
                      <a:srgbClr val="211F26"/>
                    </a:solidFill>
                    <a:effectLst/>
                    <a:uLnTx/>
                    <a:uFillTx/>
                    <a:latin typeface="Segoe UI Light"/>
                  </a:endParaRPr>
                </a:p>
              </p:txBody>
            </p:sp>
            <p:sp>
              <p:nvSpPr>
                <p:cNvPr id="74" name="Freeform 14">
                  <a:extLst>
                    <a:ext uri="{FF2B5EF4-FFF2-40B4-BE49-F238E27FC236}">
                      <a16:creationId xmlns:a16="http://schemas.microsoft.com/office/drawing/2014/main" id="{C65152A4-DA10-4273-D433-BFB1D22B873F}"/>
                    </a:ext>
                  </a:extLst>
                </p:cNvPr>
                <p:cNvSpPr>
                  <a:spLocks noEditPoints="1"/>
                </p:cNvSpPr>
                <p:nvPr/>
              </p:nvSpPr>
              <p:spPr bwMode="auto">
                <a:xfrm>
                  <a:off x="4768" y="2783"/>
                  <a:ext cx="788" cy="966"/>
                </a:xfrm>
                <a:custGeom>
                  <a:avLst/>
                  <a:gdLst>
                    <a:gd name="T0" fmla="*/ 351 w 702"/>
                    <a:gd name="T1" fmla="*/ 0 h 860"/>
                    <a:gd name="T2" fmla="*/ 0 w 702"/>
                    <a:gd name="T3" fmla="*/ 351 h 860"/>
                    <a:gd name="T4" fmla="*/ 134 w 702"/>
                    <a:gd name="T5" fmla="*/ 627 h 860"/>
                    <a:gd name="T6" fmla="*/ 165 w 702"/>
                    <a:gd name="T7" fmla="*/ 718 h 860"/>
                    <a:gd name="T8" fmla="*/ 266 w 702"/>
                    <a:gd name="T9" fmla="*/ 718 h 860"/>
                    <a:gd name="T10" fmla="*/ 266 w 702"/>
                    <a:gd name="T11" fmla="*/ 718 h 860"/>
                    <a:gd name="T12" fmla="*/ 434 w 702"/>
                    <a:gd name="T13" fmla="*/ 718 h 860"/>
                    <a:gd name="T14" fmla="*/ 419 w 702"/>
                    <a:gd name="T15" fmla="*/ 760 h 860"/>
                    <a:gd name="T16" fmla="*/ 284 w 702"/>
                    <a:gd name="T17" fmla="*/ 760 h 860"/>
                    <a:gd name="T18" fmla="*/ 284 w 702"/>
                    <a:gd name="T19" fmla="*/ 760 h 860"/>
                    <a:gd name="T20" fmla="*/ 179 w 702"/>
                    <a:gd name="T21" fmla="*/ 760 h 860"/>
                    <a:gd name="T22" fmla="*/ 212 w 702"/>
                    <a:gd name="T23" fmla="*/ 860 h 860"/>
                    <a:gd name="T24" fmla="*/ 212 w 702"/>
                    <a:gd name="T25" fmla="*/ 860 h 860"/>
                    <a:gd name="T26" fmla="*/ 216 w 702"/>
                    <a:gd name="T27" fmla="*/ 860 h 860"/>
                    <a:gd name="T28" fmla="*/ 488 w 702"/>
                    <a:gd name="T29" fmla="*/ 860 h 860"/>
                    <a:gd name="T30" fmla="*/ 491 w 702"/>
                    <a:gd name="T31" fmla="*/ 860 h 860"/>
                    <a:gd name="T32" fmla="*/ 570 w 702"/>
                    <a:gd name="T33" fmla="*/ 625 h 860"/>
                    <a:gd name="T34" fmla="*/ 702 w 702"/>
                    <a:gd name="T35" fmla="*/ 351 h 860"/>
                    <a:gd name="T36" fmla="*/ 351 w 702"/>
                    <a:gd name="T37" fmla="*/ 0 h 860"/>
                    <a:gd name="T38" fmla="*/ 587 w 702"/>
                    <a:gd name="T39" fmla="*/ 438 h 860"/>
                    <a:gd name="T40" fmla="*/ 485 w 702"/>
                    <a:gd name="T41" fmla="*/ 563 h 860"/>
                    <a:gd name="T42" fmla="*/ 454 w 702"/>
                    <a:gd name="T43" fmla="*/ 658 h 860"/>
                    <a:gd name="T44" fmla="*/ 250 w 702"/>
                    <a:gd name="T45" fmla="*/ 658 h 860"/>
                    <a:gd name="T46" fmla="*/ 219 w 702"/>
                    <a:gd name="T47" fmla="*/ 565 h 860"/>
                    <a:gd name="T48" fmla="*/ 115 w 702"/>
                    <a:gd name="T49" fmla="*/ 439 h 860"/>
                    <a:gd name="T50" fmla="*/ 99 w 702"/>
                    <a:gd name="T51" fmla="*/ 351 h 860"/>
                    <a:gd name="T52" fmla="*/ 351 w 702"/>
                    <a:gd name="T53" fmla="*/ 99 h 860"/>
                    <a:gd name="T54" fmla="*/ 603 w 702"/>
                    <a:gd name="T55" fmla="*/ 351 h 860"/>
                    <a:gd name="T56" fmla="*/ 587 w 702"/>
                    <a:gd name="T57" fmla="*/ 438 h 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02" h="860">
                      <a:moveTo>
                        <a:pt x="351" y="0"/>
                      </a:moveTo>
                      <a:cubicBezTo>
                        <a:pt x="157" y="0"/>
                        <a:pt x="0" y="157"/>
                        <a:pt x="0" y="351"/>
                      </a:cubicBezTo>
                      <a:cubicBezTo>
                        <a:pt x="0" y="463"/>
                        <a:pt x="52" y="562"/>
                        <a:pt x="134" y="627"/>
                      </a:cubicBezTo>
                      <a:cubicBezTo>
                        <a:pt x="165" y="718"/>
                        <a:pt x="165" y="718"/>
                        <a:pt x="165" y="718"/>
                      </a:cubicBezTo>
                      <a:cubicBezTo>
                        <a:pt x="266" y="718"/>
                        <a:pt x="266" y="718"/>
                        <a:pt x="266" y="718"/>
                      </a:cubicBezTo>
                      <a:cubicBezTo>
                        <a:pt x="266" y="718"/>
                        <a:pt x="266" y="718"/>
                        <a:pt x="266" y="718"/>
                      </a:cubicBezTo>
                      <a:cubicBezTo>
                        <a:pt x="434" y="718"/>
                        <a:pt x="434" y="718"/>
                        <a:pt x="434" y="718"/>
                      </a:cubicBezTo>
                      <a:cubicBezTo>
                        <a:pt x="419" y="760"/>
                        <a:pt x="419" y="760"/>
                        <a:pt x="419" y="760"/>
                      </a:cubicBezTo>
                      <a:cubicBezTo>
                        <a:pt x="284" y="760"/>
                        <a:pt x="284" y="760"/>
                        <a:pt x="284" y="760"/>
                      </a:cubicBezTo>
                      <a:cubicBezTo>
                        <a:pt x="284" y="760"/>
                        <a:pt x="284" y="760"/>
                        <a:pt x="284" y="760"/>
                      </a:cubicBezTo>
                      <a:cubicBezTo>
                        <a:pt x="179" y="760"/>
                        <a:pt x="179" y="760"/>
                        <a:pt x="179" y="760"/>
                      </a:cubicBezTo>
                      <a:cubicBezTo>
                        <a:pt x="212" y="860"/>
                        <a:pt x="212" y="860"/>
                        <a:pt x="212" y="860"/>
                      </a:cubicBezTo>
                      <a:cubicBezTo>
                        <a:pt x="212" y="860"/>
                        <a:pt x="212" y="860"/>
                        <a:pt x="212" y="860"/>
                      </a:cubicBezTo>
                      <a:cubicBezTo>
                        <a:pt x="216" y="860"/>
                        <a:pt x="216" y="860"/>
                        <a:pt x="216" y="860"/>
                      </a:cubicBezTo>
                      <a:cubicBezTo>
                        <a:pt x="488" y="860"/>
                        <a:pt x="488" y="860"/>
                        <a:pt x="488" y="860"/>
                      </a:cubicBezTo>
                      <a:cubicBezTo>
                        <a:pt x="491" y="860"/>
                        <a:pt x="491" y="860"/>
                        <a:pt x="491" y="860"/>
                      </a:cubicBezTo>
                      <a:cubicBezTo>
                        <a:pt x="570" y="625"/>
                        <a:pt x="570" y="625"/>
                        <a:pt x="570" y="625"/>
                      </a:cubicBezTo>
                      <a:cubicBezTo>
                        <a:pt x="651" y="560"/>
                        <a:pt x="702" y="461"/>
                        <a:pt x="702" y="351"/>
                      </a:cubicBezTo>
                      <a:cubicBezTo>
                        <a:pt x="702" y="157"/>
                        <a:pt x="545" y="0"/>
                        <a:pt x="351" y="0"/>
                      </a:cubicBezTo>
                      <a:close/>
                      <a:moveTo>
                        <a:pt x="587" y="438"/>
                      </a:moveTo>
                      <a:cubicBezTo>
                        <a:pt x="568" y="490"/>
                        <a:pt x="531" y="534"/>
                        <a:pt x="485" y="563"/>
                      </a:cubicBezTo>
                      <a:cubicBezTo>
                        <a:pt x="454" y="658"/>
                        <a:pt x="454" y="658"/>
                        <a:pt x="454" y="658"/>
                      </a:cubicBezTo>
                      <a:cubicBezTo>
                        <a:pt x="250" y="658"/>
                        <a:pt x="250" y="658"/>
                        <a:pt x="250" y="658"/>
                      </a:cubicBezTo>
                      <a:cubicBezTo>
                        <a:pt x="219" y="565"/>
                        <a:pt x="219" y="565"/>
                        <a:pt x="219" y="565"/>
                      </a:cubicBezTo>
                      <a:cubicBezTo>
                        <a:pt x="172" y="536"/>
                        <a:pt x="135" y="491"/>
                        <a:pt x="115" y="439"/>
                      </a:cubicBezTo>
                      <a:cubicBezTo>
                        <a:pt x="105" y="411"/>
                        <a:pt x="99" y="382"/>
                        <a:pt x="99" y="351"/>
                      </a:cubicBezTo>
                      <a:cubicBezTo>
                        <a:pt x="99" y="212"/>
                        <a:pt x="212" y="99"/>
                        <a:pt x="351" y="99"/>
                      </a:cubicBezTo>
                      <a:cubicBezTo>
                        <a:pt x="490" y="99"/>
                        <a:pt x="603" y="212"/>
                        <a:pt x="603" y="351"/>
                      </a:cubicBezTo>
                      <a:cubicBezTo>
                        <a:pt x="603" y="381"/>
                        <a:pt x="597" y="411"/>
                        <a:pt x="587" y="4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a:ln>
                      <a:noFill/>
                    </a:ln>
                    <a:solidFill>
                      <a:srgbClr val="211F26"/>
                    </a:solidFill>
                    <a:effectLst/>
                    <a:uLnTx/>
                    <a:uFillTx/>
                    <a:latin typeface="Segoe UI Light"/>
                  </a:endParaRPr>
                </a:p>
              </p:txBody>
            </p:sp>
          </p:grpSp>
          <p:sp>
            <p:nvSpPr>
              <p:cNvPr id="71" name="Tekstvak 70">
                <a:extLst>
                  <a:ext uri="{FF2B5EF4-FFF2-40B4-BE49-F238E27FC236}">
                    <a16:creationId xmlns:a16="http://schemas.microsoft.com/office/drawing/2014/main" id="{761D3C45-ABB3-61D2-8389-97E41A75F64E}"/>
                  </a:ext>
                </a:extLst>
              </p:cNvPr>
              <p:cNvSpPr txBox="1"/>
              <p:nvPr userDrawn="1"/>
            </p:nvSpPr>
            <p:spPr>
              <a:xfrm>
                <a:off x="-938434" y="4824764"/>
                <a:ext cx="627798" cy="322239"/>
              </a:xfrm>
              <a:prstGeom prst="rect">
                <a:avLst/>
              </a:prstGeom>
              <a:noFill/>
            </p:spPr>
            <p:txBody>
              <a:bodyPr wrap="square" lIns="0" tIns="0" rIns="0" bIns="0" rtlCol="0" anchor="ctr">
                <a:noAutofit/>
              </a:bodyPr>
              <a:lstStyle/>
              <a:p>
                <a:pPr marL="0" marR="0" lvl="0" indent="0" algn="ctr" defTabSz="914400" rtl="0" eaLnBrk="1" fontAlgn="auto" latinLnBrk="0" hangingPunct="1">
                  <a:lnSpc>
                    <a:spcPct val="90000"/>
                  </a:lnSpc>
                  <a:spcBef>
                    <a:spcPts val="600"/>
                  </a:spcBef>
                  <a:spcAft>
                    <a:spcPts val="600"/>
                  </a:spcAft>
                  <a:buClrTx/>
                  <a:buSzTx/>
                  <a:buFontTx/>
                  <a:buNone/>
                  <a:tabLst/>
                  <a:defRPr/>
                </a:pPr>
                <a:r>
                  <a:rPr kumimoji="0" lang="en-GB" sz="1000" b="0" i="0" u="none" strike="noStrike" kern="0" cap="none" spc="0" normalizeH="0" baseline="0" noProof="0">
                    <a:ln>
                      <a:noFill/>
                    </a:ln>
                    <a:solidFill>
                      <a:srgbClr val="211F26"/>
                    </a:solidFill>
                    <a:effectLst/>
                    <a:uLnTx/>
                    <a:uFillTx/>
                    <a:latin typeface="Calibri" panose="020F0502020204030204" pitchFamily="34" charset="0"/>
                    <a:ea typeface="+mn-ea"/>
                    <a:cs typeface="Calibri" panose="020F0502020204030204" pitchFamily="34" charset="0"/>
                  </a:rPr>
                  <a:t>Inspiration</a:t>
                </a:r>
              </a:p>
            </p:txBody>
          </p:sp>
        </p:grpSp>
        <p:grpSp>
          <p:nvGrpSpPr>
            <p:cNvPr id="18" name="Groep 17">
              <a:extLst>
                <a:ext uri="{FF2B5EF4-FFF2-40B4-BE49-F238E27FC236}">
                  <a16:creationId xmlns:a16="http://schemas.microsoft.com/office/drawing/2014/main" id="{B1FCE2C9-B43E-A18B-7B83-59F3FE2C68BC}"/>
                </a:ext>
              </a:extLst>
            </p:cNvPr>
            <p:cNvGrpSpPr/>
            <p:nvPr userDrawn="1"/>
          </p:nvGrpSpPr>
          <p:grpSpPr>
            <a:xfrm>
              <a:off x="-3398401" y="1222628"/>
              <a:ext cx="491631" cy="410839"/>
              <a:chOff x="-3241990" y="1222628"/>
              <a:chExt cx="491631" cy="410839"/>
            </a:xfrm>
          </p:grpSpPr>
          <p:sp>
            <p:nvSpPr>
              <p:cNvPr id="57" name="Tekstvak 56">
                <a:extLst>
                  <a:ext uri="{FF2B5EF4-FFF2-40B4-BE49-F238E27FC236}">
                    <a16:creationId xmlns:a16="http://schemas.microsoft.com/office/drawing/2014/main" id="{24782728-0B1D-A4F0-51B6-9EEAF95BB900}"/>
                  </a:ext>
                </a:extLst>
              </p:cNvPr>
              <p:cNvSpPr txBox="1"/>
              <p:nvPr userDrawn="1"/>
            </p:nvSpPr>
            <p:spPr>
              <a:xfrm>
                <a:off x="-3241990" y="1489960"/>
                <a:ext cx="491631" cy="143507"/>
              </a:xfrm>
              <a:prstGeom prst="rect">
                <a:avLst/>
              </a:prstGeom>
              <a:noFill/>
            </p:spPr>
            <p:txBody>
              <a:bodyPr wrap="square" lIns="0" tIns="18000" rIns="0" bIns="0" rtlCol="0" anchor="t">
                <a:noAutofit/>
              </a:bodyPr>
              <a:lstStyle/>
              <a:p>
                <a:pPr marL="0" marR="0" lvl="0" indent="0" algn="ctr" defTabSz="914400" rtl="0" eaLnBrk="1" fontAlgn="auto" latinLnBrk="0" hangingPunct="1">
                  <a:lnSpc>
                    <a:spcPct val="90000"/>
                  </a:lnSpc>
                  <a:spcBef>
                    <a:spcPts val="600"/>
                  </a:spcBef>
                  <a:spcAft>
                    <a:spcPts val="600"/>
                  </a:spcAft>
                  <a:buClrTx/>
                  <a:buSzTx/>
                  <a:buFontTx/>
                  <a:buNone/>
                  <a:tabLst/>
                  <a:defRPr/>
                </a:pPr>
                <a:r>
                  <a:rPr kumimoji="0" lang="en-GB" sz="1000" b="0" i="0" u="none" strike="noStrike" kern="0" cap="none" spc="0" normalizeH="0" baseline="0" noProof="0">
                    <a:ln>
                      <a:noFill/>
                    </a:ln>
                    <a:solidFill>
                      <a:srgbClr val="211F26"/>
                    </a:solidFill>
                    <a:effectLst/>
                    <a:uLnTx/>
                    <a:uFillTx/>
                    <a:latin typeface="Calibri" panose="020F0502020204030204" pitchFamily="34" charset="0"/>
                    <a:ea typeface="+mn-ea"/>
                    <a:cs typeface="Calibri" panose="020F0502020204030204" pitchFamily="34" charset="0"/>
                  </a:rPr>
                  <a:t>Icons</a:t>
                </a:r>
              </a:p>
            </p:txBody>
          </p:sp>
          <p:grpSp>
            <p:nvGrpSpPr>
              <p:cNvPr id="58" name="Groep 57">
                <a:extLst>
                  <a:ext uri="{FF2B5EF4-FFF2-40B4-BE49-F238E27FC236}">
                    <a16:creationId xmlns:a16="http://schemas.microsoft.com/office/drawing/2014/main" id="{3FCFFBDF-9EE5-57DC-7148-BBF7A46799A5}"/>
                  </a:ext>
                </a:extLst>
              </p:cNvPr>
              <p:cNvGrpSpPr/>
              <p:nvPr userDrawn="1"/>
            </p:nvGrpSpPr>
            <p:grpSpPr>
              <a:xfrm>
                <a:off x="-3119153" y="1222628"/>
                <a:ext cx="245956" cy="246691"/>
                <a:chOff x="1314120" y="4794393"/>
                <a:chExt cx="1787447" cy="1792785"/>
              </a:xfrm>
            </p:grpSpPr>
            <p:grpSp>
              <p:nvGrpSpPr>
                <p:cNvPr id="59" name="Groep 58">
                  <a:extLst>
                    <a:ext uri="{FF2B5EF4-FFF2-40B4-BE49-F238E27FC236}">
                      <a16:creationId xmlns:a16="http://schemas.microsoft.com/office/drawing/2014/main" id="{1F625FA4-027E-62AC-C716-2D864C42ACF9}"/>
                    </a:ext>
                  </a:extLst>
                </p:cNvPr>
                <p:cNvGrpSpPr/>
                <p:nvPr/>
              </p:nvGrpSpPr>
              <p:grpSpPr>
                <a:xfrm>
                  <a:off x="1314120" y="4794393"/>
                  <a:ext cx="1787447" cy="1792785"/>
                  <a:chOff x="1314120" y="4794393"/>
                  <a:chExt cx="1787447" cy="1792785"/>
                </a:xfrm>
                <a:gradFill>
                  <a:gsLst>
                    <a:gs pos="0">
                      <a:srgbClr val="9D9FA1"/>
                    </a:gs>
                    <a:gs pos="70000">
                      <a:srgbClr val="211F26"/>
                    </a:gs>
                  </a:gsLst>
                  <a:lin ang="2700000" scaled="0"/>
                </a:gradFill>
              </p:grpSpPr>
              <p:grpSp>
                <p:nvGrpSpPr>
                  <p:cNvPr id="61" name="Groep 60">
                    <a:extLst>
                      <a:ext uri="{FF2B5EF4-FFF2-40B4-BE49-F238E27FC236}">
                        <a16:creationId xmlns:a16="http://schemas.microsoft.com/office/drawing/2014/main" id="{32622739-AD5A-B781-7192-56C54AD3F027}"/>
                      </a:ext>
                    </a:extLst>
                  </p:cNvPr>
                  <p:cNvGrpSpPr/>
                  <p:nvPr/>
                </p:nvGrpSpPr>
                <p:grpSpPr>
                  <a:xfrm>
                    <a:off x="1314120" y="4794393"/>
                    <a:ext cx="1787447" cy="1792785"/>
                    <a:chOff x="1314120" y="4794393"/>
                    <a:chExt cx="1787447" cy="1792785"/>
                  </a:xfrm>
                  <a:grpFill/>
                </p:grpSpPr>
                <p:sp>
                  <p:nvSpPr>
                    <p:cNvPr id="66" name="Vrije vorm: vorm 65">
                      <a:extLst>
                        <a:ext uri="{FF2B5EF4-FFF2-40B4-BE49-F238E27FC236}">
                          <a16:creationId xmlns:a16="http://schemas.microsoft.com/office/drawing/2014/main" id="{9AB89D3B-2245-79E2-DDFC-5FB4E7809979}"/>
                        </a:ext>
                      </a:extLst>
                    </p:cNvPr>
                    <p:cNvSpPr/>
                    <p:nvPr/>
                  </p:nvSpPr>
                  <p:spPr>
                    <a:xfrm>
                      <a:off x="1314120" y="4794393"/>
                      <a:ext cx="854131" cy="854131"/>
                    </a:xfrm>
                    <a:custGeom>
                      <a:avLst/>
                      <a:gdLst>
                        <a:gd name="connsiteX0" fmla="*/ 716202 w 854130"/>
                        <a:gd name="connsiteY0" fmla="*/ 139664 h 854130"/>
                        <a:gd name="connsiteX1" fmla="*/ 716202 w 854130"/>
                        <a:gd name="connsiteY1" fmla="*/ 716202 h 854130"/>
                        <a:gd name="connsiteX2" fmla="*/ 139664 w 854130"/>
                        <a:gd name="connsiteY2" fmla="*/ 716202 h 854130"/>
                        <a:gd name="connsiteX3" fmla="*/ 139664 w 854130"/>
                        <a:gd name="connsiteY3" fmla="*/ 139664 h 854130"/>
                        <a:gd name="connsiteX4" fmla="*/ 716202 w 854130"/>
                        <a:gd name="connsiteY4" fmla="*/ 139664 h 854130"/>
                        <a:gd name="connsiteX5" fmla="*/ 849660 w 854130"/>
                        <a:gd name="connsiteY5" fmla="*/ 6206 h 854130"/>
                        <a:gd name="connsiteX6" fmla="*/ 6206 w 854130"/>
                        <a:gd name="connsiteY6" fmla="*/ 6206 h 854130"/>
                        <a:gd name="connsiteX7" fmla="*/ 6206 w 854130"/>
                        <a:gd name="connsiteY7" fmla="*/ 849660 h 854130"/>
                        <a:gd name="connsiteX8" fmla="*/ 849660 w 854130"/>
                        <a:gd name="connsiteY8" fmla="*/ 849660 h 854130"/>
                        <a:gd name="connsiteX9" fmla="*/ 849660 w 854130"/>
                        <a:gd name="connsiteY9" fmla="*/ 6206 h 854130"/>
                        <a:gd name="connsiteX10" fmla="*/ 849660 w 854130"/>
                        <a:gd name="connsiteY10" fmla="*/ 6206 h 854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54130" h="854130">
                          <a:moveTo>
                            <a:pt x="716202" y="139664"/>
                          </a:moveTo>
                          <a:lnTo>
                            <a:pt x="716202" y="716202"/>
                          </a:lnTo>
                          <a:lnTo>
                            <a:pt x="139664" y="716202"/>
                          </a:lnTo>
                          <a:lnTo>
                            <a:pt x="139664" y="139664"/>
                          </a:lnTo>
                          <a:lnTo>
                            <a:pt x="716202" y="139664"/>
                          </a:lnTo>
                          <a:moveTo>
                            <a:pt x="849660" y="6206"/>
                          </a:moveTo>
                          <a:lnTo>
                            <a:pt x="6206" y="6206"/>
                          </a:lnTo>
                          <a:lnTo>
                            <a:pt x="6206" y="849660"/>
                          </a:lnTo>
                          <a:lnTo>
                            <a:pt x="849660" y="849660"/>
                          </a:lnTo>
                          <a:lnTo>
                            <a:pt x="849660" y="6206"/>
                          </a:lnTo>
                          <a:lnTo>
                            <a:pt x="849660" y="6206"/>
                          </a:lnTo>
                          <a:close/>
                        </a:path>
                      </a:pathLst>
                    </a:custGeom>
                    <a:grpFill/>
                    <a:ln w="8858" cap="flat">
                      <a:noFill/>
                      <a:prstDash val="solid"/>
                      <a:miter/>
                    </a:ln>
                  </p:spPr>
                  <p:txBody>
                    <a:bodyPr rtlCol="0" anchor="ctr"/>
                    <a:lstStyle/>
                    <a:p>
                      <a:pPr defTabSz="995469"/>
                      <a:endParaRPr lang="en-GB" sz="8108" noProof="0">
                        <a:solidFill>
                          <a:srgbClr val="211F26"/>
                        </a:solidFill>
                        <a:latin typeface="Segoe UI Light"/>
                      </a:endParaRPr>
                    </a:p>
                  </p:txBody>
                </p:sp>
                <p:sp>
                  <p:nvSpPr>
                    <p:cNvPr id="67" name="Vrije vorm: vorm 66">
                      <a:extLst>
                        <a:ext uri="{FF2B5EF4-FFF2-40B4-BE49-F238E27FC236}">
                          <a16:creationId xmlns:a16="http://schemas.microsoft.com/office/drawing/2014/main" id="{B8E5E6CF-D994-A132-7DBE-B7014892DF06}"/>
                        </a:ext>
                      </a:extLst>
                    </p:cNvPr>
                    <p:cNvSpPr/>
                    <p:nvPr/>
                  </p:nvSpPr>
                  <p:spPr>
                    <a:xfrm>
                      <a:off x="2247436" y="4794393"/>
                      <a:ext cx="854131" cy="854131"/>
                    </a:xfrm>
                    <a:custGeom>
                      <a:avLst/>
                      <a:gdLst>
                        <a:gd name="connsiteX0" fmla="*/ 716202 w 854130"/>
                        <a:gd name="connsiteY0" fmla="*/ 139664 h 854130"/>
                        <a:gd name="connsiteX1" fmla="*/ 716202 w 854130"/>
                        <a:gd name="connsiteY1" fmla="*/ 716202 h 854130"/>
                        <a:gd name="connsiteX2" fmla="*/ 139664 w 854130"/>
                        <a:gd name="connsiteY2" fmla="*/ 716202 h 854130"/>
                        <a:gd name="connsiteX3" fmla="*/ 139664 w 854130"/>
                        <a:gd name="connsiteY3" fmla="*/ 139664 h 854130"/>
                        <a:gd name="connsiteX4" fmla="*/ 716202 w 854130"/>
                        <a:gd name="connsiteY4" fmla="*/ 139664 h 854130"/>
                        <a:gd name="connsiteX5" fmla="*/ 849660 w 854130"/>
                        <a:gd name="connsiteY5" fmla="*/ 6206 h 854130"/>
                        <a:gd name="connsiteX6" fmla="*/ 6206 w 854130"/>
                        <a:gd name="connsiteY6" fmla="*/ 6206 h 854130"/>
                        <a:gd name="connsiteX7" fmla="*/ 6206 w 854130"/>
                        <a:gd name="connsiteY7" fmla="*/ 849660 h 854130"/>
                        <a:gd name="connsiteX8" fmla="*/ 849660 w 854130"/>
                        <a:gd name="connsiteY8" fmla="*/ 849660 h 854130"/>
                        <a:gd name="connsiteX9" fmla="*/ 849660 w 854130"/>
                        <a:gd name="connsiteY9" fmla="*/ 6206 h 854130"/>
                        <a:gd name="connsiteX10" fmla="*/ 849660 w 854130"/>
                        <a:gd name="connsiteY10" fmla="*/ 6206 h 854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54130" h="854130">
                          <a:moveTo>
                            <a:pt x="716202" y="139664"/>
                          </a:moveTo>
                          <a:lnTo>
                            <a:pt x="716202" y="716202"/>
                          </a:lnTo>
                          <a:lnTo>
                            <a:pt x="139664" y="716202"/>
                          </a:lnTo>
                          <a:lnTo>
                            <a:pt x="139664" y="139664"/>
                          </a:lnTo>
                          <a:lnTo>
                            <a:pt x="716202" y="139664"/>
                          </a:lnTo>
                          <a:moveTo>
                            <a:pt x="849660" y="6206"/>
                          </a:moveTo>
                          <a:lnTo>
                            <a:pt x="6206" y="6206"/>
                          </a:lnTo>
                          <a:lnTo>
                            <a:pt x="6206" y="849660"/>
                          </a:lnTo>
                          <a:lnTo>
                            <a:pt x="849660" y="849660"/>
                          </a:lnTo>
                          <a:lnTo>
                            <a:pt x="849660" y="6206"/>
                          </a:lnTo>
                          <a:lnTo>
                            <a:pt x="849660" y="6206"/>
                          </a:lnTo>
                          <a:close/>
                        </a:path>
                      </a:pathLst>
                    </a:custGeom>
                    <a:grpFill/>
                    <a:ln w="8858" cap="flat">
                      <a:noFill/>
                      <a:prstDash val="solid"/>
                      <a:miter/>
                    </a:ln>
                  </p:spPr>
                  <p:txBody>
                    <a:bodyPr rtlCol="0" anchor="ctr"/>
                    <a:lstStyle/>
                    <a:p>
                      <a:pPr defTabSz="995469"/>
                      <a:endParaRPr lang="en-GB" sz="8108" noProof="0">
                        <a:solidFill>
                          <a:srgbClr val="211F26"/>
                        </a:solidFill>
                        <a:latin typeface="Segoe UI Light"/>
                      </a:endParaRPr>
                    </a:p>
                  </p:txBody>
                </p:sp>
                <p:sp>
                  <p:nvSpPr>
                    <p:cNvPr id="68" name="Vrije vorm: vorm 67">
                      <a:extLst>
                        <a:ext uri="{FF2B5EF4-FFF2-40B4-BE49-F238E27FC236}">
                          <a16:creationId xmlns:a16="http://schemas.microsoft.com/office/drawing/2014/main" id="{BA6A2CBB-FFDF-35CE-B78D-61703A99E7F1}"/>
                        </a:ext>
                      </a:extLst>
                    </p:cNvPr>
                    <p:cNvSpPr/>
                    <p:nvPr/>
                  </p:nvSpPr>
                  <p:spPr>
                    <a:xfrm>
                      <a:off x="1314120" y="5733047"/>
                      <a:ext cx="854131" cy="854131"/>
                    </a:xfrm>
                    <a:custGeom>
                      <a:avLst/>
                      <a:gdLst>
                        <a:gd name="connsiteX0" fmla="*/ 716202 w 854130"/>
                        <a:gd name="connsiteY0" fmla="*/ 139664 h 854130"/>
                        <a:gd name="connsiteX1" fmla="*/ 716202 w 854130"/>
                        <a:gd name="connsiteY1" fmla="*/ 716202 h 854130"/>
                        <a:gd name="connsiteX2" fmla="*/ 139664 w 854130"/>
                        <a:gd name="connsiteY2" fmla="*/ 716202 h 854130"/>
                        <a:gd name="connsiteX3" fmla="*/ 139664 w 854130"/>
                        <a:gd name="connsiteY3" fmla="*/ 139664 h 854130"/>
                        <a:gd name="connsiteX4" fmla="*/ 716202 w 854130"/>
                        <a:gd name="connsiteY4" fmla="*/ 139664 h 854130"/>
                        <a:gd name="connsiteX5" fmla="*/ 849660 w 854130"/>
                        <a:gd name="connsiteY5" fmla="*/ 6206 h 854130"/>
                        <a:gd name="connsiteX6" fmla="*/ 6206 w 854130"/>
                        <a:gd name="connsiteY6" fmla="*/ 6206 h 854130"/>
                        <a:gd name="connsiteX7" fmla="*/ 6206 w 854130"/>
                        <a:gd name="connsiteY7" fmla="*/ 849660 h 854130"/>
                        <a:gd name="connsiteX8" fmla="*/ 849660 w 854130"/>
                        <a:gd name="connsiteY8" fmla="*/ 849660 h 854130"/>
                        <a:gd name="connsiteX9" fmla="*/ 849660 w 854130"/>
                        <a:gd name="connsiteY9" fmla="*/ 6206 h 854130"/>
                        <a:gd name="connsiteX10" fmla="*/ 849660 w 854130"/>
                        <a:gd name="connsiteY10" fmla="*/ 6206 h 854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54130" h="854130">
                          <a:moveTo>
                            <a:pt x="716202" y="139664"/>
                          </a:moveTo>
                          <a:lnTo>
                            <a:pt x="716202" y="716202"/>
                          </a:lnTo>
                          <a:lnTo>
                            <a:pt x="139664" y="716202"/>
                          </a:lnTo>
                          <a:lnTo>
                            <a:pt x="139664" y="139664"/>
                          </a:lnTo>
                          <a:lnTo>
                            <a:pt x="716202" y="139664"/>
                          </a:lnTo>
                          <a:moveTo>
                            <a:pt x="849660" y="6206"/>
                          </a:moveTo>
                          <a:lnTo>
                            <a:pt x="6206" y="6206"/>
                          </a:lnTo>
                          <a:lnTo>
                            <a:pt x="6206" y="849660"/>
                          </a:lnTo>
                          <a:lnTo>
                            <a:pt x="849660" y="849660"/>
                          </a:lnTo>
                          <a:lnTo>
                            <a:pt x="849660" y="6206"/>
                          </a:lnTo>
                          <a:lnTo>
                            <a:pt x="849660" y="6206"/>
                          </a:lnTo>
                          <a:close/>
                        </a:path>
                      </a:pathLst>
                    </a:custGeom>
                    <a:grpFill/>
                    <a:ln w="8858" cap="flat">
                      <a:noFill/>
                      <a:prstDash val="solid"/>
                      <a:miter/>
                    </a:ln>
                  </p:spPr>
                  <p:txBody>
                    <a:bodyPr rtlCol="0" anchor="ctr"/>
                    <a:lstStyle/>
                    <a:p>
                      <a:pPr defTabSz="995469"/>
                      <a:endParaRPr lang="en-GB" sz="8108" noProof="0">
                        <a:solidFill>
                          <a:srgbClr val="211F26"/>
                        </a:solidFill>
                        <a:latin typeface="Segoe UI Light"/>
                      </a:endParaRPr>
                    </a:p>
                  </p:txBody>
                </p:sp>
                <p:sp>
                  <p:nvSpPr>
                    <p:cNvPr id="69" name="Vrije vorm: vorm 68">
                      <a:extLst>
                        <a:ext uri="{FF2B5EF4-FFF2-40B4-BE49-F238E27FC236}">
                          <a16:creationId xmlns:a16="http://schemas.microsoft.com/office/drawing/2014/main" id="{40231BC3-757C-ADFC-C32B-FBAD1497D879}"/>
                        </a:ext>
                      </a:extLst>
                    </p:cNvPr>
                    <p:cNvSpPr/>
                    <p:nvPr/>
                  </p:nvSpPr>
                  <p:spPr>
                    <a:xfrm>
                      <a:off x="2247436" y="5733047"/>
                      <a:ext cx="854131" cy="854131"/>
                    </a:xfrm>
                    <a:custGeom>
                      <a:avLst/>
                      <a:gdLst>
                        <a:gd name="connsiteX0" fmla="*/ 716202 w 854130"/>
                        <a:gd name="connsiteY0" fmla="*/ 139664 h 854130"/>
                        <a:gd name="connsiteX1" fmla="*/ 716202 w 854130"/>
                        <a:gd name="connsiteY1" fmla="*/ 716202 h 854130"/>
                        <a:gd name="connsiteX2" fmla="*/ 139664 w 854130"/>
                        <a:gd name="connsiteY2" fmla="*/ 716202 h 854130"/>
                        <a:gd name="connsiteX3" fmla="*/ 139664 w 854130"/>
                        <a:gd name="connsiteY3" fmla="*/ 139664 h 854130"/>
                        <a:gd name="connsiteX4" fmla="*/ 716202 w 854130"/>
                        <a:gd name="connsiteY4" fmla="*/ 139664 h 854130"/>
                        <a:gd name="connsiteX5" fmla="*/ 849660 w 854130"/>
                        <a:gd name="connsiteY5" fmla="*/ 6206 h 854130"/>
                        <a:gd name="connsiteX6" fmla="*/ 6206 w 854130"/>
                        <a:gd name="connsiteY6" fmla="*/ 6206 h 854130"/>
                        <a:gd name="connsiteX7" fmla="*/ 6206 w 854130"/>
                        <a:gd name="connsiteY7" fmla="*/ 849660 h 854130"/>
                        <a:gd name="connsiteX8" fmla="*/ 849660 w 854130"/>
                        <a:gd name="connsiteY8" fmla="*/ 849660 h 854130"/>
                        <a:gd name="connsiteX9" fmla="*/ 849660 w 854130"/>
                        <a:gd name="connsiteY9" fmla="*/ 6206 h 854130"/>
                        <a:gd name="connsiteX10" fmla="*/ 849660 w 854130"/>
                        <a:gd name="connsiteY10" fmla="*/ 6206 h 854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54130" h="854130">
                          <a:moveTo>
                            <a:pt x="716202" y="139664"/>
                          </a:moveTo>
                          <a:lnTo>
                            <a:pt x="716202" y="716202"/>
                          </a:lnTo>
                          <a:lnTo>
                            <a:pt x="139664" y="716202"/>
                          </a:lnTo>
                          <a:lnTo>
                            <a:pt x="139664" y="139664"/>
                          </a:lnTo>
                          <a:lnTo>
                            <a:pt x="716202" y="139664"/>
                          </a:lnTo>
                          <a:moveTo>
                            <a:pt x="849660" y="6206"/>
                          </a:moveTo>
                          <a:lnTo>
                            <a:pt x="6206" y="6206"/>
                          </a:lnTo>
                          <a:lnTo>
                            <a:pt x="6206" y="849660"/>
                          </a:lnTo>
                          <a:lnTo>
                            <a:pt x="849660" y="849660"/>
                          </a:lnTo>
                          <a:lnTo>
                            <a:pt x="849660" y="6206"/>
                          </a:lnTo>
                          <a:lnTo>
                            <a:pt x="849660" y="6206"/>
                          </a:lnTo>
                          <a:close/>
                        </a:path>
                      </a:pathLst>
                    </a:custGeom>
                    <a:grpFill/>
                    <a:ln w="8858" cap="flat">
                      <a:noFill/>
                      <a:prstDash val="solid"/>
                      <a:miter/>
                    </a:ln>
                  </p:spPr>
                  <p:txBody>
                    <a:bodyPr rtlCol="0" anchor="ctr"/>
                    <a:lstStyle/>
                    <a:p>
                      <a:pPr defTabSz="995469"/>
                      <a:endParaRPr lang="en-GB" sz="8108" noProof="0">
                        <a:solidFill>
                          <a:srgbClr val="211F26"/>
                        </a:solidFill>
                        <a:latin typeface="Segoe UI Light"/>
                      </a:endParaRPr>
                    </a:p>
                  </p:txBody>
                </p:sp>
              </p:grpSp>
              <p:grpSp>
                <p:nvGrpSpPr>
                  <p:cNvPr id="62" name="Groep 61">
                    <a:extLst>
                      <a:ext uri="{FF2B5EF4-FFF2-40B4-BE49-F238E27FC236}">
                        <a16:creationId xmlns:a16="http://schemas.microsoft.com/office/drawing/2014/main" id="{5DE26B81-ED25-9905-1594-E2B6EA0AA019}"/>
                      </a:ext>
                    </a:extLst>
                  </p:cNvPr>
                  <p:cNvGrpSpPr/>
                  <p:nvPr/>
                </p:nvGrpSpPr>
                <p:grpSpPr>
                  <a:xfrm>
                    <a:off x="1544558" y="5023941"/>
                    <a:ext cx="1270519" cy="1329241"/>
                    <a:chOff x="1544558" y="5023941"/>
                    <a:chExt cx="1270519" cy="1329241"/>
                  </a:xfrm>
                  <a:grpFill/>
                </p:grpSpPr>
                <p:sp>
                  <p:nvSpPr>
                    <p:cNvPr id="63" name="Vrije vorm: vorm 62">
                      <a:extLst>
                        <a:ext uri="{FF2B5EF4-FFF2-40B4-BE49-F238E27FC236}">
                          <a16:creationId xmlns:a16="http://schemas.microsoft.com/office/drawing/2014/main" id="{29CDFD7E-7A07-2BF6-B3BB-DCE97B4EF2E1}"/>
                        </a:ext>
                      </a:extLst>
                    </p:cNvPr>
                    <p:cNvSpPr/>
                    <p:nvPr/>
                  </p:nvSpPr>
                  <p:spPr>
                    <a:xfrm>
                      <a:off x="1544558" y="5033728"/>
                      <a:ext cx="391477" cy="391477"/>
                    </a:xfrm>
                    <a:custGeom>
                      <a:avLst/>
                      <a:gdLst>
                        <a:gd name="connsiteX0" fmla="*/ 338071 w 391476"/>
                        <a:gd name="connsiteY0" fmla="*/ 146781 h 391476"/>
                        <a:gd name="connsiteX1" fmla="*/ 338071 w 391476"/>
                        <a:gd name="connsiteY1" fmla="*/ 54251 h 391476"/>
                        <a:gd name="connsiteX2" fmla="*/ 290026 w 391476"/>
                        <a:gd name="connsiteY2" fmla="*/ 54251 h 391476"/>
                        <a:gd name="connsiteX3" fmla="*/ 290026 w 391476"/>
                        <a:gd name="connsiteY3" fmla="*/ 98737 h 391476"/>
                        <a:gd name="connsiteX4" fmla="*/ 197496 w 391476"/>
                        <a:gd name="connsiteY4" fmla="*/ 6206 h 391476"/>
                        <a:gd name="connsiteX5" fmla="*/ 6206 w 391476"/>
                        <a:gd name="connsiteY5" fmla="*/ 197496 h 391476"/>
                        <a:gd name="connsiteX6" fmla="*/ 7096 w 391476"/>
                        <a:gd name="connsiteY6" fmla="*/ 387896 h 391476"/>
                        <a:gd name="connsiteX7" fmla="*/ 146781 w 391476"/>
                        <a:gd name="connsiteY7" fmla="*/ 387896 h 391476"/>
                        <a:gd name="connsiteX8" fmla="*/ 242871 w 391476"/>
                        <a:gd name="connsiteY8" fmla="*/ 387896 h 391476"/>
                        <a:gd name="connsiteX9" fmla="*/ 388785 w 391476"/>
                        <a:gd name="connsiteY9" fmla="*/ 387896 h 391476"/>
                        <a:gd name="connsiteX10" fmla="*/ 388785 w 391476"/>
                        <a:gd name="connsiteY10" fmla="*/ 197496 h 391476"/>
                        <a:gd name="connsiteX11" fmla="*/ 338071 w 391476"/>
                        <a:gd name="connsiteY11" fmla="*/ 146781 h 391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1476" h="391476">
                          <a:moveTo>
                            <a:pt x="338071" y="146781"/>
                          </a:moveTo>
                          <a:lnTo>
                            <a:pt x="338071" y="54251"/>
                          </a:lnTo>
                          <a:lnTo>
                            <a:pt x="290026" y="54251"/>
                          </a:lnTo>
                          <a:lnTo>
                            <a:pt x="290026" y="98737"/>
                          </a:lnTo>
                          <a:lnTo>
                            <a:pt x="197496" y="6206"/>
                          </a:lnTo>
                          <a:lnTo>
                            <a:pt x="6206" y="197496"/>
                          </a:lnTo>
                          <a:lnTo>
                            <a:pt x="7096" y="387896"/>
                          </a:lnTo>
                          <a:lnTo>
                            <a:pt x="146781" y="387896"/>
                          </a:lnTo>
                          <a:lnTo>
                            <a:pt x="242871" y="387896"/>
                          </a:lnTo>
                          <a:lnTo>
                            <a:pt x="388785" y="387896"/>
                          </a:lnTo>
                          <a:lnTo>
                            <a:pt x="388785" y="197496"/>
                          </a:lnTo>
                          <a:lnTo>
                            <a:pt x="338071" y="146781"/>
                          </a:lnTo>
                          <a:close/>
                        </a:path>
                      </a:pathLst>
                    </a:custGeom>
                    <a:grpFill/>
                    <a:ln w="8858" cap="flat">
                      <a:noFill/>
                      <a:prstDash val="solid"/>
                      <a:miter/>
                    </a:ln>
                  </p:spPr>
                  <p:txBody>
                    <a:bodyPr rtlCol="0" anchor="ctr"/>
                    <a:lstStyle/>
                    <a:p>
                      <a:pPr defTabSz="995469"/>
                      <a:endParaRPr lang="en-GB" sz="8108" noProof="0">
                        <a:solidFill>
                          <a:srgbClr val="211F26"/>
                        </a:solidFill>
                        <a:latin typeface="Segoe UI Light"/>
                      </a:endParaRPr>
                    </a:p>
                  </p:txBody>
                </p:sp>
                <p:sp>
                  <p:nvSpPr>
                    <p:cNvPr id="64" name="Vrije vorm: vorm 63">
                      <a:extLst>
                        <a:ext uri="{FF2B5EF4-FFF2-40B4-BE49-F238E27FC236}">
                          <a16:creationId xmlns:a16="http://schemas.microsoft.com/office/drawing/2014/main" id="{EE9CB5C2-3029-BB24-2776-75114186E51D}"/>
                        </a:ext>
                      </a:extLst>
                    </p:cNvPr>
                    <p:cNvSpPr/>
                    <p:nvPr/>
                  </p:nvSpPr>
                  <p:spPr>
                    <a:xfrm>
                      <a:off x="2530367" y="5023941"/>
                      <a:ext cx="284710" cy="391477"/>
                    </a:xfrm>
                    <a:custGeom>
                      <a:avLst/>
                      <a:gdLst>
                        <a:gd name="connsiteX0" fmla="*/ 208172 w 284710"/>
                        <a:gd name="connsiteY0" fmla="*/ 169914 h 391476"/>
                        <a:gd name="connsiteX1" fmla="*/ 238423 w 284710"/>
                        <a:gd name="connsiteY1" fmla="*/ 100516 h 391476"/>
                        <a:gd name="connsiteX2" fmla="*/ 145892 w 284710"/>
                        <a:gd name="connsiteY2" fmla="*/ 6206 h 391476"/>
                        <a:gd name="connsiteX3" fmla="*/ 53361 w 284710"/>
                        <a:gd name="connsiteY3" fmla="*/ 100516 h 391476"/>
                        <a:gd name="connsiteX4" fmla="*/ 83611 w 284710"/>
                        <a:gd name="connsiteY4" fmla="*/ 169914 h 391476"/>
                        <a:gd name="connsiteX5" fmla="*/ 6206 w 284710"/>
                        <a:gd name="connsiteY5" fmla="*/ 272232 h 391476"/>
                        <a:gd name="connsiteX6" fmla="*/ 6206 w 284710"/>
                        <a:gd name="connsiteY6" fmla="*/ 321167 h 391476"/>
                        <a:gd name="connsiteX7" fmla="*/ 6206 w 284710"/>
                        <a:gd name="connsiteY7" fmla="*/ 332733 h 391476"/>
                        <a:gd name="connsiteX8" fmla="*/ 6206 w 284710"/>
                        <a:gd name="connsiteY8" fmla="*/ 342520 h 391476"/>
                        <a:gd name="connsiteX9" fmla="*/ 6206 w 284710"/>
                        <a:gd name="connsiteY9" fmla="*/ 346079 h 391476"/>
                        <a:gd name="connsiteX10" fmla="*/ 6206 w 284710"/>
                        <a:gd name="connsiteY10" fmla="*/ 358535 h 391476"/>
                        <a:gd name="connsiteX11" fmla="*/ 6206 w 284710"/>
                        <a:gd name="connsiteY11" fmla="*/ 389675 h 391476"/>
                        <a:gd name="connsiteX12" fmla="*/ 287357 w 284710"/>
                        <a:gd name="connsiteY12" fmla="*/ 389675 h 391476"/>
                        <a:gd name="connsiteX13" fmla="*/ 287357 w 284710"/>
                        <a:gd name="connsiteY13" fmla="*/ 272232 h 391476"/>
                        <a:gd name="connsiteX14" fmla="*/ 208172 w 284710"/>
                        <a:gd name="connsiteY14" fmla="*/ 169914 h 391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4710" h="391476">
                          <a:moveTo>
                            <a:pt x="208172" y="169914"/>
                          </a:moveTo>
                          <a:cubicBezTo>
                            <a:pt x="226856" y="153010"/>
                            <a:pt x="238423" y="128097"/>
                            <a:pt x="238423" y="100516"/>
                          </a:cubicBezTo>
                          <a:cubicBezTo>
                            <a:pt x="238423" y="48912"/>
                            <a:pt x="196606" y="6206"/>
                            <a:pt x="145892" y="6206"/>
                          </a:cubicBezTo>
                          <a:cubicBezTo>
                            <a:pt x="95178" y="6206"/>
                            <a:pt x="53361" y="48023"/>
                            <a:pt x="53361" y="100516"/>
                          </a:cubicBezTo>
                          <a:cubicBezTo>
                            <a:pt x="53361" y="128097"/>
                            <a:pt x="64927" y="152120"/>
                            <a:pt x="83611" y="169914"/>
                          </a:cubicBezTo>
                          <a:cubicBezTo>
                            <a:pt x="37346" y="187709"/>
                            <a:pt x="6206" y="224187"/>
                            <a:pt x="6206" y="272232"/>
                          </a:cubicBezTo>
                          <a:lnTo>
                            <a:pt x="6206" y="321167"/>
                          </a:lnTo>
                          <a:lnTo>
                            <a:pt x="6206" y="332733"/>
                          </a:lnTo>
                          <a:lnTo>
                            <a:pt x="6206" y="342520"/>
                          </a:lnTo>
                          <a:lnTo>
                            <a:pt x="6206" y="346079"/>
                          </a:lnTo>
                          <a:lnTo>
                            <a:pt x="6206" y="358535"/>
                          </a:lnTo>
                          <a:lnTo>
                            <a:pt x="6206" y="389675"/>
                          </a:lnTo>
                          <a:lnTo>
                            <a:pt x="287357" y="389675"/>
                          </a:lnTo>
                          <a:lnTo>
                            <a:pt x="287357" y="272232"/>
                          </a:lnTo>
                          <a:cubicBezTo>
                            <a:pt x="285578" y="224187"/>
                            <a:pt x="253548" y="186819"/>
                            <a:pt x="208172" y="169914"/>
                          </a:cubicBezTo>
                          <a:close/>
                        </a:path>
                      </a:pathLst>
                    </a:custGeom>
                    <a:grpFill/>
                    <a:ln w="8858" cap="flat">
                      <a:noFill/>
                      <a:prstDash val="solid"/>
                      <a:miter/>
                    </a:ln>
                  </p:spPr>
                  <p:txBody>
                    <a:bodyPr rtlCol="0" anchor="ctr"/>
                    <a:lstStyle/>
                    <a:p>
                      <a:pPr defTabSz="995469"/>
                      <a:endParaRPr lang="en-GB" sz="8108" noProof="0">
                        <a:solidFill>
                          <a:srgbClr val="211F26"/>
                        </a:solidFill>
                        <a:latin typeface="Segoe UI Light"/>
                      </a:endParaRPr>
                    </a:p>
                  </p:txBody>
                </p:sp>
                <p:sp>
                  <p:nvSpPr>
                    <p:cNvPr id="65" name="Vrije vorm: vorm 64">
                      <a:extLst>
                        <a:ext uri="{FF2B5EF4-FFF2-40B4-BE49-F238E27FC236}">
                          <a16:creationId xmlns:a16="http://schemas.microsoft.com/office/drawing/2014/main" id="{5AFA1DD4-787A-C7B6-A1BD-7C33B2A09494}"/>
                        </a:ext>
                      </a:extLst>
                    </p:cNvPr>
                    <p:cNvSpPr/>
                    <p:nvPr/>
                  </p:nvSpPr>
                  <p:spPr>
                    <a:xfrm>
                      <a:off x="1599720" y="5961705"/>
                      <a:ext cx="275813" cy="391477"/>
                    </a:xfrm>
                    <a:custGeom>
                      <a:avLst/>
                      <a:gdLst>
                        <a:gd name="connsiteX0" fmla="*/ 142333 w 275813"/>
                        <a:gd name="connsiteY0" fmla="*/ 388785 h 391476"/>
                        <a:gd name="connsiteX1" fmla="*/ 278460 w 275813"/>
                        <a:gd name="connsiteY1" fmla="*/ 252658 h 391476"/>
                        <a:gd name="connsiteX2" fmla="*/ 274011 w 275813"/>
                        <a:gd name="connsiteY2" fmla="*/ 219738 h 391476"/>
                        <a:gd name="connsiteX3" fmla="*/ 269563 w 275813"/>
                        <a:gd name="connsiteY3" fmla="*/ 206393 h 391476"/>
                        <a:gd name="connsiteX4" fmla="*/ 242871 w 275813"/>
                        <a:gd name="connsiteY4" fmla="*/ 161907 h 391476"/>
                        <a:gd name="connsiteX5" fmla="*/ 142333 w 275813"/>
                        <a:gd name="connsiteY5" fmla="*/ 6206 h 391476"/>
                        <a:gd name="connsiteX6" fmla="*/ 41795 w 275813"/>
                        <a:gd name="connsiteY6" fmla="*/ 161907 h 391476"/>
                        <a:gd name="connsiteX7" fmla="*/ 15103 w 275813"/>
                        <a:gd name="connsiteY7" fmla="*/ 206393 h 391476"/>
                        <a:gd name="connsiteX8" fmla="*/ 10654 w 275813"/>
                        <a:gd name="connsiteY8" fmla="*/ 219738 h 391476"/>
                        <a:gd name="connsiteX9" fmla="*/ 6206 w 275813"/>
                        <a:gd name="connsiteY9" fmla="*/ 252658 h 391476"/>
                        <a:gd name="connsiteX10" fmla="*/ 142333 w 275813"/>
                        <a:gd name="connsiteY10" fmla="*/ 388785 h 391476"/>
                        <a:gd name="connsiteX11" fmla="*/ 142333 w 275813"/>
                        <a:gd name="connsiteY11" fmla="*/ 388785 h 391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5813" h="391476">
                          <a:moveTo>
                            <a:pt x="142333" y="388785"/>
                          </a:moveTo>
                          <a:cubicBezTo>
                            <a:pt x="217069" y="388785"/>
                            <a:pt x="278460" y="328284"/>
                            <a:pt x="278460" y="252658"/>
                          </a:cubicBezTo>
                          <a:cubicBezTo>
                            <a:pt x="278460" y="241092"/>
                            <a:pt x="276681" y="230415"/>
                            <a:pt x="274011" y="219738"/>
                          </a:cubicBezTo>
                          <a:cubicBezTo>
                            <a:pt x="273122" y="215290"/>
                            <a:pt x="271342" y="210841"/>
                            <a:pt x="269563" y="206393"/>
                          </a:cubicBezTo>
                          <a:lnTo>
                            <a:pt x="242871" y="161907"/>
                          </a:lnTo>
                          <a:lnTo>
                            <a:pt x="142333" y="6206"/>
                          </a:lnTo>
                          <a:lnTo>
                            <a:pt x="41795" y="161907"/>
                          </a:lnTo>
                          <a:lnTo>
                            <a:pt x="15103" y="206393"/>
                          </a:lnTo>
                          <a:cubicBezTo>
                            <a:pt x="13324" y="210841"/>
                            <a:pt x="12434" y="215290"/>
                            <a:pt x="10654" y="219738"/>
                          </a:cubicBezTo>
                          <a:cubicBezTo>
                            <a:pt x="7985" y="230415"/>
                            <a:pt x="6206" y="241092"/>
                            <a:pt x="6206" y="252658"/>
                          </a:cubicBezTo>
                          <a:cubicBezTo>
                            <a:pt x="6206" y="327395"/>
                            <a:pt x="67596" y="388785"/>
                            <a:pt x="142333" y="388785"/>
                          </a:cubicBezTo>
                          <a:lnTo>
                            <a:pt x="142333" y="388785"/>
                          </a:lnTo>
                          <a:close/>
                        </a:path>
                      </a:pathLst>
                    </a:custGeom>
                    <a:grpFill/>
                    <a:ln w="8858" cap="flat">
                      <a:noFill/>
                      <a:prstDash val="solid"/>
                      <a:miter/>
                    </a:ln>
                  </p:spPr>
                  <p:txBody>
                    <a:bodyPr rtlCol="0" anchor="ctr"/>
                    <a:lstStyle/>
                    <a:p>
                      <a:pPr defTabSz="995469"/>
                      <a:endParaRPr lang="en-GB" sz="8108" noProof="0">
                        <a:solidFill>
                          <a:srgbClr val="211F26"/>
                        </a:solidFill>
                        <a:latin typeface="Segoe UI Light"/>
                      </a:endParaRPr>
                    </a:p>
                  </p:txBody>
                </p:sp>
              </p:grpSp>
            </p:grpSp>
            <p:sp>
              <p:nvSpPr>
                <p:cNvPr id="60" name="Vrije vorm: vorm 59">
                  <a:extLst>
                    <a:ext uri="{FF2B5EF4-FFF2-40B4-BE49-F238E27FC236}">
                      <a16:creationId xmlns:a16="http://schemas.microsoft.com/office/drawing/2014/main" id="{33D5068E-E631-AF0F-C822-193D0122C4BC}"/>
                    </a:ext>
                  </a:extLst>
                </p:cNvPr>
                <p:cNvSpPr/>
                <p:nvPr/>
              </p:nvSpPr>
              <p:spPr>
                <a:xfrm>
                  <a:off x="2476984" y="5962595"/>
                  <a:ext cx="391477" cy="391477"/>
                </a:xfrm>
                <a:custGeom>
                  <a:avLst/>
                  <a:gdLst>
                    <a:gd name="connsiteX0" fmla="*/ 43574 w 391476"/>
                    <a:gd name="connsiteY0" fmla="*/ 81832 h 391476"/>
                    <a:gd name="connsiteX1" fmla="*/ 10654 w 391476"/>
                    <a:gd name="connsiteY1" fmla="*/ 149451 h 391476"/>
                    <a:gd name="connsiteX2" fmla="*/ 65817 w 391476"/>
                    <a:gd name="connsiteY2" fmla="*/ 176142 h 391476"/>
                    <a:gd name="connsiteX3" fmla="*/ 64038 w 391476"/>
                    <a:gd name="connsiteY3" fmla="*/ 205503 h 391476"/>
                    <a:gd name="connsiteX4" fmla="*/ 6206 w 391476"/>
                    <a:gd name="connsiteY4" fmla="*/ 225966 h 391476"/>
                    <a:gd name="connsiteX5" fmla="*/ 31118 w 391476"/>
                    <a:gd name="connsiteY5" fmla="*/ 297144 h 391476"/>
                    <a:gd name="connsiteX6" fmla="*/ 88950 w 391476"/>
                    <a:gd name="connsiteY6" fmla="*/ 276680 h 391476"/>
                    <a:gd name="connsiteX7" fmla="*/ 108524 w 391476"/>
                    <a:gd name="connsiteY7" fmla="*/ 298034 h 391476"/>
                    <a:gd name="connsiteX8" fmla="*/ 81832 w 391476"/>
                    <a:gd name="connsiteY8" fmla="*/ 353196 h 391476"/>
                    <a:gd name="connsiteX9" fmla="*/ 149451 w 391476"/>
                    <a:gd name="connsiteY9" fmla="*/ 386116 h 391476"/>
                    <a:gd name="connsiteX10" fmla="*/ 176142 w 391476"/>
                    <a:gd name="connsiteY10" fmla="*/ 330953 h 391476"/>
                    <a:gd name="connsiteX11" fmla="*/ 205503 w 391476"/>
                    <a:gd name="connsiteY11" fmla="*/ 332733 h 391476"/>
                    <a:gd name="connsiteX12" fmla="*/ 225966 w 391476"/>
                    <a:gd name="connsiteY12" fmla="*/ 390565 h 391476"/>
                    <a:gd name="connsiteX13" fmla="*/ 297144 w 391476"/>
                    <a:gd name="connsiteY13" fmla="*/ 365652 h 391476"/>
                    <a:gd name="connsiteX14" fmla="*/ 276681 w 391476"/>
                    <a:gd name="connsiteY14" fmla="*/ 307821 h 391476"/>
                    <a:gd name="connsiteX15" fmla="*/ 298034 w 391476"/>
                    <a:gd name="connsiteY15" fmla="*/ 288247 h 391476"/>
                    <a:gd name="connsiteX16" fmla="*/ 353196 w 391476"/>
                    <a:gd name="connsiteY16" fmla="*/ 314938 h 391476"/>
                    <a:gd name="connsiteX17" fmla="*/ 386116 w 391476"/>
                    <a:gd name="connsiteY17" fmla="*/ 247320 h 391476"/>
                    <a:gd name="connsiteX18" fmla="*/ 330953 w 391476"/>
                    <a:gd name="connsiteY18" fmla="*/ 220628 h 391476"/>
                    <a:gd name="connsiteX19" fmla="*/ 332733 w 391476"/>
                    <a:gd name="connsiteY19" fmla="*/ 191267 h 391476"/>
                    <a:gd name="connsiteX20" fmla="*/ 390565 w 391476"/>
                    <a:gd name="connsiteY20" fmla="*/ 170804 h 391476"/>
                    <a:gd name="connsiteX21" fmla="*/ 365653 w 391476"/>
                    <a:gd name="connsiteY21" fmla="*/ 99626 h 391476"/>
                    <a:gd name="connsiteX22" fmla="*/ 307821 w 391476"/>
                    <a:gd name="connsiteY22" fmla="*/ 120090 h 391476"/>
                    <a:gd name="connsiteX23" fmla="*/ 288247 w 391476"/>
                    <a:gd name="connsiteY23" fmla="*/ 98737 h 391476"/>
                    <a:gd name="connsiteX24" fmla="*/ 314938 w 391476"/>
                    <a:gd name="connsiteY24" fmla="*/ 43574 h 391476"/>
                    <a:gd name="connsiteX25" fmla="*/ 247320 w 391476"/>
                    <a:gd name="connsiteY25" fmla="*/ 10654 h 391476"/>
                    <a:gd name="connsiteX26" fmla="*/ 220628 w 391476"/>
                    <a:gd name="connsiteY26" fmla="*/ 65817 h 391476"/>
                    <a:gd name="connsiteX27" fmla="*/ 191267 w 391476"/>
                    <a:gd name="connsiteY27" fmla="*/ 64038 h 391476"/>
                    <a:gd name="connsiteX28" fmla="*/ 170804 w 391476"/>
                    <a:gd name="connsiteY28" fmla="*/ 6206 h 391476"/>
                    <a:gd name="connsiteX29" fmla="*/ 99626 w 391476"/>
                    <a:gd name="connsiteY29" fmla="*/ 31118 h 391476"/>
                    <a:gd name="connsiteX30" fmla="*/ 120090 w 391476"/>
                    <a:gd name="connsiteY30" fmla="*/ 88950 h 391476"/>
                    <a:gd name="connsiteX31" fmla="*/ 98737 w 391476"/>
                    <a:gd name="connsiteY31" fmla="*/ 108524 h 391476"/>
                    <a:gd name="connsiteX32" fmla="*/ 43574 w 391476"/>
                    <a:gd name="connsiteY32" fmla="*/ 81832 h 391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91476" h="391476">
                      <a:moveTo>
                        <a:pt x="43574" y="81832"/>
                      </a:moveTo>
                      <a:lnTo>
                        <a:pt x="10654" y="149451"/>
                      </a:lnTo>
                      <a:lnTo>
                        <a:pt x="65817" y="176142"/>
                      </a:lnTo>
                      <a:cubicBezTo>
                        <a:pt x="64038" y="185929"/>
                        <a:pt x="64038" y="195716"/>
                        <a:pt x="64038" y="205503"/>
                      </a:cubicBezTo>
                      <a:lnTo>
                        <a:pt x="6206" y="225966"/>
                      </a:lnTo>
                      <a:lnTo>
                        <a:pt x="31118" y="297144"/>
                      </a:lnTo>
                      <a:lnTo>
                        <a:pt x="88950" y="276680"/>
                      </a:lnTo>
                      <a:cubicBezTo>
                        <a:pt x="94288" y="284688"/>
                        <a:pt x="101406" y="291806"/>
                        <a:pt x="108524" y="298034"/>
                      </a:cubicBezTo>
                      <a:lnTo>
                        <a:pt x="81832" y="353196"/>
                      </a:lnTo>
                      <a:lnTo>
                        <a:pt x="149451" y="386116"/>
                      </a:lnTo>
                      <a:lnTo>
                        <a:pt x="176142" y="330953"/>
                      </a:lnTo>
                      <a:cubicBezTo>
                        <a:pt x="185929" y="332733"/>
                        <a:pt x="195716" y="332733"/>
                        <a:pt x="205503" y="332733"/>
                      </a:cubicBezTo>
                      <a:lnTo>
                        <a:pt x="225966" y="390565"/>
                      </a:lnTo>
                      <a:lnTo>
                        <a:pt x="297144" y="365652"/>
                      </a:lnTo>
                      <a:lnTo>
                        <a:pt x="276681" y="307821"/>
                      </a:lnTo>
                      <a:cubicBezTo>
                        <a:pt x="284688" y="302482"/>
                        <a:pt x="291806" y="295365"/>
                        <a:pt x="298034" y="288247"/>
                      </a:cubicBezTo>
                      <a:lnTo>
                        <a:pt x="353196" y="314938"/>
                      </a:lnTo>
                      <a:lnTo>
                        <a:pt x="386116" y="247320"/>
                      </a:lnTo>
                      <a:lnTo>
                        <a:pt x="330953" y="220628"/>
                      </a:lnTo>
                      <a:cubicBezTo>
                        <a:pt x="332733" y="210841"/>
                        <a:pt x="332733" y="201054"/>
                        <a:pt x="332733" y="191267"/>
                      </a:cubicBezTo>
                      <a:lnTo>
                        <a:pt x="390565" y="170804"/>
                      </a:lnTo>
                      <a:lnTo>
                        <a:pt x="365653" y="99626"/>
                      </a:lnTo>
                      <a:lnTo>
                        <a:pt x="307821" y="120090"/>
                      </a:lnTo>
                      <a:cubicBezTo>
                        <a:pt x="302482" y="112082"/>
                        <a:pt x="295365" y="104965"/>
                        <a:pt x="288247" y="98737"/>
                      </a:cubicBezTo>
                      <a:lnTo>
                        <a:pt x="314938" y="43574"/>
                      </a:lnTo>
                      <a:lnTo>
                        <a:pt x="247320" y="10654"/>
                      </a:lnTo>
                      <a:lnTo>
                        <a:pt x="220628" y="65817"/>
                      </a:lnTo>
                      <a:cubicBezTo>
                        <a:pt x="210841" y="64038"/>
                        <a:pt x="201054" y="64038"/>
                        <a:pt x="191267" y="64038"/>
                      </a:cubicBezTo>
                      <a:lnTo>
                        <a:pt x="170804" y="6206"/>
                      </a:lnTo>
                      <a:lnTo>
                        <a:pt x="99626" y="31118"/>
                      </a:lnTo>
                      <a:lnTo>
                        <a:pt x="120090" y="88950"/>
                      </a:lnTo>
                      <a:cubicBezTo>
                        <a:pt x="112082" y="94288"/>
                        <a:pt x="104965" y="101406"/>
                        <a:pt x="98737" y="108524"/>
                      </a:cubicBezTo>
                      <a:lnTo>
                        <a:pt x="43574" y="81832"/>
                      </a:lnTo>
                      <a:close/>
                    </a:path>
                  </a:pathLst>
                </a:custGeom>
                <a:solidFill>
                  <a:srgbClr val="1FF524"/>
                </a:solidFill>
                <a:ln w="8858" cap="flat">
                  <a:noFill/>
                  <a:prstDash val="solid"/>
                  <a:miter/>
                </a:ln>
              </p:spPr>
              <p:txBody>
                <a:bodyPr rtlCol="0" anchor="ctr"/>
                <a:lstStyle/>
                <a:p>
                  <a:pPr defTabSz="995469"/>
                  <a:endParaRPr lang="en-GB" sz="8108" noProof="0">
                    <a:solidFill>
                      <a:srgbClr val="211F26"/>
                    </a:solidFill>
                    <a:latin typeface="Segoe UI Light"/>
                  </a:endParaRPr>
                </a:p>
              </p:txBody>
            </p:sp>
          </p:grpSp>
        </p:grpSp>
        <p:grpSp>
          <p:nvGrpSpPr>
            <p:cNvPr id="19" name="Groep 18">
              <a:extLst>
                <a:ext uri="{FF2B5EF4-FFF2-40B4-BE49-F238E27FC236}">
                  <a16:creationId xmlns:a16="http://schemas.microsoft.com/office/drawing/2014/main" id="{757A3953-63B0-B425-A4C7-111921C4EAEA}"/>
                </a:ext>
              </a:extLst>
            </p:cNvPr>
            <p:cNvGrpSpPr/>
            <p:nvPr userDrawn="1"/>
          </p:nvGrpSpPr>
          <p:grpSpPr>
            <a:xfrm>
              <a:off x="-3314820" y="3391746"/>
              <a:ext cx="1201132" cy="331361"/>
              <a:chOff x="-3314820" y="3391746"/>
              <a:chExt cx="1201132" cy="331361"/>
            </a:xfrm>
          </p:grpSpPr>
          <p:sp>
            <p:nvSpPr>
              <p:cNvPr id="48" name="Rechthoek 47">
                <a:extLst>
                  <a:ext uri="{FF2B5EF4-FFF2-40B4-BE49-F238E27FC236}">
                    <a16:creationId xmlns:a16="http://schemas.microsoft.com/office/drawing/2014/main" id="{7055A213-A9B0-24CF-04CF-3D9E7E8A3626}"/>
                  </a:ext>
                </a:extLst>
              </p:cNvPr>
              <p:cNvSpPr/>
              <p:nvPr userDrawn="1"/>
            </p:nvSpPr>
            <p:spPr>
              <a:xfrm>
                <a:off x="-3314820" y="3391746"/>
                <a:ext cx="1201132" cy="272279"/>
              </a:xfrm>
              <a:prstGeom prst="rect">
                <a:avLst/>
              </a:prstGeom>
              <a:solidFill>
                <a:srgbClr val="FFFFFF"/>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GB" sz="800" b="0" noProof="0">
                  <a:solidFill>
                    <a:srgbClr val="211F26"/>
                  </a:solidFill>
                  <a:latin typeface="Calibri" panose="020F0502020204030204" pitchFamily="34" charset="0"/>
                  <a:cs typeface="Calibri" panose="020F0502020204030204" pitchFamily="34" charset="0"/>
                </a:endParaRPr>
              </a:p>
            </p:txBody>
          </p:sp>
          <p:sp>
            <p:nvSpPr>
              <p:cNvPr id="49" name="Rechthoek 48">
                <a:extLst>
                  <a:ext uri="{FF2B5EF4-FFF2-40B4-BE49-F238E27FC236}">
                    <a16:creationId xmlns:a16="http://schemas.microsoft.com/office/drawing/2014/main" id="{DDC3A9AC-12B5-4E0A-CDF2-4B1D99547E4B}"/>
                  </a:ext>
                </a:extLst>
              </p:cNvPr>
              <p:cNvSpPr/>
              <p:nvPr userDrawn="1"/>
            </p:nvSpPr>
            <p:spPr>
              <a:xfrm>
                <a:off x="-3304719" y="3404581"/>
                <a:ext cx="1181841" cy="246608"/>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a:solidFill>
                    <a:srgbClr val="211F26"/>
                  </a:solidFill>
                  <a:latin typeface="Calibri" panose="020F0502020204030204" pitchFamily="34" charset="0"/>
                  <a:cs typeface="Calibri" panose="020F0502020204030204" pitchFamily="34" charset="0"/>
                </a:endParaRPr>
              </a:p>
            </p:txBody>
          </p:sp>
          <p:sp>
            <p:nvSpPr>
              <p:cNvPr id="50" name="Tekstvak 49">
                <a:extLst>
                  <a:ext uri="{FF2B5EF4-FFF2-40B4-BE49-F238E27FC236}">
                    <a16:creationId xmlns:a16="http://schemas.microsoft.com/office/drawing/2014/main" id="{A50A0969-F5AC-BD40-5A65-9F879FF73C4E}"/>
                  </a:ext>
                </a:extLst>
              </p:cNvPr>
              <p:cNvSpPr txBox="1"/>
              <p:nvPr userDrawn="1"/>
            </p:nvSpPr>
            <p:spPr>
              <a:xfrm>
                <a:off x="-3069820" y="3472995"/>
                <a:ext cx="669411" cy="121205"/>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a:solidFill>
                      <a:srgbClr val="211F26"/>
                    </a:solidFill>
                    <a:latin typeface="Calibri" panose="020F0502020204030204" pitchFamily="34" charset="0"/>
                    <a:ea typeface="+mn-ea"/>
                    <a:cs typeface="Calibri" panose="020F0502020204030204" pitchFamily="34" charset="0"/>
                  </a:rPr>
                  <a:t>Shape Fill</a:t>
                </a:r>
              </a:p>
            </p:txBody>
          </p:sp>
          <p:sp>
            <p:nvSpPr>
              <p:cNvPr id="51" name="Vrije vorm: vorm 50">
                <a:extLst>
                  <a:ext uri="{FF2B5EF4-FFF2-40B4-BE49-F238E27FC236}">
                    <a16:creationId xmlns:a16="http://schemas.microsoft.com/office/drawing/2014/main" id="{23D5FFEC-CEE3-9561-A821-CB7FD51C7758}"/>
                  </a:ext>
                </a:extLst>
              </p:cNvPr>
              <p:cNvSpPr/>
              <p:nvPr userDrawn="1"/>
            </p:nvSpPr>
            <p:spPr>
              <a:xfrm>
                <a:off x="-2390883" y="3543107"/>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a:latin typeface="Calibri" panose="020F0502020204030204" pitchFamily="34" charset="0"/>
                  <a:cs typeface="Calibri" panose="020F0502020204030204" pitchFamily="34" charset="0"/>
                </a:endParaRPr>
              </a:p>
            </p:txBody>
          </p:sp>
          <p:grpSp>
            <p:nvGrpSpPr>
              <p:cNvPr id="52" name="Groep 51">
                <a:extLst>
                  <a:ext uri="{FF2B5EF4-FFF2-40B4-BE49-F238E27FC236}">
                    <a16:creationId xmlns:a16="http://schemas.microsoft.com/office/drawing/2014/main" id="{F51DFF29-3E16-5D8C-D679-90AAFB862ACD}"/>
                  </a:ext>
                </a:extLst>
              </p:cNvPr>
              <p:cNvGrpSpPr/>
              <p:nvPr userDrawn="1"/>
            </p:nvGrpSpPr>
            <p:grpSpPr>
              <a:xfrm>
                <a:off x="-3243855" y="3446665"/>
                <a:ext cx="157453" cy="147831"/>
                <a:chOff x="-899320" y="3037554"/>
                <a:chExt cx="175977" cy="165227"/>
              </a:xfrm>
            </p:grpSpPr>
            <p:sp>
              <p:nvSpPr>
                <p:cNvPr id="54" name="Vrije vorm: vorm 53">
                  <a:extLst>
                    <a:ext uri="{FF2B5EF4-FFF2-40B4-BE49-F238E27FC236}">
                      <a16:creationId xmlns:a16="http://schemas.microsoft.com/office/drawing/2014/main" id="{3EA2D7E7-F172-6D30-3E98-331EFD9D6FDF}"/>
                    </a:ext>
                  </a:extLst>
                </p:cNvPr>
                <p:cNvSpPr/>
                <p:nvPr userDrawn="1"/>
              </p:nvSpPr>
              <p:spPr>
                <a:xfrm>
                  <a:off x="-804124" y="3081338"/>
                  <a:ext cx="80781" cy="121443"/>
                </a:xfrm>
                <a:custGeom>
                  <a:avLst/>
                  <a:gdLst>
                    <a:gd name="connsiteX0" fmla="*/ 0 w 54768"/>
                    <a:gd name="connsiteY0" fmla="*/ 0 h 71437"/>
                    <a:gd name="connsiteX1" fmla="*/ 4762 w 54768"/>
                    <a:gd name="connsiteY1" fmla="*/ 71437 h 71437"/>
                    <a:gd name="connsiteX2" fmla="*/ 54768 w 54768"/>
                    <a:gd name="connsiteY2" fmla="*/ 4762 h 71437"/>
                    <a:gd name="connsiteX3" fmla="*/ 0 w 54768"/>
                    <a:gd name="connsiteY3" fmla="*/ 0 h 71437"/>
                    <a:gd name="connsiteX0" fmla="*/ 0 w 54768"/>
                    <a:gd name="connsiteY0" fmla="*/ 0 h 71437"/>
                    <a:gd name="connsiteX1" fmla="*/ 4762 w 54768"/>
                    <a:gd name="connsiteY1" fmla="*/ 71437 h 71437"/>
                    <a:gd name="connsiteX2" fmla="*/ 54768 w 54768"/>
                    <a:gd name="connsiteY2" fmla="*/ 4762 h 71437"/>
                    <a:gd name="connsiteX3" fmla="*/ 0 w 54768"/>
                    <a:gd name="connsiteY3" fmla="*/ 0 h 71437"/>
                    <a:gd name="connsiteX0" fmla="*/ 0 w 61912"/>
                    <a:gd name="connsiteY0" fmla="*/ 4763 h 76200"/>
                    <a:gd name="connsiteX1" fmla="*/ 4762 w 61912"/>
                    <a:gd name="connsiteY1" fmla="*/ 76200 h 76200"/>
                    <a:gd name="connsiteX2" fmla="*/ 61912 w 61912"/>
                    <a:gd name="connsiteY2" fmla="*/ 0 h 76200"/>
                    <a:gd name="connsiteX3" fmla="*/ 0 w 61912"/>
                    <a:gd name="connsiteY3" fmla="*/ 4763 h 76200"/>
                    <a:gd name="connsiteX0" fmla="*/ 0 w 61912"/>
                    <a:gd name="connsiteY0" fmla="*/ 50015 h 121452"/>
                    <a:gd name="connsiteX1" fmla="*/ 4762 w 61912"/>
                    <a:gd name="connsiteY1" fmla="*/ 121452 h 121452"/>
                    <a:gd name="connsiteX2" fmla="*/ 61912 w 61912"/>
                    <a:gd name="connsiteY2" fmla="*/ 45252 h 121452"/>
                    <a:gd name="connsiteX3" fmla="*/ 7143 w 61912"/>
                    <a:gd name="connsiteY3" fmla="*/ 9 h 121452"/>
                    <a:gd name="connsiteX4" fmla="*/ 0 w 61912"/>
                    <a:gd name="connsiteY4" fmla="*/ 50015 h 121452"/>
                    <a:gd name="connsiteX0" fmla="*/ 30217 w 92129"/>
                    <a:gd name="connsiteY0" fmla="*/ 50015 h 121452"/>
                    <a:gd name="connsiteX1" fmla="*/ 34979 w 92129"/>
                    <a:gd name="connsiteY1" fmla="*/ 121452 h 121452"/>
                    <a:gd name="connsiteX2" fmla="*/ 92129 w 92129"/>
                    <a:gd name="connsiteY2" fmla="*/ 45252 h 121452"/>
                    <a:gd name="connsiteX3" fmla="*/ 37360 w 92129"/>
                    <a:gd name="connsiteY3" fmla="*/ 9 h 121452"/>
                    <a:gd name="connsiteX4" fmla="*/ 30217 w 92129"/>
                    <a:gd name="connsiteY4" fmla="*/ 50015 h 121452"/>
                    <a:gd name="connsiteX0" fmla="*/ 30217 w 92129"/>
                    <a:gd name="connsiteY0" fmla="*/ 50006 h 121443"/>
                    <a:gd name="connsiteX1" fmla="*/ 34979 w 92129"/>
                    <a:gd name="connsiteY1" fmla="*/ 121443 h 121443"/>
                    <a:gd name="connsiteX2" fmla="*/ 92129 w 92129"/>
                    <a:gd name="connsiteY2" fmla="*/ 45243 h 121443"/>
                    <a:gd name="connsiteX3" fmla="*/ 37360 w 92129"/>
                    <a:gd name="connsiteY3" fmla="*/ 0 h 121443"/>
                    <a:gd name="connsiteX4" fmla="*/ 30217 w 92129"/>
                    <a:gd name="connsiteY4" fmla="*/ 50006 h 121443"/>
                    <a:gd name="connsiteX0" fmla="*/ 30217 w 92490"/>
                    <a:gd name="connsiteY0" fmla="*/ 50006 h 121443"/>
                    <a:gd name="connsiteX1" fmla="*/ 34979 w 92490"/>
                    <a:gd name="connsiteY1" fmla="*/ 121443 h 121443"/>
                    <a:gd name="connsiteX2" fmla="*/ 92129 w 92490"/>
                    <a:gd name="connsiteY2" fmla="*/ 45243 h 121443"/>
                    <a:gd name="connsiteX3" fmla="*/ 37360 w 92490"/>
                    <a:gd name="connsiteY3" fmla="*/ 0 h 121443"/>
                    <a:gd name="connsiteX4" fmla="*/ 30217 w 92490"/>
                    <a:gd name="connsiteY4" fmla="*/ 50006 h 121443"/>
                    <a:gd name="connsiteX0" fmla="*/ 30217 w 80781"/>
                    <a:gd name="connsiteY0" fmla="*/ 50006 h 121443"/>
                    <a:gd name="connsiteX1" fmla="*/ 34979 w 80781"/>
                    <a:gd name="connsiteY1" fmla="*/ 121443 h 121443"/>
                    <a:gd name="connsiteX2" fmla="*/ 80222 w 80781"/>
                    <a:gd name="connsiteY2" fmla="*/ 52387 h 121443"/>
                    <a:gd name="connsiteX3" fmla="*/ 37360 w 80781"/>
                    <a:gd name="connsiteY3" fmla="*/ 0 h 121443"/>
                    <a:gd name="connsiteX4" fmla="*/ 30217 w 80781"/>
                    <a:gd name="connsiteY4" fmla="*/ 50006 h 12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781" h="121443">
                      <a:moveTo>
                        <a:pt x="30217" y="50006"/>
                      </a:moveTo>
                      <a:lnTo>
                        <a:pt x="34979" y="121443"/>
                      </a:lnTo>
                      <a:lnTo>
                        <a:pt x="80222" y="52387"/>
                      </a:lnTo>
                      <a:cubicBezTo>
                        <a:pt x="84191" y="29368"/>
                        <a:pt x="66729" y="1588"/>
                        <a:pt x="37360" y="0"/>
                      </a:cubicBezTo>
                      <a:cubicBezTo>
                        <a:pt x="-43602" y="21431"/>
                        <a:pt x="32598" y="33337"/>
                        <a:pt x="30217" y="50006"/>
                      </a:cubicBezTo>
                      <a:close/>
                    </a:path>
                  </a:pathLst>
                </a:custGeom>
                <a:solidFill>
                  <a:srgbClr val="366FA8"/>
                </a:solidFill>
                <a:ln w="12700" cap="flat" cmpd="sng" algn="ctr">
                  <a:noFill/>
                  <a:prstDash val="solid"/>
                  <a:miter lim="800000"/>
                </a:ln>
                <a:effectLst/>
              </p:spPr>
              <p:txBody>
                <a:bodyPr rot="0" spcFirstLastPara="0" vert="horz" wrap="square" lIns="0" tIns="0" rIns="0" bIns="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a:ln>
                      <a:noFill/>
                    </a:ln>
                    <a:solidFill>
                      <a:prstClr val="black"/>
                    </a:solidFill>
                    <a:effectLst/>
                    <a:uLnTx/>
                    <a:uFillTx/>
                    <a:latin typeface="Segoe UI Light"/>
                    <a:ea typeface="+mn-ea"/>
                    <a:cs typeface="+mn-cs"/>
                  </a:endParaRPr>
                </a:p>
              </p:txBody>
            </p:sp>
            <p:sp>
              <p:nvSpPr>
                <p:cNvPr id="55" name="Rechthoek: afgeronde hoeken 54">
                  <a:extLst>
                    <a:ext uri="{FF2B5EF4-FFF2-40B4-BE49-F238E27FC236}">
                      <a16:creationId xmlns:a16="http://schemas.microsoft.com/office/drawing/2014/main" id="{59C70048-0187-5E80-C182-F9ED541313E6}"/>
                    </a:ext>
                  </a:extLst>
                </p:cNvPr>
                <p:cNvSpPr/>
                <p:nvPr userDrawn="1"/>
              </p:nvSpPr>
              <p:spPr>
                <a:xfrm rot="2903873">
                  <a:off x="-887744" y="3085651"/>
                  <a:ext cx="99751" cy="122903"/>
                </a:xfrm>
                <a:prstGeom prst="roundRect">
                  <a:avLst>
                    <a:gd name="adj" fmla="val 2911"/>
                  </a:avLst>
                </a:prstGeom>
                <a:solidFill>
                  <a:sysClr val="window" lastClr="FFFFFF"/>
                </a:solidFill>
                <a:ln w="12700" cap="flat" cmpd="sng" algn="ctr">
                  <a:solidFill>
                    <a:srgbClr val="818181"/>
                  </a:solidFill>
                  <a:prstDash val="solid"/>
                  <a:miter lim="800000"/>
                </a:ln>
                <a:effectLst/>
              </p:spPr>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marL="0" marR="0" lvl="0" indent="0" defTabSz="914400" eaLnBrk="1" fontAlgn="auto" latinLnBrk="0" hangingPunct="1">
                    <a:lnSpc>
                      <a:spcPct val="90000"/>
                    </a:lnSpc>
                    <a:spcBef>
                      <a:spcPts val="600"/>
                    </a:spcBef>
                    <a:spcAft>
                      <a:spcPts val="600"/>
                    </a:spcAft>
                    <a:buClrTx/>
                    <a:buSzTx/>
                    <a:buFontTx/>
                    <a:buNone/>
                    <a:tabLst/>
                    <a:defRPr/>
                  </a:pPr>
                  <a:endParaRPr kumimoji="0" lang="en-GB" sz="700" b="0" i="0" u="none" strike="noStrike" kern="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6" name="Vrije vorm: vorm 55">
                  <a:extLst>
                    <a:ext uri="{FF2B5EF4-FFF2-40B4-BE49-F238E27FC236}">
                      <a16:creationId xmlns:a16="http://schemas.microsoft.com/office/drawing/2014/main" id="{D9B6E005-E9C1-83A0-2322-B4FEDE76044B}"/>
                    </a:ext>
                  </a:extLst>
                </p:cNvPr>
                <p:cNvSpPr/>
                <p:nvPr userDrawn="1"/>
              </p:nvSpPr>
              <p:spPr>
                <a:xfrm>
                  <a:off x="-894646" y="3037554"/>
                  <a:ext cx="64753" cy="85767"/>
                </a:xfrm>
                <a:custGeom>
                  <a:avLst/>
                  <a:gdLst>
                    <a:gd name="connsiteX0" fmla="*/ 0 w 52388"/>
                    <a:gd name="connsiteY0" fmla="*/ 76203 h 76203"/>
                    <a:gd name="connsiteX1" fmla="*/ 26194 w 52388"/>
                    <a:gd name="connsiteY1" fmla="*/ 3 h 76203"/>
                    <a:gd name="connsiteX2" fmla="*/ 52388 w 52388"/>
                    <a:gd name="connsiteY2" fmla="*/ 73822 h 76203"/>
                    <a:gd name="connsiteX0" fmla="*/ 0 w 52388"/>
                    <a:gd name="connsiteY0" fmla="*/ 76203 h 76203"/>
                    <a:gd name="connsiteX1" fmla="*/ 26194 w 52388"/>
                    <a:gd name="connsiteY1" fmla="*/ 3 h 76203"/>
                    <a:gd name="connsiteX2" fmla="*/ 52388 w 52388"/>
                    <a:gd name="connsiteY2" fmla="*/ 73822 h 76203"/>
                    <a:gd name="connsiteX0" fmla="*/ 0 w 46443"/>
                    <a:gd name="connsiteY0" fmla="*/ 78387 h 78387"/>
                    <a:gd name="connsiteX1" fmla="*/ 20249 w 46443"/>
                    <a:gd name="connsiteY1" fmla="*/ 11 h 78387"/>
                    <a:gd name="connsiteX2" fmla="*/ 46443 w 46443"/>
                    <a:gd name="connsiteY2" fmla="*/ 73830 h 78387"/>
                    <a:gd name="connsiteX0" fmla="*/ 135 w 46578"/>
                    <a:gd name="connsiteY0" fmla="*/ 78387 h 78387"/>
                    <a:gd name="connsiteX1" fmla="*/ 20384 w 46578"/>
                    <a:gd name="connsiteY1" fmla="*/ 11 h 78387"/>
                    <a:gd name="connsiteX2" fmla="*/ 46578 w 46578"/>
                    <a:gd name="connsiteY2" fmla="*/ 73830 h 78387"/>
                    <a:gd name="connsiteX0" fmla="*/ 295 w 46738"/>
                    <a:gd name="connsiteY0" fmla="*/ 78387 h 78387"/>
                    <a:gd name="connsiteX1" fmla="*/ 20544 w 46738"/>
                    <a:gd name="connsiteY1" fmla="*/ 11 h 78387"/>
                    <a:gd name="connsiteX2" fmla="*/ 46738 w 46738"/>
                    <a:gd name="connsiteY2" fmla="*/ 73830 h 78387"/>
                    <a:gd name="connsiteX0" fmla="*/ 127 w 39137"/>
                    <a:gd name="connsiteY0" fmla="*/ 78452 h 78452"/>
                    <a:gd name="connsiteX1" fmla="*/ 20376 w 39137"/>
                    <a:gd name="connsiteY1" fmla="*/ 76 h 78452"/>
                    <a:gd name="connsiteX2" fmla="*/ 39137 w 39137"/>
                    <a:gd name="connsiteY2" fmla="*/ 67366 h 78452"/>
                    <a:gd name="connsiteX0" fmla="*/ 127 w 39933"/>
                    <a:gd name="connsiteY0" fmla="*/ 78470 h 78470"/>
                    <a:gd name="connsiteX1" fmla="*/ 20376 w 39933"/>
                    <a:gd name="connsiteY1" fmla="*/ 94 h 78470"/>
                    <a:gd name="connsiteX2" fmla="*/ 39137 w 39933"/>
                    <a:gd name="connsiteY2" fmla="*/ 67384 h 78470"/>
                    <a:gd name="connsiteX0" fmla="*/ 219 w 40422"/>
                    <a:gd name="connsiteY0" fmla="*/ 78381 h 78381"/>
                    <a:gd name="connsiteX1" fmla="*/ 20468 w 40422"/>
                    <a:gd name="connsiteY1" fmla="*/ 5 h 78381"/>
                    <a:gd name="connsiteX2" fmla="*/ 39229 w 40422"/>
                    <a:gd name="connsiteY2" fmla="*/ 67295 h 78381"/>
                  </a:gdLst>
                  <a:ahLst/>
                  <a:cxnLst>
                    <a:cxn ang="0">
                      <a:pos x="connsiteX0" y="connsiteY0"/>
                    </a:cxn>
                    <a:cxn ang="0">
                      <a:pos x="connsiteX1" y="connsiteY1"/>
                    </a:cxn>
                    <a:cxn ang="0">
                      <a:pos x="connsiteX2" y="connsiteY2"/>
                    </a:cxn>
                  </a:cxnLst>
                  <a:rect l="l" t="t" r="r" b="b"/>
                  <a:pathLst>
                    <a:path w="40422" h="78381">
                      <a:moveTo>
                        <a:pt x="219" y="78381"/>
                      </a:moveTo>
                      <a:cubicBezTo>
                        <a:pt x="-1454" y="18717"/>
                        <a:pt x="6534" y="-324"/>
                        <a:pt x="20468" y="5"/>
                      </a:cubicBezTo>
                      <a:cubicBezTo>
                        <a:pt x="34402" y="334"/>
                        <a:pt x="43874" y="23658"/>
                        <a:pt x="39229" y="67295"/>
                      </a:cubicBezTo>
                    </a:path>
                  </a:pathLst>
                </a:custGeom>
                <a:noFill/>
                <a:ln w="12700" cap="flat" cmpd="sng" algn="ctr">
                  <a:solidFill>
                    <a:srgbClr val="818181"/>
                  </a:solidFill>
                  <a:prstDash val="solid"/>
                  <a:miter lim="800000"/>
                </a:ln>
                <a:effectLst/>
              </p:spPr>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marL="0" marR="0" lvl="0" indent="0" defTabSz="914400" eaLnBrk="1" fontAlgn="auto" latinLnBrk="0" hangingPunct="1">
                    <a:lnSpc>
                      <a:spcPct val="90000"/>
                    </a:lnSpc>
                    <a:spcBef>
                      <a:spcPts val="600"/>
                    </a:spcBef>
                    <a:spcAft>
                      <a:spcPts val="600"/>
                    </a:spcAft>
                    <a:buClrTx/>
                    <a:buSzTx/>
                    <a:buFontTx/>
                    <a:buNone/>
                    <a:tabLst/>
                    <a:defRPr/>
                  </a:pPr>
                  <a:endParaRPr kumimoji="0" lang="en-GB" sz="700" b="0" i="0" u="none" strike="noStrike" kern="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grpSp>
          <p:sp>
            <p:nvSpPr>
              <p:cNvPr id="53" name="Gelijkbenige driehoek 52">
                <a:extLst>
                  <a:ext uri="{FF2B5EF4-FFF2-40B4-BE49-F238E27FC236}">
                    <a16:creationId xmlns:a16="http://schemas.microsoft.com/office/drawing/2014/main" id="{942FFD04-010D-3AB6-028D-DA0E622BBD4A}"/>
                  </a:ext>
                </a:extLst>
              </p:cNvPr>
              <p:cNvSpPr/>
              <p:nvPr userDrawn="1"/>
            </p:nvSpPr>
            <p:spPr>
              <a:xfrm rot="10800000">
                <a:off x="-2290755" y="3519194"/>
                <a:ext cx="94890" cy="50291"/>
              </a:xfrm>
              <a:prstGeom prst="triangle">
                <a:avLst/>
              </a:prstGeom>
              <a:solidFill>
                <a:sysClr val="windowText" lastClr="000000"/>
              </a:solidFill>
              <a:ln w="12700" cap="flat" cmpd="sng" algn="ctr">
                <a:noFill/>
                <a:prstDash val="solid"/>
                <a:miter lim="800000"/>
              </a:ln>
              <a:effectLst/>
            </p:spPr>
            <p:txBody>
              <a:bodyPr lIns="144000" tIns="144000" rIns="144000" bIns="144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solidFill>
                    <a:prstClr val="white"/>
                  </a:solidFill>
                  <a:effectLst/>
                  <a:uLnTx/>
                  <a:uFillTx/>
                  <a:latin typeface="Segoe UI Light"/>
                  <a:ea typeface="+mn-ea"/>
                  <a:cs typeface="+mn-cs"/>
                </a:endParaRPr>
              </a:p>
            </p:txBody>
          </p:sp>
        </p:grpSp>
        <p:sp>
          <p:nvSpPr>
            <p:cNvPr id="20" name="Ovaal 19">
              <a:extLst>
                <a:ext uri="{FF2B5EF4-FFF2-40B4-BE49-F238E27FC236}">
                  <a16:creationId xmlns:a16="http://schemas.microsoft.com/office/drawing/2014/main" id="{FB535694-FA8C-FE6E-3B5C-5DA9E9E7FEA7}"/>
                </a:ext>
              </a:extLst>
            </p:cNvPr>
            <p:cNvSpPr/>
            <p:nvPr userDrawn="1"/>
          </p:nvSpPr>
          <p:spPr>
            <a:xfrm>
              <a:off x="-3603587" y="3916144"/>
              <a:ext cx="180000" cy="180000"/>
            </a:xfrm>
            <a:prstGeom prst="ellipse">
              <a:avLst/>
            </a:prstGeom>
            <a:solidFill>
              <a:schemeClr val="tx2"/>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rgbClr val="FFFFFF"/>
                  </a:solidFill>
                  <a:effectLst/>
                  <a:uLnTx/>
                  <a:uFillTx/>
                  <a:latin typeface="Calibri" panose="020F0502020204030204" pitchFamily="34" charset="0"/>
                  <a:cs typeface="Calibri" panose="020F0502020204030204" pitchFamily="34" charset="0"/>
                </a:rPr>
                <a:t>4</a:t>
              </a:r>
            </a:p>
          </p:txBody>
        </p:sp>
        <p:sp>
          <p:nvSpPr>
            <p:cNvPr id="21" name="Rechthoek 20">
              <a:extLst>
                <a:ext uri="{FF2B5EF4-FFF2-40B4-BE49-F238E27FC236}">
                  <a16:creationId xmlns:a16="http://schemas.microsoft.com/office/drawing/2014/main" id="{E089C222-6C64-FC77-4C9D-FFDAE61AAD61}"/>
                </a:ext>
              </a:extLst>
            </p:cNvPr>
            <p:cNvSpPr/>
            <p:nvPr userDrawn="1"/>
          </p:nvSpPr>
          <p:spPr>
            <a:xfrm>
              <a:off x="-3319415" y="3916145"/>
              <a:ext cx="2944682" cy="32633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Choose one of the theme </a:t>
              </a:r>
              <a:r>
                <a:rPr kumimoji="0" lang="en-GB" sz="1200" b="0" i="0" u="none" strike="noStrike" kern="0" cap="none" spc="0" normalizeH="0" baseline="0" noProof="0" err="1">
                  <a:ln>
                    <a:noFill/>
                  </a:ln>
                  <a:solidFill>
                    <a:srgbClr val="000000"/>
                  </a:solidFill>
                  <a:effectLst/>
                  <a:uLnTx/>
                  <a:uFillTx/>
                  <a:latin typeface="Calibri" panose="020F0502020204030204" pitchFamily="34" charset="0"/>
                  <a:cs typeface="Calibri" panose="020F0502020204030204" pitchFamily="34" charset="0"/>
                </a:rPr>
                <a:t>colors</a:t>
              </a:r>
              <a:b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of the set </a:t>
              </a:r>
              <a:r>
                <a:rPr kumimoji="0" lang="en-GB" sz="1200" b="0" i="0" u="none" strike="noStrike" kern="0" cap="none" spc="0" normalizeH="0" baseline="0" noProof="0" err="1">
                  <a:ln>
                    <a:noFill/>
                  </a:ln>
                  <a:solidFill>
                    <a:srgbClr val="000000"/>
                  </a:solidFill>
                  <a:effectLst/>
                  <a:uLnTx/>
                  <a:uFillTx/>
                  <a:latin typeface="Calibri" panose="020F0502020204030204" pitchFamily="34" charset="0"/>
                  <a:cs typeface="Calibri" panose="020F0502020204030204" pitchFamily="34" charset="0"/>
                </a:rPr>
                <a:t>colorpallet</a:t>
              </a: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22" name="Groep 21">
              <a:extLst>
                <a:ext uri="{FF2B5EF4-FFF2-40B4-BE49-F238E27FC236}">
                  <a16:creationId xmlns:a16="http://schemas.microsoft.com/office/drawing/2014/main" id="{F0D29FB7-EEF8-E665-B1A0-FD2F8E407657}"/>
                </a:ext>
              </a:extLst>
            </p:cNvPr>
            <p:cNvGrpSpPr/>
            <p:nvPr userDrawn="1"/>
          </p:nvGrpSpPr>
          <p:grpSpPr>
            <a:xfrm>
              <a:off x="-3333646" y="4635104"/>
              <a:ext cx="2012897" cy="490702"/>
              <a:chOff x="12731803" y="3562552"/>
              <a:chExt cx="2012897" cy="490702"/>
            </a:xfrm>
          </p:grpSpPr>
          <p:sp>
            <p:nvSpPr>
              <p:cNvPr id="33" name="Rechthoek 32">
                <a:extLst>
                  <a:ext uri="{FF2B5EF4-FFF2-40B4-BE49-F238E27FC236}">
                    <a16:creationId xmlns:a16="http://schemas.microsoft.com/office/drawing/2014/main" id="{732ABA06-4EA5-F269-6B93-749AA0809D0E}"/>
                  </a:ext>
                </a:extLst>
              </p:cNvPr>
              <p:cNvSpPr/>
              <p:nvPr userDrawn="1"/>
            </p:nvSpPr>
            <p:spPr>
              <a:xfrm>
                <a:off x="12747554" y="3562552"/>
                <a:ext cx="1997146" cy="490702"/>
              </a:xfrm>
              <a:prstGeom prst="rect">
                <a:avLst/>
              </a:prstGeom>
              <a:solidFill>
                <a:sysClr val="window" lastClr="FFFFFF"/>
              </a:solidFill>
              <a:ln w="12700" cap="flat" cmpd="sng" algn="ctr">
                <a:solidFill>
                  <a:srgbClr val="D1D1D1"/>
                </a:solidFill>
                <a:prstDash val="solid"/>
                <a:miter lim="800000"/>
              </a:ln>
              <a:effectLst/>
            </p:spPr>
            <p:txBody>
              <a:bodyPr rot="0" spcFirstLastPara="0" vert="horz" wrap="square" lIns="108000" tIns="0" rIns="0" bIns="0" numCol="1" spcCol="0" rtlCol="0" fromWordArt="0" anchor="ctr" anchorCtr="0" forceAA="0" compatLnSpc="1">
                <a:prstTxWarp prst="textNoShape">
                  <a:avLst/>
                </a:prstTxWarp>
                <a:noAutofit/>
              </a:bodyPr>
              <a:lstStyle/>
              <a:p>
                <a:pPr marL="0" marR="0" lvl="0" indent="0" defTabSz="914400" eaLnBrk="1" fontAlgn="auto" latinLnBrk="0" hangingPunct="1">
                  <a:lnSpc>
                    <a:spcPct val="90000"/>
                  </a:lnSpc>
                  <a:spcBef>
                    <a:spcPts val="600"/>
                  </a:spcBef>
                  <a:spcAft>
                    <a:spcPts val="600"/>
                  </a:spcAft>
                  <a:buClrTx/>
                  <a:buSzTx/>
                  <a:buFontTx/>
                  <a:buNone/>
                  <a:tabLst/>
                  <a:defRPr/>
                </a:pPr>
                <a:endParaRPr kumimoji="0" lang="en-GB" sz="600" b="0" i="0" u="none" strike="noStrike" kern="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4" name="Rechthoek 33">
                <a:extLst>
                  <a:ext uri="{FF2B5EF4-FFF2-40B4-BE49-F238E27FC236}">
                    <a16:creationId xmlns:a16="http://schemas.microsoft.com/office/drawing/2014/main" id="{68D90262-18DB-7097-C8FD-45EFFDBABF78}"/>
                  </a:ext>
                </a:extLst>
              </p:cNvPr>
              <p:cNvSpPr/>
              <p:nvPr userDrawn="1"/>
            </p:nvSpPr>
            <p:spPr>
              <a:xfrm>
                <a:off x="12766168" y="3578469"/>
                <a:ext cx="1965344" cy="254977"/>
              </a:xfrm>
              <a:prstGeom prst="rect">
                <a:avLst/>
              </a:prstGeom>
              <a:solidFill>
                <a:srgbClr val="EBEBEB"/>
              </a:solidFill>
              <a:ln w="12700" cap="flat" cmpd="sng" algn="ctr">
                <a:noFill/>
                <a:prstDash val="solid"/>
                <a:miter lim="800000"/>
              </a:ln>
              <a:effectLst/>
            </p:spPr>
            <p:txBody>
              <a:bodyPr lIns="144000" tIns="144000" rIns="144000" bIns="144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solidFill>
                    <a:prstClr val="white"/>
                  </a:solidFill>
                  <a:effectLst/>
                  <a:uLnTx/>
                  <a:uFillTx/>
                  <a:latin typeface="Segoe UI Light"/>
                  <a:ea typeface="+mn-ea"/>
                  <a:cs typeface="+mn-cs"/>
                </a:endParaRPr>
              </a:p>
            </p:txBody>
          </p:sp>
          <p:sp>
            <p:nvSpPr>
              <p:cNvPr id="35" name="Tekstvak 34">
                <a:extLst>
                  <a:ext uri="{FF2B5EF4-FFF2-40B4-BE49-F238E27FC236}">
                    <a16:creationId xmlns:a16="http://schemas.microsoft.com/office/drawing/2014/main" id="{9C804717-8A6C-AEED-2935-DC972AAA706E}"/>
                  </a:ext>
                </a:extLst>
              </p:cNvPr>
              <p:cNvSpPr txBox="1"/>
              <p:nvPr userDrawn="1"/>
            </p:nvSpPr>
            <p:spPr>
              <a:xfrm>
                <a:off x="12731803" y="3591461"/>
                <a:ext cx="1052979" cy="216982"/>
              </a:xfrm>
              <a:prstGeom prst="rect">
                <a:avLst/>
              </a:prstGeom>
              <a:noFill/>
            </p:spPr>
            <p:txBody>
              <a:bodyPr wrap="square" rtlCol="0">
                <a:spAutoFit/>
              </a:bodyPr>
              <a:lstStyle/>
              <a:p>
                <a:pPr marL="0" marR="0" lvl="0" indent="0" algn="l" defTabSz="1217512" rtl="0" eaLnBrk="1" fontAlgn="auto" latinLnBrk="0" hangingPunct="1">
                  <a:lnSpc>
                    <a:spcPct val="90000"/>
                  </a:lnSpc>
                  <a:spcBef>
                    <a:spcPts val="600"/>
                  </a:spcBef>
                  <a:spcAft>
                    <a:spcPts val="600"/>
                  </a:spcAft>
                  <a:buClrTx/>
                  <a:buSzTx/>
                  <a:buFontTx/>
                  <a:buNone/>
                  <a:tabLst/>
                  <a:defRPr/>
                </a:pPr>
                <a:r>
                  <a:rPr lang="en-GB" sz="900" b="1" kern="1200" noProof="0">
                    <a:solidFill>
                      <a:srgbClr val="211F26"/>
                    </a:solidFill>
                    <a:latin typeface="Calibri" panose="020F0502020204030204" pitchFamily="34" charset="0"/>
                    <a:ea typeface="+mn-ea"/>
                    <a:cs typeface="Calibri" panose="020F0502020204030204" pitchFamily="34" charset="0"/>
                  </a:rPr>
                  <a:t>Colours</a:t>
                </a:r>
              </a:p>
            </p:txBody>
          </p:sp>
          <p:sp>
            <p:nvSpPr>
              <p:cNvPr id="36" name="Rechthoek 35">
                <a:extLst>
                  <a:ext uri="{FF2B5EF4-FFF2-40B4-BE49-F238E27FC236}">
                    <a16:creationId xmlns:a16="http://schemas.microsoft.com/office/drawing/2014/main" id="{79C789DC-789F-F3F6-721F-20671F5D7B5F}"/>
                  </a:ext>
                </a:extLst>
              </p:cNvPr>
              <p:cNvSpPr/>
              <p:nvPr userDrawn="1"/>
            </p:nvSpPr>
            <p:spPr>
              <a:xfrm>
                <a:off x="12814699" y="3874304"/>
                <a:ext cx="136620" cy="136620"/>
              </a:xfrm>
              <a:prstGeom prst="rect">
                <a:avLst/>
              </a:prstGeom>
              <a:solidFill>
                <a:sysClr val="window" lastClr="FFFFFF"/>
              </a:solidFill>
              <a:ln w="12700" cap="flat" cmpd="sng" algn="ctr">
                <a:solidFill>
                  <a:srgbClr val="EBEBEB"/>
                </a:solidFill>
                <a:prstDash val="solid"/>
                <a:miter lim="800000"/>
              </a:ln>
              <a:effectLst/>
            </p:spPr>
            <p:txBody>
              <a:bodyPr lIns="144000" tIns="144000" rIns="144000" bIns="144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solidFill>
                    <a:prstClr val="white"/>
                  </a:solidFill>
                  <a:effectLst/>
                  <a:uLnTx/>
                  <a:uFillTx/>
                  <a:latin typeface="Segoe UI Light"/>
                  <a:ea typeface="+mn-ea"/>
                  <a:cs typeface="+mn-cs"/>
                </a:endParaRPr>
              </a:p>
            </p:txBody>
          </p:sp>
          <p:sp>
            <p:nvSpPr>
              <p:cNvPr id="37" name="Rechthoek 36">
                <a:extLst>
                  <a:ext uri="{FF2B5EF4-FFF2-40B4-BE49-F238E27FC236}">
                    <a16:creationId xmlns:a16="http://schemas.microsoft.com/office/drawing/2014/main" id="{2A5440AC-520A-223C-637C-345BB8136949}"/>
                  </a:ext>
                </a:extLst>
              </p:cNvPr>
              <p:cNvSpPr/>
              <p:nvPr userDrawn="1"/>
            </p:nvSpPr>
            <p:spPr>
              <a:xfrm>
                <a:off x="13007154" y="3870040"/>
                <a:ext cx="136620" cy="136620"/>
              </a:xfrm>
              <a:prstGeom prst="rect">
                <a:avLst/>
              </a:prstGeom>
              <a:solidFill>
                <a:sysClr val="windowText" lastClr="000000"/>
              </a:solidFill>
              <a:ln w="12700" cap="flat" cmpd="sng" algn="ctr">
                <a:solidFill>
                  <a:srgbClr val="EBEBEB"/>
                </a:solidFill>
                <a:prstDash val="solid"/>
                <a:miter lim="800000"/>
              </a:ln>
              <a:effectLst/>
            </p:spPr>
            <p:txBody>
              <a:bodyPr lIns="144000" tIns="144000" rIns="144000" bIns="144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solidFill>
                    <a:prstClr val="white"/>
                  </a:solidFill>
                  <a:effectLst/>
                  <a:uLnTx/>
                  <a:uFillTx/>
                  <a:latin typeface="Segoe UI Light"/>
                  <a:ea typeface="+mn-ea"/>
                  <a:cs typeface="+mn-cs"/>
                </a:endParaRPr>
              </a:p>
            </p:txBody>
          </p:sp>
          <p:sp>
            <p:nvSpPr>
              <p:cNvPr id="38" name="Rechthoek 37">
                <a:extLst>
                  <a:ext uri="{FF2B5EF4-FFF2-40B4-BE49-F238E27FC236}">
                    <a16:creationId xmlns:a16="http://schemas.microsoft.com/office/drawing/2014/main" id="{1E27B165-6123-30D5-21F2-0CFA276217CC}"/>
                  </a:ext>
                </a:extLst>
              </p:cNvPr>
              <p:cNvSpPr/>
              <p:nvPr userDrawn="1"/>
            </p:nvSpPr>
            <p:spPr>
              <a:xfrm>
                <a:off x="13199609" y="3870040"/>
                <a:ext cx="136620" cy="136620"/>
              </a:xfrm>
              <a:prstGeom prst="rect">
                <a:avLst/>
              </a:prstGeom>
              <a:solidFill>
                <a:schemeClr val="bg2"/>
              </a:solidFill>
              <a:ln w="12700" cap="flat" cmpd="sng" algn="ctr">
                <a:solidFill>
                  <a:srgbClr val="EBEBEB"/>
                </a:solidFill>
                <a:prstDash val="solid"/>
                <a:miter lim="800000"/>
              </a:ln>
              <a:effectLst/>
            </p:spPr>
            <p:txBody>
              <a:bodyPr lIns="144000" tIns="144000" rIns="144000" bIns="144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solidFill>
                    <a:prstClr val="white"/>
                  </a:solidFill>
                  <a:effectLst/>
                  <a:uLnTx/>
                  <a:uFillTx/>
                  <a:latin typeface="Segoe UI Light"/>
                  <a:ea typeface="+mn-ea"/>
                  <a:cs typeface="+mn-cs"/>
                </a:endParaRPr>
              </a:p>
            </p:txBody>
          </p:sp>
          <p:sp>
            <p:nvSpPr>
              <p:cNvPr id="39" name="Rechthoek 38">
                <a:extLst>
                  <a:ext uri="{FF2B5EF4-FFF2-40B4-BE49-F238E27FC236}">
                    <a16:creationId xmlns:a16="http://schemas.microsoft.com/office/drawing/2014/main" id="{753D1B26-54A6-641F-B149-58E98E516950}"/>
                  </a:ext>
                </a:extLst>
              </p:cNvPr>
              <p:cNvSpPr/>
              <p:nvPr userDrawn="1"/>
            </p:nvSpPr>
            <p:spPr>
              <a:xfrm>
                <a:off x="13392064" y="3870040"/>
                <a:ext cx="136620" cy="136620"/>
              </a:xfrm>
              <a:prstGeom prst="rect">
                <a:avLst/>
              </a:prstGeom>
              <a:solidFill>
                <a:schemeClr val="tx2"/>
              </a:solidFill>
              <a:ln w="12700" cap="flat" cmpd="sng" algn="ctr">
                <a:solidFill>
                  <a:srgbClr val="EBEBEB"/>
                </a:solidFill>
                <a:prstDash val="solid"/>
                <a:miter lim="800000"/>
              </a:ln>
              <a:effectLst/>
            </p:spPr>
            <p:txBody>
              <a:bodyPr lIns="144000" tIns="144000" rIns="144000" bIns="144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solidFill>
                    <a:prstClr val="white"/>
                  </a:solidFill>
                  <a:effectLst/>
                  <a:uLnTx/>
                  <a:uFillTx/>
                  <a:latin typeface="Segoe UI Light"/>
                  <a:ea typeface="+mn-ea"/>
                  <a:cs typeface="+mn-cs"/>
                </a:endParaRPr>
              </a:p>
            </p:txBody>
          </p:sp>
          <p:sp>
            <p:nvSpPr>
              <p:cNvPr id="40" name="Rechthoek 39">
                <a:extLst>
                  <a:ext uri="{FF2B5EF4-FFF2-40B4-BE49-F238E27FC236}">
                    <a16:creationId xmlns:a16="http://schemas.microsoft.com/office/drawing/2014/main" id="{110EC36C-1054-64F1-390C-067FC410894E}"/>
                  </a:ext>
                </a:extLst>
              </p:cNvPr>
              <p:cNvSpPr/>
              <p:nvPr userDrawn="1"/>
            </p:nvSpPr>
            <p:spPr>
              <a:xfrm>
                <a:off x="13776974" y="3870040"/>
                <a:ext cx="136620" cy="136620"/>
              </a:xfrm>
              <a:prstGeom prst="rect">
                <a:avLst/>
              </a:prstGeom>
              <a:solidFill>
                <a:schemeClr val="accent2"/>
              </a:solidFill>
              <a:ln w="12700" cap="flat" cmpd="sng" algn="ctr">
                <a:solidFill>
                  <a:srgbClr val="EBEBEB"/>
                </a:solidFill>
                <a:prstDash val="solid"/>
                <a:miter lim="800000"/>
              </a:ln>
              <a:effectLst/>
            </p:spPr>
            <p:txBody>
              <a:bodyPr lIns="144000" tIns="144000" rIns="144000" bIns="144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solidFill>
                    <a:prstClr val="white"/>
                  </a:solidFill>
                  <a:effectLst/>
                  <a:uLnTx/>
                  <a:uFillTx/>
                  <a:latin typeface="Segoe UI Light"/>
                  <a:ea typeface="+mn-ea"/>
                  <a:cs typeface="+mn-cs"/>
                </a:endParaRPr>
              </a:p>
            </p:txBody>
          </p:sp>
          <p:sp>
            <p:nvSpPr>
              <p:cNvPr id="41" name="Rechthoek 40">
                <a:extLst>
                  <a:ext uri="{FF2B5EF4-FFF2-40B4-BE49-F238E27FC236}">
                    <a16:creationId xmlns:a16="http://schemas.microsoft.com/office/drawing/2014/main" id="{C88D22ED-7BBE-5866-493E-368844452819}"/>
                  </a:ext>
                </a:extLst>
              </p:cNvPr>
              <p:cNvSpPr/>
              <p:nvPr userDrawn="1"/>
            </p:nvSpPr>
            <p:spPr>
              <a:xfrm>
                <a:off x="13969429" y="3870040"/>
                <a:ext cx="136620" cy="136620"/>
              </a:xfrm>
              <a:prstGeom prst="rect">
                <a:avLst/>
              </a:prstGeom>
              <a:solidFill>
                <a:schemeClr val="accent3"/>
              </a:solidFill>
              <a:ln w="12700" cap="flat" cmpd="sng" algn="ctr">
                <a:solidFill>
                  <a:srgbClr val="EBEBEB"/>
                </a:solidFill>
                <a:prstDash val="solid"/>
                <a:miter lim="800000"/>
              </a:ln>
              <a:effectLst/>
            </p:spPr>
            <p:txBody>
              <a:bodyPr lIns="144000" tIns="144000" rIns="144000" bIns="144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solidFill>
                    <a:prstClr val="white"/>
                  </a:solidFill>
                  <a:effectLst/>
                  <a:uLnTx/>
                  <a:uFillTx/>
                  <a:latin typeface="Segoe UI Light"/>
                  <a:ea typeface="+mn-ea"/>
                  <a:cs typeface="+mn-cs"/>
                </a:endParaRPr>
              </a:p>
            </p:txBody>
          </p:sp>
          <p:sp>
            <p:nvSpPr>
              <p:cNvPr id="42" name="Rechthoek 41">
                <a:extLst>
                  <a:ext uri="{FF2B5EF4-FFF2-40B4-BE49-F238E27FC236}">
                    <a16:creationId xmlns:a16="http://schemas.microsoft.com/office/drawing/2014/main" id="{B49B3E2B-48B9-C5FF-6ACF-A972F7D12FA4}"/>
                  </a:ext>
                </a:extLst>
              </p:cNvPr>
              <p:cNvSpPr/>
              <p:nvPr userDrawn="1"/>
            </p:nvSpPr>
            <p:spPr>
              <a:xfrm>
                <a:off x="14161884" y="3870040"/>
                <a:ext cx="136620" cy="136620"/>
              </a:xfrm>
              <a:prstGeom prst="rect">
                <a:avLst/>
              </a:prstGeom>
              <a:solidFill>
                <a:schemeClr val="accent4"/>
              </a:solidFill>
              <a:ln w="12700" cap="flat" cmpd="sng" algn="ctr">
                <a:solidFill>
                  <a:srgbClr val="EBEBEB"/>
                </a:solidFill>
                <a:prstDash val="solid"/>
                <a:miter lim="800000"/>
              </a:ln>
              <a:effectLst/>
            </p:spPr>
            <p:txBody>
              <a:bodyPr lIns="144000" tIns="144000" rIns="144000" bIns="144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solidFill>
                    <a:prstClr val="white"/>
                  </a:solidFill>
                  <a:effectLst/>
                  <a:uLnTx/>
                  <a:uFillTx/>
                  <a:latin typeface="Segoe UI Light"/>
                  <a:ea typeface="+mn-ea"/>
                  <a:cs typeface="+mn-cs"/>
                </a:endParaRPr>
              </a:p>
            </p:txBody>
          </p:sp>
          <p:sp>
            <p:nvSpPr>
              <p:cNvPr id="43" name="Rechthoek 42">
                <a:extLst>
                  <a:ext uri="{FF2B5EF4-FFF2-40B4-BE49-F238E27FC236}">
                    <a16:creationId xmlns:a16="http://schemas.microsoft.com/office/drawing/2014/main" id="{DEC697E8-712E-BFC5-FB21-28C690999AF3}"/>
                  </a:ext>
                </a:extLst>
              </p:cNvPr>
              <p:cNvSpPr/>
              <p:nvPr userDrawn="1"/>
            </p:nvSpPr>
            <p:spPr>
              <a:xfrm>
                <a:off x="14354339" y="3870040"/>
                <a:ext cx="136620" cy="136620"/>
              </a:xfrm>
              <a:prstGeom prst="rect">
                <a:avLst/>
              </a:prstGeom>
              <a:solidFill>
                <a:schemeClr val="accent5"/>
              </a:solidFill>
              <a:ln w="12700" cap="flat" cmpd="sng" algn="ctr">
                <a:solidFill>
                  <a:srgbClr val="EBEBEB"/>
                </a:solidFill>
                <a:prstDash val="solid"/>
                <a:miter lim="800000"/>
              </a:ln>
              <a:effectLst/>
            </p:spPr>
            <p:txBody>
              <a:bodyPr lIns="144000" tIns="144000" rIns="144000" bIns="144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solidFill>
                    <a:prstClr val="white"/>
                  </a:solidFill>
                  <a:effectLst/>
                  <a:uLnTx/>
                  <a:uFillTx/>
                  <a:latin typeface="Segoe UI Light"/>
                  <a:ea typeface="+mn-ea"/>
                  <a:cs typeface="+mn-cs"/>
                </a:endParaRPr>
              </a:p>
            </p:txBody>
          </p:sp>
          <p:sp>
            <p:nvSpPr>
              <p:cNvPr id="44" name="Rechthoek 43">
                <a:extLst>
                  <a:ext uri="{FF2B5EF4-FFF2-40B4-BE49-F238E27FC236}">
                    <a16:creationId xmlns:a16="http://schemas.microsoft.com/office/drawing/2014/main" id="{ED841C00-0C11-E7AA-D29A-04BD66D4CE77}"/>
                  </a:ext>
                </a:extLst>
              </p:cNvPr>
              <p:cNvSpPr/>
              <p:nvPr userDrawn="1"/>
            </p:nvSpPr>
            <p:spPr>
              <a:xfrm>
                <a:off x="14546797" y="3870040"/>
                <a:ext cx="136620" cy="136620"/>
              </a:xfrm>
              <a:prstGeom prst="rect">
                <a:avLst/>
              </a:prstGeom>
              <a:solidFill>
                <a:schemeClr val="accent6"/>
              </a:solidFill>
              <a:ln w="12700" cap="flat" cmpd="sng" algn="ctr">
                <a:solidFill>
                  <a:srgbClr val="EBEBEB"/>
                </a:solidFill>
                <a:prstDash val="solid"/>
                <a:miter lim="800000"/>
              </a:ln>
              <a:effectLst/>
            </p:spPr>
            <p:txBody>
              <a:bodyPr lIns="144000" tIns="144000" rIns="144000" bIns="144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solidFill>
                    <a:prstClr val="white"/>
                  </a:solidFill>
                  <a:effectLst/>
                  <a:uLnTx/>
                  <a:uFillTx/>
                  <a:latin typeface="Segoe UI Light"/>
                  <a:ea typeface="+mn-ea"/>
                  <a:cs typeface="+mn-cs"/>
                </a:endParaRPr>
              </a:p>
            </p:txBody>
          </p:sp>
          <p:grpSp>
            <p:nvGrpSpPr>
              <p:cNvPr id="45" name="Groep 44">
                <a:extLst>
                  <a:ext uri="{FF2B5EF4-FFF2-40B4-BE49-F238E27FC236}">
                    <a16:creationId xmlns:a16="http://schemas.microsoft.com/office/drawing/2014/main" id="{103BBCC8-553B-7BD3-B07A-CC6375D604EE}"/>
                  </a:ext>
                </a:extLst>
              </p:cNvPr>
              <p:cNvGrpSpPr/>
              <p:nvPr userDrawn="1"/>
            </p:nvGrpSpPr>
            <p:grpSpPr>
              <a:xfrm>
                <a:off x="13580316" y="3865836"/>
                <a:ext cx="151508" cy="147961"/>
                <a:chOff x="13580316" y="3865836"/>
                <a:chExt cx="151508" cy="147961"/>
              </a:xfrm>
            </p:grpSpPr>
            <p:sp>
              <p:nvSpPr>
                <p:cNvPr id="46" name="Rechthoek 45">
                  <a:extLst>
                    <a:ext uri="{FF2B5EF4-FFF2-40B4-BE49-F238E27FC236}">
                      <a16:creationId xmlns:a16="http://schemas.microsoft.com/office/drawing/2014/main" id="{EC49CB0E-7CE1-37DB-1A69-90E95BA731E9}"/>
                    </a:ext>
                  </a:extLst>
                </p:cNvPr>
                <p:cNvSpPr/>
                <p:nvPr userDrawn="1"/>
              </p:nvSpPr>
              <p:spPr>
                <a:xfrm>
                  <a:off x="13584519" y="3870040"/>
                  <a:ext cx="136620" cy="136620"/>
                </a:xfrm>
                <a:prstGeom prst="rect">
                  <a:avLst/>
                </a:prstGeom>
                <a:solidFill>
                  <a:schemeClr val="accent1"/>
                </a:solidFill>
                <a:ln w="12700" cap="flat" cmpd="sng" algn="ctr">
                  <a:solidFill>
                    <a:srgbClr val="EBEBEB"/>
                  </a:solidFill>
                  <a:prstDash val="solid"/>
                  <a:miter lim="800000"/>
                </a:ln>
                <a:effectLst/>
              </p:spPr>
              <p:txBody>
                <a:bodyPr lIns="144000" tIns="144000" rIns="144000" bIns="144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solidFill>
                      <a:prstClr val="white"/>
                    </a:solidFill>
                    <a:effectLst/>
                    <a:uLnTx/>
                    <a:uFillTx/>
                    <a:latin typeface="Segoe UI Light"/>
                    <a:ea typeface="+mn-ea"/>
                    <a:cs typeface="+mn-cs"/>
                  </a:endParaRPr>
                </a:p>
              </p:txBody>
            </p:sp>
            <p:sp>
              <p:nvSpPr>
                <p:cNvPr id="47" name="Rechthoek 46">
                  <a:extLst>
                    <a:ext uri="{FF2B5EF4-FFF2-40B4-BE49-F238E27FC236}">
                      <a16:creationId xmlns:a16="http://schemas.microsoft.com/office/drawing/2014/main" id="{914DA0CC-45E7-DA04-EBC1-23E8CB11D013}"/>
                    </a:ext>
                  </a:extLst>
                </p:cNvPr>
                <p:cNvSpPr/>
                <p:nvPr userDrawn="1"/>
              </p:nvSpPr>
              <p:spPr>
                <a:xfrm>
                  <a:off x="13580316" y="3865836"/>
                  <a:ext cx="151508" cy="147961"/>
                </a:xfrm>
                <a:prstGeom prst="rect">
                  <a:avLst/>
                </a:prstGeom>
                <a:noFill/>
                <a:ln w="12700" cap="flat" cmpd="sng" algn="ctr">
                  <a:solidFill>
                    <a:srgbClr val="F29132"/>
                  </a:solidFill>
                  <a:prstDash val="solid"/>
                  <a:miter lim="800000"/>
                </a:ln>
                <a:effectLst/>
              </p:spPr>
              <p:txBody>
                <a:bodyPr lIns="144000" tIns="144000" rIns="144000" bIns="144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solidFill>
                      <a:prstClr val="white"/>
                    </a:solidFill>
                    <a:effectLst/>
                    <a:uLnTx/>
                    <a:uFillTx/>
                    <a:latin typeface="Segoe UI Light"/>
                    <a:ea typeface="+mn-ea"/>
                    <a:cs typeface="+mn-cs"/>
                  </a:endParaRPr>
                </a:p>
              </p:txBody>
            </p:sp>
          </p:grpSp>
        </p:grpSp>
        <p:grpSp>
          <p:nvGrpSpPr>
            <p:cNvPr id="23" name="Groep 22">
              <a:extLst>
                <a:ext uri="{FF2B5EF4-FFF2-40B4-BE49-F238E27FC236}">
                  <a16:creationId xmlns:a16="http://schemas.microsoft.com/office/drawing/2014/main" id="{264F1E97-62A1-83FF-0E65-28C438452C2B}"/>
                </a:ext>
              </a:extLst>
            </p:cNvPr>
            <p:cNvGrpSpPr/>
            <p:nvPr userDrawn="1"/>
          </p:nvGrpSpPr>
          <p:grpSpPr>
            <a:xfrm>
              <a:off x="-3314820" y="4363463"/>
              <a:ext cx="1201132" cy="835929"/>
              <a:chOff x="-3314820" y="3391746"/>
              <a:chExt cx="1201132" cy="835929"/>
            </a:xfrm>
          </p:grpSpPr>
          <p:sp>
            <p:nvSpPr>
              <p:cNvPr id="24" name="Rechthoek 23">
                <a:extLst>
                  <a:ext uri="{FF2B5EF4-FFF2-40B4-BE49-F238E27FC236}">
                    <a16:creationId xmlns:a16="http://schemas.microsoft.com/office/drawing/2014/main" id="{FF3C3D46-55D1-6441-48E7-88FD5E8FAB2A}"/>
                  </a:ext>
                </a:extLst>
              </p:cNvPr>
              <p:cNvSpPr/>
              <p:nvPr userDrawn="1"/>
            </p:nvSpPr>
            <p:spPr>
              <a:xfrm>
                <a:off x="-3314820" y="3391746"/>
                <a:ext cx="1201132" cy="272279"/>
              </a:xfrm>
              <a:prstGeom prst="rect">
                <a:avLst/>
              </a:prstGeom>
              <a:solidFill>
                <a:srgbClr val="FFFFFF"/>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GB" sz="800" b="0" noProof="0">
                  <a:solidFill>
                    <a:srgbClr val="211F26"/>
                  </a:solidFill>
                  <a:latin typeface="Calibri" panose="020F0502020204030204" pitchFamily="34" charset="0"/>
                  <a:cs typeface="Calibri" panose="020F0502020204030204" pitchFamily="34" charset="0"/>
                </a:endParaRPr>
              </a:p>
            </p:txBody>
          </p:sp>
          <p:sp>
            <p:nvSpPr>
              <p:cNvPr id="25" name="Rechthoek 24">
                <a:extLst>
                  <a:ext uri="{FF2B5EF4-FFF2-40B4-BE49-F238E27FC236}">
                    <a16:creationId xmlns:a16="http://schemas.microsoft.com/office/drawing/2014/main" id="{DAB2C25C-9EDB-E464-6C24-BA852D8629E2}"/>
                  </a:ext>
                </a:extLst>
              </p:cNvPr>
              <p:cNvSpPr/>
              <p:nvPr userDrawn="1"/>
            </p:nvSpPr>
            <p:spPr>
              <a:xfrm>
                <a:off x="-3304719" y="3404581"/>
                <a:ext cx="1181841" cy="246608"/>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a:solidFill>
                    <a:srgbClr val="211F26"/>
                  </a:solidFill>
                  <a:latin typeface="Calibri" panose="020F0502020204030204" pitchFamily="34" charset="0"/>
                  <a:cs typeface="Calibri" panose="020F0502020204030204" pitchFamily="34" charset="0"/>
                </a:endParaRPr>
              </a:p>
            </p:txBody>
          </p:sp>
          <p:sp>
            <p:nvSpPr>
              <p:cNvPr id="26" name="Tekstvak 25">
                <a:extLst>
                  <a:ext uri="{FF2B5EF4-FFF2-40B4-BE49-F238E27FC236}">
                    <a16:creationId xmlns:a16="http://schemas.microsoft.com/office/drawing/2014/main" id="{08AAB207-FDE4-7875-4D44-DB69AF1764B8}"/>
                  </a:ext>
                </a:extLst>
              </p:cNvPr>
              <p:cNvSpPr txBox="1"/>
              <p:nvPr userDrawn="1"/>
            </p:nvSpPr>
            <p:spPr>
              <a:xfrm>
                <a:off x="-3069820" y="3472995"/>
                <a:ext cx="725510"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a:solidFill>
                      <a:srgbClr val="211F26"/>
                    </a:solidFill>
                    <a:latin typeface="Calibri" panose="020F0502020204030204" pitchFamily="34" charset="0"/>
                    <a:ea typeface="+mn-ea"/>
                    <a:cs typeface="Calibri" panose="020F0502020204030204" pitchFamily="34" charset="0"/>
                  </a:rPr>
                  <a:t>Shape Fill</a:t>
                </a:r>
              </a:p>
            </p:txBody>
          </p:sp>
          <p:sp>
            <p:nvSpPr>
              <p:cNvPr id="27" name="Vrije vorm: vorm 26">
                <a:extLst>
                  <a:ext uri="{FF2B5EF4-FFF2-40B4-BE49-F238E27FC236}">
                    <a16:creationId xmlns:a16="http://schemas.microsoft.com/office/drawing/2014/main" id="{4CB9DD2F-C309-1FDF-A868-C822BFF487D9}"/>
                  </a:ext>
                </a:extLst>
              </p:cNvPr>
              <p:cNvSpPr/>
              <p:nvPr userDrawn="1"/>
            </p:nvSpPr>
            <p:spPr>
              <a:xfrm>
                <a:off x="-2404225" y="4047675"/>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a:latin typeface="Calibri" panose="020F0502020204030204" pitchFamily="34" charset="0"/>
                  <a:cs typeface="Calibri" panose="020F0502020204030204" pitchFamily="34" charset="0"/>
                </a:endParaRPr>
              </a:p>
            </p:txBody>
          </p:sp>
          <p:grpSp>
            <p:nvGrpSpPr>
              <p:cNvPr id="28" name="Groep 27">
                <a:extLst>
                  <a:ext uri="{FF2B5EF4-FFF2-40B4-BE49-F238E27FC236}">
                    <a16:creationId xmlns:a16="http://schemas.microsoft.com/office/drawing/2014/main" id="{0D754B0C-15A0-032D-BE2D-FDB17A10A7F7}"/>
                  </a:ext>
                </a:extLst>
              </p:cNvPr>
              <p:cNvGrpSpPr/>
              <p:nvPr userDrawn="1"/>
            </p:nvGrpSpPr>
            <p:grpSpPr>
              <a:xfrm>
                <a:off x="-3243855" y="3446665"/>
                <a:ext cx="157453" cy="147831"/>
                <a:chOff x="-899320" y="3037554"/>
                <a:chExt cx="175977" cy="165227"/>
              </a:xfrm>
            </p:grpSpPr>
            <p:sp>
              <p:nvSpPr>
                <p:cNvPr id="30" name="Vrije vorm: vorm 29">
                  <a:extLst>
                    <a:ext uri="{FF2B5EF4-FFF2-40B4-BE49-F238E27FC236}">
                      <a16:creationId xmlns:a16="http://schemas.microsoft.com/office/drawing/2014/main" id="{77AB00D0-401B-C0D0-D829-12A2D660A201}"/>
                    </a:ext>
                  </a:extLst>
                </p:cNvPr>
                <p:cNvSpPr/>
                <p:nvPr userDrawn="1"/>
              </p:nvSpPr>
              <p:spPr>
                <a:xfrm>
                  <a:off x="-804124" y="3081338"/>
                  <a:ext cx="80781" cy="121443"/>
                </a:xfrm>
                <a:custGeom>
                  <a:avLst/>
                  <a:gdLst>
                    <a:gd name="connsiteX0" fmla="*/ 0 w 54768"/>
                    <a:gd name="connsiteY0" fmla="*/ 0 h 71437"/>
                    <a:gd name="connsiteX1" fmla="*/ 4762 w 54768"/>
                    <a:gd name="connsiteY1" fmla="*/ 71437 h 71437"/>
                    <a:gd name="connsiteX2" fmla="*/ 54768 w 54768"/>
                    <a:gd name="connsiteY2" fmla="*/ 4762 h 71437"/>
                    <a:gd name="connsiteX3" fmla="*/ 0 w 54768"/>
                    <a:gd name="connsiteY3" fmla="*/ 0 h 71437"/>
                    <a:gd name="connsiteX0" fmla="*/ 0 w 54768"/>
                    <a:gd name="connsiteY0" fmla="*/ 0 h 71437"/>
                    <a:gd name="connsiteX1" fmla="*/ 4762 w 54768"/>
                    <a:gd name="connsiteY1" fmla="*/ 71437 h 71437"/>
                    <a:gd name="connsiteX2" fmla="*/ 54768 w 54768"/>
                    <a:gd name="connsiteY2" fmla="*/ 4762 h 71437"/>
                    <a:gd name="connsiteX3" fmla="*/ 0 w 54768"/>
                    <a:gd name="connsiteY3" fmla="*/ 0 h 71437"/>
                    <a:gd name="connsiteX0" fmla="*/ 0 w 61912"/>
                    <a:gd name="connsiteY0" fmla="*/ 4763 h 76200"/>
                    <a:gd name="connsiteX1" fmla="*/ 4762 w 61912"/>
                    <a:gd name="connsiteY1" fmla="*/ 76200 h 76200"/>
                    <a:gd name="connsiteX2" fmla="*/ 61912 w 61912"/>
                    <a:gd name="connsiteY2" fmla="*/ 0 h 76200"/>
                    <a:gd name="connsiteX3" fmla="*/ 0 w 61912"/>
                    <a:gd name="connsiteY3" fmla="*/ 4763 h 76200"/>
                    <a:gd name="connsiteX0" fmla="*/ 0 w 61912"/>
                    <a:gd name="connsiteY0" fmla="*/ 50015 h 121452"/>
                    <a:gd name="connsiteX1" fmla="*/ 4762 w 61912"/>
                    <a:gd name="connsiteY1" fmla="*/ 121452 h 121452"/>
                    <a:gd name="connsiteX2" fmla="*/ 61912 w 61912"/>
                    <a:gd name="connsiteY2" fmla="*/ 45252 h 121452"/>
                    <a:gd name="connsiteX3" fmla="*/ 7143 w 61912"/>
                    <a:gd name="connsiteY3" fmla="*/ 9 h 121452"/>
                    <a:gd name="connsiteX4" fmla="*/ 0 w 61912"/>
                    <a:gd name="connsiteY4" fmla="*/ 50015 h 121452"/>
                    <a:gd name="connsiteX0" fmla="*/ 30217 w 92129"/>
                    <a:gd name="connsiteY0" fmla="*/ 50015 h 121452"/>
                    <a:gd name="connsiteX1" fmla="*/ 34979 w 92129"/>
                    <a:gd name="connsiteY1" fmla="*/ 121452 h 121452"/>
                    <a:gd name="connsiteX2" fmla="*/ 92129 w 92129"/>
                    <a:gd name="connsiteY2" fmla="*/ 45252 h 121452"/>
                    <a:gd name="connsiteX3" fmla="*/ 37360 w 92129"/>
                    <a:gd name="connsiteY3" fmla="*/ 9 h 121452"/>
                    <a:gd name="connsiteX4" fmla="*/ 30217 w 92129"/>
                    <a:gd name="connsiteY4" fmla="*/ 50015 h 121452"/>
                    <a:gd name="connsiteX0" fmla="*/ 30217 w 92129"/>
                    <a:gd name="connsiteY0" fmla="*/ 50006 h 121443"/>
                    <a:gd name="connsiteX1" fmla="*/ 34979 w 92129"/>
                    <a:gd name="connsiteY1" fmla="*/ 121443 h 121443"/>
                    <a:gd name="connsiteX2" fmla="*/ 92129 w 92129"/>
                    <a:gd name="connsiteY2" fmla="*/ 45243 h 121443"/>
                    <a:gd name="connsiteX3" fmla="*/ 37360 w 92129"/>
                    <a:gd name="connsiteY3" fmla="*/ 0 h 121443"/>
                    <a:gd name="connsiteX4" fmla="*/ 30217 w 92129"/>
                    <a:gd name="connsiteY4" fmla="*/ 50006 h 121443"/>
                    <a:gd name="connsiteX0" fmla="*/ 30217 w 92490"/>
                    <a:gd name="connsiteY0" fmla="*/ 50006 h 121443"/>
                    <a:gd name="connsiteX1" fmla="*/ 34979 w 92490"/>
                    <a:gd name="connsiteY1" fmla="*/ 121443 h 121443"/>
                    <a:gd name="connsiteX2" fmla="*/ 92129 w 92490"/>
                    <a:gd name="connsiteY2" fmla="*/ 45243 h 121443"/>
                    <a:gd name="connsiteX3" fmla="*/ 37360 w 92490"/>
                    <a:gd name="connsiteY3" fmla="*/ 0 h 121443"/>
                    <a:gd name="connsiteX4" fmla="*/ 30217 w 92490"/>
                    <a:gd name="connsiteY4" fmla="*/ 50006 h 121443"/>
                    <a:gd name="connsiteX0" fmla="*/ 30217 w 80781"/>
                    <a:gd name="connsiteY0" fmla="*/ 50006 h 121443"/>
                    <a:gd name="connsiteX1" fmla="*/ 34979 w 80781"/>
                    <a:gd name="connsiteY1" fmla="*/ 121443 h 121443"/>
                    <a:gd name="connsiteX2" fmla="*/ 80222 w 80781"/>
                    <a:gd name="connsiteY2" fmla="*/ 52387 h 121443"/>
                    <a:gd name="connsiteX3" fmla="*/ 37360 w 80781"/>
                    <a:gd name="connsiteY3" fmla="*/ 0 h 121443"/>
                    <a:gd name="connsiteX4" fmla="*/ 30217 w 80781"/>
                    <a:gd name="connsiteY4" fmla="*/ 50006 h 12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781" h="121443">
                      <a:moveTo>
                        <a:pt x="30217" y="50006"/>
                      </a:moveTo>
                      <a:lnTo>
                        <a:pt x="34979" y="121443"/>
                      </a:lnTo>
                      <a:lnTo>
                        <a:pt x="80222" y="52387"/>
                      </a:lnTo>
                      <a:cubicBezTo>
                        <a:pt x="84191" y="29368"/>
                        <a:pt x="66729" y="1588"/>
                        <a:pt x="37360" y="0"/>
                      </a:cubicBezTo>
                      <a:cubicBezTo>
                        <a:pt x="-43602" y="21431"/>
                        <a:pt x="32598" y="33337"/>
                        <a:pt x="30217" y="50006"/>
                      </a:cubicBezTo>
                      <a:close/>
                    </a:path>
                  </a:pathLst>
                </a:custGeom>
                <a:solidFill>
                  <a:srgbClr val="366FA8"/>
                </a:solidFill>
                <a:ln w="12700" cap="flat" cmpd="sng" algn="ctr">
                  <a:noFill/>
                  <a:prstDash val="solid"/>
                  <a:miter lim="800000"/>
                </a:ln>
                <a:effectLst/>
              </p:spPr>
              <p:txBody>
                <a:bodyPr rot="0" spcFirstLastPara="0" vert="horz" wrap="square" lIns="0" tIns="0" rIns="0" bIns="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900" b="1" i="0" u="none" strike="noStrike" kern="0" cap="none" spc="0" normalizeH="0" baseline="0" noProof="0">
                    <a:ln>
                      <a:noFill/>
                    </a:ln>
                    <a:solidFill>
                      <a:prstClr val="black"/>
                    </a:solidFill>
                    <a:effectLst/>
                    <a:uLnTx/>
                    <a:uFillTx/>
                    <a:latin typeface="Segoe UI Light"/>
                    <a:ea typeface="+mn-ea"/>
                    <a:cs typeface="+mn-cs"/>
                  </a:endParaRPr>
                </a:p>
              </p:txBody>
            </p:sp>
            <p:sp>
              <p:nvSpPr>
                <p:cNvPr id="31" name="Rechthoek: afgeronde hoeken 30">
                  <a:extLst>
                    <a:ext uri="{FF2B5EF4-FFF2-40B4-BE49-F238E27FC236}">
                      <a16:creationId xmlns:a16="http://schemas.microsoft.com/office/drawing/2014/main" id="{E958A602-4880-D85A-9C5F-8AAA92C2C9BA}"/>
                    </a:ext>
                  </a:extLst>
                </p:cNvPr>
                <p:cNvSpPr/>
                <p:nvPr userDrawn="1"/>
              </p:nvSpPr>
              <p:spPr>
                <a:xfrm rot="2903873">
                  <a:off x="-887744" y="3085651"/>
                  <a:ext cx="99751" cy="122903"/>
                </a:xfrm>
                <a:prstGeom prst="roundRect">
                  <a:avLst>
                    <a:gd name="adj" fmla="val 2911"/>
                  </a:avLst>
                </a:prstGeom>
                <a:solidFill>
                  <a:sysClr val="window" lastClr="FFFFFF"/>
                </a:solidFill>
                <a:ln w="12700" cap="flat" cmpd="sng" algn="ctr">
                  <a:solidFill>
                    <a:srgbClr val="818181"/>
                  </a:solidFill>
                  <a:prstDash val="solid"/>
                  <a:miter lim="800000"/>
                </a:ln>
                <a:effectLst/>
              </p:spPr>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marL="0" marR="0" lvl="0" indent="0" defTabSz="914400" eaLnBrk="1" fontAlgn="auto" latinLnBrk="0" hangingPunct="1">
                    <a:lnSpc>
                      <a:spcPct val="90000"/>
                    </a:lnSpc>
                    <a:spcBef>
                      <a:spcPts val="600"/>
                    </a:spcBef>
                    <a:spcAft>
                      <a:spcPts val="600"/>
                    </a:spcAft>
                    <a:buClrTx/>
                    <a:buSzTx/>
                    <a:buFontTx/>
                    <a:buNone/>
                    <a:tabLst/>
                    <a:defRPr/>
                  </a:pPr>
                  <a:endParaRPr kumimoji="0" lang="en-GB" sz="700" b="0" i="0" u="none" strike="noStrike" kern="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2" name="Vrije vorm: vorm 31">
                  <a:extLst>
                    <a:ext uri="{FF2B5EF4-FFF2-40B4-BE49-F238E27FC236}">
                      <a16:creationId xmlns:a16="http://schemas.microsoft.com/office/drawing/2014/main" id="{4F06197E-2E65-34FF-AC4A-29696D3277CE}"/>
                    </a:ext>
                  </a:extLst>
                </p:cNvPr>
                <p:cNvSpPr/>
                <p:nvPr userDrawn="1"/>
              </p:nvSpPr>
              <p:spPr>
                <a:xfrm>
                  <a:off x="-894646" y="3037554"/>
                  <a:ext cx="64753" cy="85767"/>
                </a:xfrm>
                <a:custGeom>
                  <a:avLst/>
                  <a:gdLst>
                    <a:gd name="connsiteX0" fmla="*/ 0 w 52388"/>
                    <a:gd name="connsiteY0" fmla="*/ 76203 h 76203"/>
                    <a:gd name="connsiteX1" fmla="*/ 26194 w 52388"/>
                    <a:gd name="connsiteY1" fmla="*/ 3 h 76203"/>
                    <a:gd name="connsiteX2" fmla="*/ 52388 w 52388"/>
                    <a:gd name="connsiteY2" fmla="*/ 73822 h 76203"/>
                    <a:gd name="connsiteX0" fmla="*/ 0 w 52388"/>
                    <a:gd name="connsiteY0" fmla="*/ 76203 h 76203"/>
                    <a:gd name="connsiteX1" fmla="*/ 26194 w 52388"/>
                    <a:gd name="connsiteY1" fmla="*/ 3 h 76203"/>
                    <a:gd name="connsiteX2" fmla="*/ 52388 w 52388"/>
                    <a:gd name="connsiteY2" fmla="*/ 73822 h 76203"/>
                    <a:gd name="connsiteX0" fmla="*/ 0 w 46443"/>
                    <a:gd name="connsiteY0" fmla="*/ 78387 h 78387"/>
                    <a:gd name="connsiteX1" fmla="*/ 20249 w 46443"/>
                    <a:gd name="connsiteY1" fmla="*/ 11 h 78387"/>
                    <a:gd name="connsiteX2" fmla="*/ 46443 w 46443"/>
                    <a:gd name="connsiteY2" fmla="*/ 73830 h 78387"/>
                    <a:gd name="connsiteX0" fmla="*/ 135 w 46578"/>
                    <a:gd name="connsiteY0" fmla="*/ 78387 h 78387"/>
                    <a:gd name="connsiteX1" fmla="*/ 20384 w 46578"/>
                    <a:gd name="connsiteY1" fmla="*/ 11 h 78387"/>
                    <a:gd name="connsiteX2" fmla="*/ 46578 w 46578"/>
                    <a:gd name="connsiteY2" fmla="*/ 73830 h 78387"/>
                    <a:gd name="connsiteX0" fmla="*/ 295 w 46738"/>
                    <a:gd name="connsiteY0" fmla="*/ 78387 h 78387"/>
                    <a:gd name="connsiteX1" fmla="*/ 20544 w 46738"/>
                    <a:gd name="connsiteY1" fmla="*/ 11 h 78387"/>
                    <a:gd name="connsiteX2" fmla="*/ 46738 w 46738"/>
                    <a:gd name="connsiteY2" fmla="*/ 73830 h 78387"/>
                    <a:gd name="connsiteX0" fmla="*/ 127 w 39137"/>
                    <a:gd name="connsiteY0" fmla="*/ 78452 h 78452"/>
                    <a:gd name="connsiteX1" fmla="*/ 20376 w 39137"/>
                    <a:gd name="connsiteY1" fmla="*/ 76 h 78452"/>
                    <a:gd name="connsiteX2" fmla="*/ 39137 w 39137"/>
                    <a:gd name="connsiteY2" fmla="*/ 67366 h 78452"/>
                    <a:gd name="connsiteX0" fmla="*/ 127 w 39933"/>
                    <a:gd name="connsiteY0" fmla="*/ 78470 h 78470"/>
                    <a:gd name="connsiteX1" fmla="*/ 20376 w 39933"/>
                    <a:gd name="connsiteY1" fmla="*/ 94 h 78470"/>
                    <a:gd name="connsiteX2" fmla="*/ 39137 w 39933"/>
                    <a:gd name="connsiteY2" fmla="*/ 67384 h 78470"/>
                    <a:gd name="connsiteX0" fmla="*/ 219 w 40422"/>
                    <a:gd name="connsiteY0" fmla="*/ 78381 h 78381"/>
                    <a:gd name="connsiteX1" fmla="*/ 20468 w 40422"/>
                    <a:gd name="connsiteY1" fmla="*/ 5 h 78381"/>
                    <a:gd name="connsiteX2" fmla="*/ 39229 w 40422"/>
                    <a:gd name="connsiteY2" fmla="*/ 67295 h 78381"/>
                  </a:gdLst>
                  <a:ahLst/>
                  <a:cxnLst>
                    <a:cxn ang="0">
                      <a:pos x="connsiteX0" y="connsiteY0"/>
                    </a:cxn>
                    <a:cxn ang="0">
                      <a:pos x="connsiteX1" y="connsiteY1"/>
                    </a:cxn>
                    <a:cxn ang="0">
                      <a:pos x="connsiteX2" y="connsiteY2"/>
                    </a:cxn>
                  </a:cxnLst>
                  <a:rect l="l" t="t" r="r" b="b"/>
                  <a:pathLst>
                    <a:path w="40422" h="78381">
                      <a:moveTo>
                        <a:pt x="219" y="78381"/>
                      </a:moveTo>
                      <a:cubicBezTo>
                        <a:pt x="-1454" y="18717"/>
                        <a:pt x="6534" y="-324"/>
                        <a:pt x="20468" y="5"/>
                      </a:cubicBezTo>
                      <a:cubicBezTo>
                        <a:pt x="34402" y="334"/>
                        <a:pt x="43874" y="23658"/>
                        <a:pt x="39229" y="67295"/>
                      </a:cubicBezTo>
                    </a:path>
                  </a:pathLst>
                </a:custGeom>
                <a:noFill/>
                <a:ln w="12700" cap="flat" cmpd="sng" algn="ctr">
                  <a:solidFill>
                    <a:srgbClr val="818181"/>
                  </a:solidFill>
                  <a:prstDash val="solid"/>
                  <a:miter lim="800000"/>
                </a:ln>
                <a:effectLst/>
              </p:spPr>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marL="0" marR="0" lvl="0" indent="0" defTabSz="914400" eaLnBrk="1" fontAlgn="auto" latinLnBrk="0" hangingPunct="1">
                    <a:lnSpc>
                      <a:spcPct val="90000"/>
                    </a:lnSpc>
                    <a:spcBef>
                      <a:spcPts val="600"/>
                    </a:spcBef>
                    <a:spcAft>
                      <a:spcPts val="600"/>
                    </a:spcAft>
                    <a:buClrTx/>
                    <a:buSzTx/>
                    <a:buFontTx/>
                    <a:buNone/>
                    <a:tabLst/>
                    <a:defRPr/>
                  </a:pPr>
                  <a:endParaRPr kumimoji="0" lang="en-GB" sz="700" b="0" i="0" u="none" strike="noStrike" kern="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grpSp>
          <p:sp>
            <p:nvSpPr>
              <p:cNvPr id="29" name="Gelijkbenige driehoek 28">
                <a:extLst>
                  <a:ext uri="{FF2B5EF4-FFF2-40B4-BE49-F238E27FC236}">
                    <a16:creationId xmlns:a16="http://schemas.microsoft.com/office/drawing/2014/main" id="{646E3AF6-70EE-B18F-7B32-B0D2869BD5F5}"/>
                  </a:ext>
                </a:extLst>
              </p:cNvPr>
              <p:cNvSpPr/>
              <p:nvPr userDrawn="1"/>
            </p:nvSpPr>
            <p:spPr>
              <a:xfrm rot="10800000">
                <a:off x="-2288478" y="3519194"/>
                <a:ext cx="94890" cy="50291"/>
              </a:xfrm>
              <a:prstGeom prst="triangle">
                <a:avLst/>
              </a:prstGeom>
              <a:solidFill>
                <a:sysClr val="windowText" lastClr="000000"/>
              </a:solidFill>
              <a:ln w="12700" cap="flat" cmpd="sng" algn="ctr">
                <a:noFill/>
                <a:prstDash val="solid"/>
                <a:miter lim="800000"/>
              </a:ln>
              <a:effectLst/>
            </p:spPr>
            <p:txBody>
              <a:bodyPr lIns="144000" tIns="144000" rIns="144000" bIns="144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100" b="0" i="0" u="none" strike="noStrike" kern="0" cap="none" spc="0" normalizeH="0" baseline="0" noProof="0">
                  <a:ln>
                    <a:noFill/>
                  </a:ln>
                  <a:solidFill>
                    <a:prstClr val="white"/>
                  </a:solidFill>
                  <a:effectLst/>
                  <a:uLnTx/>
                  <a:uFillTx/>
                  <a:latin typeface="Segoe UI Light"/>
                  <a:ea typeface="+mn-ea"/>
                  <a:cs typeface="+mn-cs"/>
                </a:endParaRPr>
              </a:p>
            </p:txBody>
          </p:sp>
        </p:grpSp>
      </p:grpSp>
    </p:spTree>
    <p:extLst>
      <p:ext uri="{BB962C8B-B14F-4D97-AF65-F5344CB8AC3E}">
        <p14:creationId xmlns:p14="http://schemas.microsoft.com/office/powerpoint/2010/main" val="2893053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only #1">
    <p:spTree>
      <p:nvGrpSpPr>
        <p:cNvPr id="1" name=""/>
        <p:cNvGrpSpPr/>
        <p:nvPr/>
      </p:nvGrpSpPr>
      <p:grpSpPr>
        <a:xfrm>
          <a:off x="0" y="0"/>
          <a:ext cx="0" cy="0"/>
          <a:chOff x="0" y="0"/>
          <a:chExt cx="0" cy="0"/>
        </a:xfrm>
      </p:grpSpPr>
      <p:sp>
        <p:nvSpPr>
          <p:cNvPr id="7" name="Rechthoek: afgeronde hoeken 6">
            <a:extLst>
              <a:ext uri="{FF2B5EF4-FFF2-40B4-BE49-F238E27FC236}">
                <a16:creationId xmlns:a16="http://schemas.microsoft.com/office/drawing/2014/main" id="{EE82F239-2B35-4039-9A61-4FB8C953EA19}"/>
              </a:ext>
            </a:extLst>
          </p:cNvPr>
          <p:cNvSpPr/>
          <p:nvPr userDrawn="1"/>
        </p:nvSpPr>
        <p:spPr>
          <a:xfrm>
            <a:off x="0" y="-367937"/>
            <a:ext cx="1041952" cy="246221"/>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l"/>
            <a:r>
              <a:rPr lang="en-GB" sz="1600" b="1" cap="none" baseline="0" noProof="0">
                <a:solidFill>
                  <a:schemeClr val="accent1"/>
                </a:solidFill>
                <a:latin typeface="+mj-lt"/>
              </a:rPr>
              <a:t>Title only #1</a:t>
            </a:r>
          </a:p>
        </p:txBody>
      </p:sp>
      <p:sp>
        <p:nvSpPr>
          <p:cNvPr id="5" name="Tijdelijke aanduiding voor tekst 15">
            <a:extLst>
              <a:ext uri="{FF2B5EF4-FFF2-40B4-BE49-F238E27FC236}">
                <a16:creationId xmlns:a16="http://schemas.microsoft.com/office/drawing/2014/main" id="{1573DD9B-8FD8-C1EC-787F-42558CEE97FA}"/>
              </a:ext>
            </a:extLst>
          </p:cNvPr>
          <p:cNvSpPr>
            <a:spLocks noGrp="1"/>
          </p:cNvSpPr>
          <p:nvPr>
            <p:ph type="body" sz="quarter" idx="14" hasCustomPrompt="1"/>
          </p:nvPr>
        </p:nvSpPr>
        <p:spPr>
          <a:xfrm>
            <a:off x="720000" y="6060536"/>
            <a:ext cx="932400" cy="475200"/>
          </a:xfrm>
          <a:blipFill>
            <a:blip r:embed="rId2"/>
            <a:stretch>
              <a:fillRect/>
            </a:stretch>
          </a:blipFill>
        </p:spPr>
        <p:txBody>
          <a:bodyPr/>
          <a:lstStyle>
            <a:lvl1pPr marL="0" indent="0">
              <a:buNone/>
              <a:defRPr sz="100"/>
            </a:lvl1pPr>
          </a:lstStyle>
          <a:p>
            <a:pPr lvl="0"/>
            <a:r>
              <a:rPr lang="en-GB"/>
              <a:t> </a:t>
            </a:r>
          </a:p>
        </p:txBody>
      </p:sp>
      <p:sp>
        <p:nvSpPr>
          <p:cNvPr id="8" name="Tijdelijke aanduiding voor tekst 12">
            <a:extLst>
              <a:ext uri="{FF2B5EF4-FFF2-40B4-BE49-F238E27FC236}">
                <a16:creationId xmlns:a16="http://schemas.microsoft.com/office/drawing/2014/main" id="{FBA7C0EF-C85B-4505-8107-015B15633D93}"/>
              </a:ext>
            </a:extLst>
          </p:cNvPr>
          <p:cNvSpPr>
            <a:spLocks noGrp="1"/>
          </p:cNvSpPr>
          <p:nvPr>
            <p:ph type="body" sz="quarter" idx="18" hasCustomPrompt="1"/>
          </p:nvPr>
        </p:nvSpPr>
        <p:spPr>
          <a:xfrm>
            <a:off x="708207" y="707795"/>
            <a:ext cx="36000" cy="396000"/>
          </a:xfrm>
          <a:custGeom>
            <a:avLst/>
            <a:gdLst>
              <a:gd name="connsiteX0" fmla="*/ 18000 w 36000"/>
              <a:gd name="connsiteY0" fmla="*/ 0 h 396000"/>
              <a:gd name="connsiteX1" fmla="*/ 36000 w 36000"/>
              <a:gd name="connsiteY1" fmla="*/ 18000 h 396000"/>
              <a:gd name="connsiteX2" fmla="*/ 36000 w 36000"/>
              <a:gd name="connsiteY2" fmla="*/ 378000 h 396000"/>
              <a:gd name="connsiteX3" fmla="*/ 18000 w 36000"/>
              <a:gd name="connsiteY3" fmla="*/ 396000 h 396000"/>
              <a:gd name="connsiteX4" fmla="*/ 0 w 36000"/>
              <a:gd name="connsiteY4" fmla="*/ 378000 h 396000"/>
              <a:gd name="connsiteX5" fmla="*/ 0 w 36000"/>
              <a:gd name="connsiteY5" fmla="*/ 18000 h 396000"/>
              <a:gd name="connsiteX6" fmla="*/ 18000 w 36000"/>
              <a:gd name="connsiteY6" fmla="*/ 0 h 3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 h="396000">
                <a:moveTo>
                  <a:pt x="18000" y="0"/>
                </a:moveTo>
                <a:cubicBezTo>
                  <a:pt x="27941" y="0"/>
                  <a:pt x="36000" y="8059"/>
                  <a:pt x="36000" y="18000"/>
                </a:cubicBezTo>
                <a:lnTo>
                  <a:pt x="36000" y="378000"/>
                </a:lnTo>
                <a:cubicBezTo>
                  <a:pt x="36000" y="387941"/>
                  <a:pt x="27941" y="396000"/>
                  <a:pt x="18000" y="396000"/>
                </a:cubicBezTo>
                <a:cubicBezTo>
                  <a:pt x="8059" y="396000"/>
                  <a:pt x="0" y="387941"/>
                  <a:pt x="0" y="378000"/>
                </a:cubicBezTo>
                <a:lnTo>
                  <a:pt x="0" y="18000"/>
                </a:lnTo>
                <a:cubicBezTo>
                  <a:pt x="0" y="8059"/>
                  <a:pt x="8059" y="0"/>
                  <a:pt x="18000" y="0"/>
                </a:cubicBezTo>
                <a:close/>
              </a:path>
            </a:pathLst>
          </a:custGeom>
          <a:solidFill>
            <a:schemeClr val="accent1"/>
          </a:solidFill>
        </p:spPr>
        <p:txBody>
          <a:bodyPr wrap="square">
            <a:noAutofit/>
          </a:bodyPr>
          <a:lstStyle>
            <a:lvl1pPr marL="0" indent="0">
              <a:buNone/>
              <a:defRPr sz="100"/>
            </a:lvl1pPr>
          </a:lstStyle>
          <a:p>
            <a:pPr lvl="0"/>
            <a:r>
              <a:rPr lang="en-GB"/>
              <a:t> </a:t>
            </a:r>
          </a:p>
        </p:txBody>
      </p:sp>
      <p:sp>
        <p:nvSpPr>
          <p:cNvPr id="10" name="Tijdelijke aanduiding voor titel 1">
            <a:extLst>
              <a:ext uri="{FF2B5EF4-FFF2-40B4-BE49-F238E27FC236}">
                <a16:creationId xmlns:a16="http://schemas.microsoft.com/office/drawing/2014/main" id="{66DDD4FA-5C0A-526B-A5D0-BD4D9C52DA68}"/>
              </a:ext>
            </a:extLst>
          </p:cNvPr>
          <p:cNvSpPr>
            <a:spLocks noGrp="1"/>
          </p:cNvSpPr>
          <p:nvPr>
            <p:ph type="title" hasCustomPrompt="1"/>
          </p:nvPr>
        </p:nvSpPr>
        <p:spPr>
          <a:xfrm>
            <a:off x="865163" y="722313"/>
            <a:ext cx="10606838" cy="342211"/>
          </a:xfrm>
          <a:prstGeom prst="rect">
            <a:avLst/>
          </a:prstGeom>
        </p:spPr>
        <p:txBody>
          <a:bodyPr vert="horz" lIns="0" tIns="0" rIns="0" bIns="0" rtlCol="0" anchor="t">
            <a:noAutofit/>
          </a:bodyPr>
          <a:lstStyle/>
          <a:p>
            <a:r>
              <a:rPr lang="en-GB" noProof="0"/>
              <a:t>Place the title of the slide here</a:t>
            </a:r>
          </a:p>
        </p:txBody>
      </p:sp>
    </p:spTree>
    <p:extLst>
      <p:ext uri="{BB962C8B-B14F-4D97-AF65-F5344CB8AC3E}">
        <p14:creationId xmlns:p14="http://schemas.microsoft.com/office/powerpoint/2010/main" val="1404832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eldia">
    <p:spTree>
      <p:nvGrpSpPr>
        <p:cNvPr id="1" name=""/>
        <p:cNvGrpSpPr/>
        <p:nvPr/>
      </p:nvGrpSpPr>
      <p:grpSpPr>
        <a:xfrm>
          <a:off x="0" y="0"/>
          <a:ext cx="0" cy="0"/>
          <a:chOff x="0" y="0"/>
          <a:chExt cx="0" cy="0"/>
        </a:xfrm>
      </p:grpSpPr>
      <p:sp>
        <p:nvSpPr>
          <p:cNvPr id="79" name="Tijdelijke aanduiding voor afbeelding 16">
            <a:extLst>
              <a:ext uri="{FF2B5EF4-FFF2-40B4-BE49-F238E27FC236}">
                <a16:creationId xmlns:a16="http://schemas.microsoft.com/office/drawing/2014/main" id="{B58464CF-AC46-0CF5-9A03-942DFB9749B7}"/>
              </a:ext>
            </a:extLst>
          </p:cNvPr>
          <p:cNvSpPr>
            <a:spLocks noGrp="1"/>
          </p:cNvSpPr>
          <p:nvPr>
            <p:ph type="pic" sz="quarter" idx="13" hasCustomPrompt="1"/>
          </p:nvPr>
        </p:nvSpPr>
        <p:spPr>
          <a:xfrm>
            <a:off x="0" y="2"/>
            <a:ext cx="12192001" cy="6857998"/>
          </a:xfrm>
          <a:solidFill>
            <a:schemeClr val="bg1">
              <a:lumMod val="95000"/>
            </a:schemeClr>
          </a:solidFill>
        </p:spPr>
        <p:txBody>
          <a:bodyPr tIns="0" bIns="1080000" anchor="ctr" anchorCtr="0"/>
          <a:lstStyle>
            <a:lvl1pPr marL="0" indent="0" algn="ctr">
              <a:buNone/>
              <a:defRPr sz="1200" i="1">
                <a:solidFill>
                  <a:schemeClr val="bg1">
                    <a:lumMod val="50000"/>
                  </a:schemeClr>
                </a:solidFill>
              </a:defRPr>
            </a:lvl1pPr>
          </a:lstStyle>
          <a:p>
            <a:r>
              <a:rPr lang="en-GB"/>
              <a:t>Select this placeholder, go to the tab ‘Slidebuilder’, click on ‘Images’, select the preferred image and click on ‘Insert’.</a:t>
            </a:r>
          </a:p>
        </p:txBody>
      </p:sp>
      <p:sp>
        <p:nvSpPr>
          <p:cNvPr id="3" name="Ondertitel 2">
            <a:extLst>
              <a:ext uri="{FF2B5EF4-FFF2-40B4-BE49-F238E27FC236}">
                <a16:creationId xmlns:a16="http://schemas.microsoft.com/office/drawing/2014/main" id="{CEA18CD7-32A7-41E4-9DF7-7259FA2187F6}"/>
              </a:ext>
            </a:extLst>
          </p:cNvPr>
          <p:cNvSpPr>
            <a:spLocks noGrp="1"/>
          </p:cNvSpPr>
          <p:nvPr>
            <p:ph type="subTitle" idx="1" hasCustomPrompt="1"/>
          </p:nvPr>
        </p:nvSpPr>
        <p:spPr>
          <a:xfrm>
            <a:off x="718946" y="5710306"/>
            <a:ext cx="5136349" cy="395785"/>
          </a:xfrm>
        </p:spPr>
        <p:txBody>
          <a:bodyPr anchor="t"/>
          <a:lstStyle>
            <a:lvl1pPr marL="0" indent="0" algn="l">
              <a:buNone/>
              <a:defRPr sz="2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noProof="0"/>
              <a:t>Name of speaker here</a:t>
            </a:r>
          </a:p>
        </p:txBody>
      </p:sp>
      <p:grpSp>
        <p:nvGrpSpPr>
          <p:cNvPr id="15" name="INSTRUCTION">
            <a:extLst>
              <a:ext uri="{FF2B5EF4-FFF2-40B4-BE49-F238E27FC236}">
                <a16:creationId xmlns:a16="http://schemas.microsoft.com/office/drawing/2014/main" id="{8A8B6237-4113-177D-D9C5-A2781EDC0904}"/>
              </a:ext>
            </a:extLst>
          </p:cNvPr>
          <p:cNvGrpSpPr/>
          <p:nvPr userDrawn="1"/>
        </p:nvGrpSpPr>
        <p:grpSpPr>
          <a:xfrm>
            <a:off x="-3786165" y="0"/>
            <a:ext cx="3693114" cy="6236923"/>
            <a:chOff x="-3786165" y="0"/>
            <a:chExt cx="3693114" cy="6236923"/>
          </a:xfrm>
        </p:grpSpPr>
        <p:sp>
          <p:nvSpPr>
            <p:cNvPr id="18" name="Rechthoek 17">
              <a:extLst>
                <a:ext uri="{FF2B5EF4-FFF2-40B4-BE49-F238E27FC236}">
                  <a16:creationId xmlns:a16="http://schemas.microsoft.com/office/drawing/2014/main" id="{8E71D6C9-1504-A8F9-C8F7-67FD44761B23}"/>
                </a:ext>
              </a:extLst>
            </p:cNvPr>
            <p:cNvSpPr/>
            <p:nvPr userDrawn="1"/>
          </p:nvSpPr>
          <p:spPr>
            <a:xfrm>
              <a:off x="-3786165" y="0"/>
              <a:ext cx="3593091" cy="5570621"/>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a:solidFill>
                    <a:schemeClr val="tx2"/>
                  </a:solidFill>
                  <a:latin typeface="Calibri" panose="020F0502020204030204" pitchFamily="34" charset="0"/>
                  <a:cs typeface="Calibri" panose="020F0502020204030204" pitchFamily="34" charset="0"/>
                </a:rPr>
                <a:t>Insert/edit an image</a:t>
              </a:r>
            </a:p>
          </p:txBody>
        </p:sp>
        <p:sp>
          <p:nvSpPr>
            <p:cNvPr id="20" name="Ovaal 19">
              <a:extLst>
                <a:ext uri="{FF2B5EF4-FFF2-40B4-BE49-F238E27FC236}">
                  <a16:creationId xmlns:a16="http://schemas.microsoft.com/office/drawing/2014/main" id="{4F642767-12E3-0E43-2FE1-93B74F7483A5}"/>
                </a:ext>
              </a:extLst>
            </p:cNvPr>
            <p:cNvSpPr/>
            <p:nvPr userDrawn="1"/>
          </p:nvSpPr>
          <p:spPr>
            <a:xfrm>
              <a:off x="-3603587" y="465324"/>
              <a:ext cx="180000" cy="180000"/>
            </a:xfrm>
            <a:prstGeom prst="ellipse">
              <a:avLst/>
            </a:prstGeom>
            <a:solidFill>
              <a:schemeClr val="tx2"/>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rgbClr val="FFFFFF"/>
                  </a:solidFill>
                  <a:effectLst/>
                  <a:uLnTx/>
                  <a:uFillTx/>
                  <a:latin typeface="Calibri" panose="020F0502020204030204" pitchFamily="34" charset="0"/>
                  <a:cs typeface="Calibri" panose="020F0502020204030204" pitchFamily="34" charset="0"/>
                </a:rPr>
                <a:t>1</a:t>
              </a:r>
            </a:p>
          </p:txBody>
        </p:sp>
        <p:sp>
          <p:nvSpPr>
            <p:cNvPr id="22" name="Rechthoek 21">
              <a:extLst>
                <a:ext uri="{FF2B5EF4-FFF2-40B4-BE49-F238E27FC236}">
                  <a16:creationId xmlns:a16="http://schemas.microsoft.com/office/drawing/2014/main" id="{06ABA688-151B-A4A5-ABBC-5A2664F05A7B}"/>
                </a:ext>
              </a:extLst>
            </p:cNvPr>
            <p:cNvSpPr/>
            <p:nvPr userDrawn="1"/>
          </p:nvSpPr>
          <p:spPr>
            <a:xfrm>
              <a:off x="-3319415" y="465324"/>
              <a:ext cx="2962706" cy="65802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If necessary, delete the existing image</a:t>
              </a:r>
              <a:b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by using the </a:t>
              </a:r>
              <a:r>
                <a:rPr kumimoji="0" lang="en-GB"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‘Backspace key’</a:t>
              </a: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 Select the placeholder, go to the tab </a:t>
              </a:r>
              <a:r>
                <a:rPr kumimoji="0" lang="en-GB" sz="1200" b="1" i="0" u="none" strike="noStrike" kern="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rPr>
                <a:t>‘Slidebuilder’</a:t>
              </a: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 and click on the button </a:t>
              </a:r>
              <a:r>
                <a:rPr kumimoji="0" lang="en-GB" sz="1200" b="1" i="0" u="none" strike="noStrike" kern="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rPr>
                <a:t>‘Images’</a:t>
              </a:r>
              <a:r>
                <a:rPr kumimoji="0" lang="en-GB" sz="1200" b="0" i="0" u="none" strike="noStrike" kern="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rPr>
                <a:t>.</a:t>
              </a:r>
              <a:endPar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endParaRPr>
            </a:p>
          </p:txBody>
        </p:sp>
        <p:sp>
          <p:nvSpPr>
            <p:cNvPr id="23" name="Ovaal 22">
              <a:extLst>
                <a:ext uri="{FF2B5EF4-FFF2-40B4-BE49-F238E27FC236}">
                  <a16:creationId xmlns:a16="http://schemas.microsoft.com/office/drawing/2014/main" id="{8F75B989-7096-97B9-3038-2A4493AF9920}"/>
                </a:ext>
              </a:extLst>
            </p:cNvPr>
            <p:cNvSpPr/>
            <p:nvPr userDrawn="1"/>
          </p:nvSpPr>
          <p:spPr>
            <a:xfrm>
              <a:off x="-3603587" y="2638808"/>
              <a:ext cx="180000" cy="180000"/>
            </a:xfrm>
            <a:prstGeom prst="ellipse">
              <a:avLst/>
            </a:prstGeom>
            <a:solidFill>
              <a:schemeClr val="tx2"/>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rgbClr val="FFFFFF"/>
                  </a:solidFill>
                  <a:effectLst/>
                  <a:uLnTx/>
                  <a:uFillTx/>
                  <a:latin typeface="Calibri" panose="020F0502020204030204" pitchFamily="34" charset="0"/>
                  <a:cs typeface="Calibri" panose="020F0502020204030204" pitchFamily="34" charset="0"/>
                </a:rPr>
                <a:t>3</a:t>
              </a:r>
            </a:p>
          </p:txBody>
        </p:sp>
        <p:sp>
          <p:nvSpPr>
            <p:cNvPr id="24" name="Rechthoek 23">
              <a:extLst>
                <a:ext uri="{FF2B5EF4-FFF2-40B4-BE49-F238E27FC236}">
                  <a16:creationId xmlns:a16="http://schemas.microsoft.com/office/drawing/2014/main" id="{C507B2FB-DC3B-FF65-EAFB-C102BFDE5898}"/>
                </a:ext>
              </a:extLst>
            </p:cNvPr>
            <p:cNvSpPr/>
            <p:nvPr userDrawn="1"/>
          </p:nvSpPr>
          <p:spPr>
            <a:xfrm>
              <a:off x="-3319415" y="2638809"/>
              <a:ext cx="2944682" cy="327689"/>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Click with the right mouse button on the image and choose </a:t>
              </a:r>
              <a:r>
                <a:rPr kumimoji="0" lang="en-GB"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‘Send to back’</a:t>
              </a: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a:t>
              </a:r>
            </a:p>
          </p:txBody>
        </p:sp>
        <p:sp>
          <p:nvSpPr>
            <p:cNvPr id="25" name="Ovaal 24">
              <a:extLst>
                <a:ext uri="{FF2B5EF4-FFF2-40B4-BE49-F238E27FC236}">
                  <a16:creationId xmlns:a16="http://schemas.microsoft.com/office/drawing/2014/main" id="{F1B6D132-CE30-7D55-04B1-7B8AAF73DC9D}"/>
                </a:ext>
              </a:extLst>
            </p:cNvPr>
            <p:cNvSpPr/>
            <p:nvPr userDrawn="1"/>
          </p:nvSpPr>
          <p:spPr>
            <a:xfrm>
              <a:off x="-3603587" y="3817066"/>
              <a:ext cx="180000" cy="180000"/>
            </a:xfrm>
            <a:prstGeom prst="ellipse">
              <a:avLst/>
            </a:prstGeom>
            <a:solidFill>
              <a:schemeClr val="tx2"/>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rgbClr val="FFFFFF"/>
                  </a:solidFill>
                  <a:effectLst/>
                  <a:uLnTx/>
                  <a:uFillTx/>
                  <a:latin typeface="Calibri" panose="020F0502020204030204" pitchFamily="34" charset="0"/>
                  <a:cs typeface="Calibri" panose="020F0502020204030204" pitchFamily="34" charset="0"/>
                </a:rPr>
                <a:t>4</a:t>
              </a:r>
            </a:p>
          </p:txBody>
        </p:sp>
        <p:sp>
          <p:nvSpPr>
            <p:cNvPr id="26" name="Rechthoek 25">
              <a:extLst>
                <a:ext uri="{FF2B5EF4-FFF2-40B4-BE49-F238E27FC236}">
                  <a16:creationId xmlns:a16="http://schemas.microsoft.com/office/drawing/2014/main" id="{EF6F9B5C-DE84-BD42-543A-5EF957944CF9}"/>
                </a:ext>
              </a:extLst>
            </p:cNvPr>
            <p:cNvSpPr/>
            <p:nvPr userDrawn="1"/>
          </p:nvSpPr>
          <p:spPr>
            <a:xfrm>
              <a:off x="-3319415" y="3817067"/>
              <a:ext cx="2944086" cy="97979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To scale or drag the image, go to the tab </a:t>
              </a:r>
              <a:r>
                <a:rPr kumimoji="0" lang="en-GB"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‘Picture Tools - Format’</a:t>
              </a: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 and click on</a:t>
              </a:r>
              <a:b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the button </a:t>
              </a:r>
              <a:r>
                <a:rPr kumimoji="0" lang="en-GB"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‘Crop’</a:t>
              </a: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 Scale the image itself with</a:t>
              </a:r>
              <a:b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the spheres and scale the image frame with the brackets.</a:t>
              </a:r>
            </a:p>
          </p:txBody>
        </p:sp>
        <p:grpSp>
          <p:nvGrpSpPr>
            <p:cNvPr id="27" name="Groep 26">
              <a:extLst>
                <a:ext uri="{FF2B5EF4-FFF2-40B4-BE49-F238E27FC236}">
                  <a16:creationId xmlns:a16="http://schemas.microsoft.com/office/drawing/2014/main" id="{C7223F72-3B2F-DDCA-7C2E-028CE1B70918}"/>
                </a:ext>
              </a:extLst>
            </p:cNvPr>
            <p:cNvGrpSpPr/>
            <p:nvPr userDrawn="1"/>
          </p:nvGrpSpPr>
          <p:grpSpPr>
            <a:xfrm>
              <a:off x="-3314821" y="3054865"/>
              <a:ext cx="1558053" cy="563933"/>
              <a:chOff x="-3314821" y="2981448"/>
              <a:chExt cx="1558053" cy="563933"/>
            </a:xfrm>
          </p:grpSpPr>
          <p:sp>
            <p:nvSpPr>
              <p:cNvPr id="65" name="Rechthoek 64">
                <a:extLst>
                  <a:ext uri="{FF2B5EF4-FFF2-40B4-BE49-F238E27FC236}">
                    <a16:creationId xmlns:a16="http://schemas.microsoft.com/office/drawing/2014/main" id="{0E6854CC-AB8D-66AB-52DA-959D29433257}"/>
                  </a:ext>
                </a:extLst>
              </p:cNvPr>
              <p:cNvSpPr/>
              <p:nvPr userDrawn="1"/>
            </p:nvSpPr>
            <p:spPr>
              <a:xfrm>
                <a:off x="-3314821" y="2981448"/>
                <a:ext cx="1558053" cy="504851"/>
              </a:xfrm>
              <a:prstGeom prst="rect">
                <a:avLst/>
              </a:prstGeom>
              <a:solidFill>
                <a:srgbClr val="FFFFFF"/>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GB" sz="800" b="0" noProof="0">
                  <a:solidFill>
                    <a:srgbClr val="211F26"/>
                  </a:solidFill>
                  <a:latin typeface="Calibri" panose="020F0502020204030204" pitchFamily="34" charset="0"/>
                  <a:cs typeface="Calibri" panose="020F0502020204030204" pitchFamily="34" charset="0"/>
                </a:endParaRPr>
              </a:p>
            </p:txBody>
          </p:sp>
          <p:sp>
            <p:nvSpPr>
              <p:cNvPr id="66" name="Rechthoek 65">
                <a:extLst>
                  <a:ext uri="{FF2B5EF4-FFF2-40B4-BE49-F238E27FC236}">
                    <a16:creationId xmlns:a16="http://schemas.microsoft.com/office/drawing/2014/main" id="{B9F62523-6246-911F-CD90-2350553EC9CB}"/>
                  </a:ext>
                </a:extLst>
              </p:cNvPr>
              <p:cNvSpPr/>
              <p:nvPr userDrawn="1"/>
            </p:nvSpPr>
            <p:spPr>
              <a:xfrm>
                <a:off x="-3304719" y="3235173"/>
                <a:ext cx="1540313" cy="246608"/>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a:solidFill>
                    <a:srgbClr val="211F26"/>
                  </a:solidFill>
                  <a:latin typeface="Calibri" panose="020F0502020204030204" pitchFamily="34" charset="0"/>
                  <a:cs typeface="Calibri" panose="020F0502020204030204" pitchFamily="34" charset="0"/>
                </a:endParaRPr>
              </a:p>
            </p:txBody>
          </p:sp>
          <p:sp>
            <p:nvSpPr>
              <p:cNvPr id="67" name="Tekstvak 66">
                <a:extLst>
                  <a:ext uri="{FF2B5EF4-FFF2-40B4-BE49-F238E27FC236}">
                    <a16:creationId xmlns:a16="http://schemas.microsoft.com/office/drawing/2014/main" id="{C4045DCD-238E-A623-DDDA-803092530914}"/>
                  </a:ext>
                </a:extLst>
              </p:cNvPr>
              <p:cNvSpPr txBox="1"/>
              <p:nvPr userDrawn="1"/>
            </p:nvSpPr>
            <p:spPr>
              <a:xfrm>
                <a:off x="-3069820" y="3038892"/>
                <a:ext cx="1089248" cy="137495"/>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a:solidFill>
                      <a:srgbClr val="211F26"/>
                    </a:solidFill>
                    <a:latin typeface="Calibri" panose="020F0502020204030204" pitchFamily="34" charset="0"/>
                    <a:ea typeface="+mn-ea"/>
                    <a:cs typeface="Calibri" panose="020F0502020204030204" pitchFamily="34" charset="0"/>
                  </a:rPr>
                  <a:t>Send to front</a:t>
                </a:r>
              </a:p>
            </p:txBody>
          </p:sp>
          <p:sp>
            <p:nvSpPr>
              <p:cNvPr id="68" name="Tekstvak 67">
                <a:extLst>
                  <a:ext uri="{FF2B5EF4-FFF2-40B4-BE49-F238E27FC236}">
                    <a16:creationId xmlns:a16="http://schemas.microsoft.com/office/drawing/2014/main" id="{41847825-0A19-76A2-16D6-051911D3A7CC}"/>
                  </a:ext>
                </a:extLst>
              </p:cNvPr>
              <p:cNvSpPr txBox="1"/>
              <p:nvPr userDrawn="1"/>
            </p:nvSpPr>
            <p:spPr>
              <a:xfrm>
                <a:off x="-3069820" y="3295269"/>
                <a:ext cx="1098515"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a:solidFill>
                      <a:srgbClr val="211F26"/>
                    </a:solidFill>
                    <a:latin typeface="Calibri" panose="020F0502020204030204" pitchFamily="34" charset="0"/>
                    <a:ea typeface="+mn-ea"/>
                    <a:cs typeface="Calibri" panose="020F0502020204030204" pitchFamily="34" charset="0"/>
                  </a:rPr>
                  <a:t>Send to back</a:t>
                </a:r>
              </a:p>
            </p:txBody>
          </p:sp>
          <p:sp>
            <p:nvSpPr>
              <p:cNvPr id="69" name="Vrije vorm: vorm 68">
                <a:extLst>
                  <a:ext uri="{FF2B5EF4-FFF2-40B4-BE49-F238E27FC236}">
                    <a16:creationId xmlns:a16="http://schemas.microsoft.com/office/drawing/2014/main" id="{DEFFC83E-362F-0766-DAC3-5A3D76DEEE7C}"/>
                  </a:ext>
                </a:extLst>
              </p:cNvPr>
              <p:cNvSpPr/>
              <p:nvPr userDrawn="1"/>
            </p:nvSpPr>
            <p:spPr>
              <a:xfrm>
                <a:off x="-2051274" y="3365381"/>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a:latin typeface="Calibri" panose="020F0502020204030204" pitchFamily="34" charset="0"/>
                  <a:cs typeface="Calibri" panose="020F0502020204030204" pitchFamily="34" charset="0"/>
                </a:endParaRPr>
              </a:p>
            </p:txBody>
          </p:sp>
          <p:sp>
            <p:nvSpPr>
              <p:cNvPr id="70" name="Gelijkbenige driehoek 69">
                <a:extLst>
                  <a:ext uri="{FF2B5EF4-FFF2-40B4-BE49-F238E27FC236}">
                    <a16:creationId xmlns:a16="http://schemas.microsoft.com/office/drawing/2014/main" id="{D83215C3-6DAA-FC2E-08AC-59534812FD6D}"/>
                  </a:ext>
                </a:extLst>
              </p:cNvPr>
              <p:cNvSpPr/>
              <p:nvPr userDrawn="1"/>
            </p:nvSpPr>
            <p:spPr>
              <a:xfrm rot="5400000">
                <a:off x="-1900674" y="3332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a:solidFill>
                    <a:srgbClr val="211F26"/>
                  </a:solidFill>
                  <a:latin typeface="Calibri" panose="020F0502020204030204" pitchFamily="34" charset="0"/>
                  <a:cs typeface="Calibri" panose="020F0502020204030204" pitchFamily="34" charset="0"/>
                </a:endParaRPr>
              </a:p>
            </p:txBody>
          </p:sp>
          <p:grpSp>
            <p:nvGrpSpPr>
              <p:cNvPr id="71" name="Groep 70">
                <a:extLst>
                  <a:ext uri="{FF2B5EF4-FFF2-40B4-BE49-F238E27FC236}">
                    <a16:creationId xmlns:a16="http://schemas.microsoft.com/office/drawing/2014/main" id="{60D0D8D4-4840-6D57-DE97-640E2B71613A}"/>
                  </a:ext>
                </a:extLst>
              </p:cNvPr>
              <p:cNvGrpSpPr/>
              <p:nvPr userDrawn="1"/>
            </p:nvGrpSpPr>
            <p:grpSpPr>
              <a:xfrm>
                <a:off x="-3257052" y="3032066"/>
                <a:ext cx="182309" cy="163794"/>
                <a:chOff x="12832541" y="3162395"/>
                <a:chExt cx="219532" cy="197236"/>
              </a:xfrm>
            </p:grpSpPr>
            <p:sp>
              <p:nvSpPr>
                <p:cNvPr id="76" name="Rechthoek 75">
                  <a:extLst>
                    <a:ext uri="{FF2B5EF4-FFF2-40B4-BE49-F238E27FC236}">
                      <a16:creationId xmlns:a16="http://schemas.microsoft.com/office/drawing/2014/main" id="{438C57B6-4068-F6DB-BE08-DBE37C754AA7}"/>
                    </a:ext>
                  </a:extLst>
                </p:cNvPr>
                <p:cNvSpPr/>
                <p:nvPr userDrawn="1"/>
              </p:nvSpPr>
              <p:spPr>
                <a:xfrm>
                  <a:off x="12832541" y="3162395"/>
                  <a:ext cx="81487" cy="81487"/>
                </a:xfrm>
                <a:prstGeom prst="rect">
                  <a:avLst/>
                </a:prstGeom>
                <a:solidFill>
                  <a:schemeClr val="bg1"/>
                </a:solidFill>
                <a:ln w="12700">
                  <a:solidFill>
                    <a:srgbClr val="8484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a:solidFill>
                      <a:srgbClr val="211F26"/>
                    </a:solidFill>
                    <a:latin typeface="Calibri" panose="020F0502020204030204" pitchFamily="34" charset="0"/>
                    <a:cs typeface="Calibri" panose="020F0502020204030204" pitchFamily="34" charset="0"/>
                  </a:endParaRPr>
                </a:p>
              </p:txBody>
            </p:sp>
            <p:sp>
              <p:nvSpPr>
                <p:cNvPr id="77" name="Rechthoek 76">
                  <a:extLst>
                    <a:ext uri="{FF2B5EF4-FFF2-40B4-BE49-F238E27FC236}">
                      <a16:creationId xmlns:a16="http://schemas.microsoft.com/office/drawing/2014/main" id="{E3B5FAC6-523A-9D2E-F130-64E7BE0F1282}"/>
                    </a:ext>
                  </a:extLst>
                </p:cNvPr>
                <p:cNvSpPr/>
                <p:nvPr userDrawn="1"/>
              </p:nvSpPr>
              <p:spPr>
                <a:xfrm>
                  <a:off x="12970586" y="3278144"/>
                  <a:ext cx="81487" cy="81487"/>
                </a:xfrm>
                <a:prstGeom prst="rect">
                  <a:avLst/>
                </a:prstGeom>
                <a:solidFill>
                  <a:schemeClr val="bg1"/>
                </a:solidFill>
                <a:ln w="12700">
                  <a:solidFill>
                    <a:srgbClr val="8484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a:solidFill>
                      <a:srgbClr val="211F26"/>
                    </a:solidFill>
                    <a:latin typeface="Calibri" panose="020F0502020204030204" pitchFamily="34" charset="0"/>
                    <a:cs typeface="Calibri" panose="020F0502020204030204" pitchFamily="34" charset="0"/>
                  </a:endParaRPr>
                </a:p>
              </p:txBody>
            </p:sp>
            <p:sp>
              <p:nvSpPr>
                <p:cNvPr id="78" name="Rechthoek 77">
                  <a:extLst>
                    <a:ext uri="{FF2B5EF4-FFF2-40B4-BE49-F238E27FC236}">
                      <a16:creationId xmlns:a16="http://schemas.microsoft.com/office/drawing/2014/main" id="{814ED78B-BA23-AE31-2579-FD1B5CEED606}"/>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a:solidFill>
                      <a:srgbClr val="211F26"/>
                    </a:solidFill>
                    <a:latin typeface="Calibri" panose="020F0502020204030204" pitchFamily="34" charset="0"/>
                    <a:cs typeface="Calibri" panose="020F0502020204030204" pitchFamily="34" charset="0"/>
                  </a:endParaRPr>
                </a:p>
              </p:txBody>
            </p:sp>
          </p:grpSp>
          <p:grpSp>
            <p:nvGrpSpPr>
              <p:cNvPr id="72" name="Groep 71">
                <a:extLst>
                  <a:ext uri="{FF2B5EF4-FFF2-40B4-BE49-F238E27FC236}">
                    <a16:creationId xmlns:a16="http://schemas.microsoft.com/office/drawing/2014/main" id="{91FB530E-6027-A6F6-DCCF-ED1A6BF330D7}"/>
                  </a:ext>
                </a:extLst>
              </p:cNvPr>
              <p:cNvGrpSpPr/>
              <p:nvPr userDrawn="1"/>
            </p:nvGrpSpPr>
            <p:grpSpPr>
              <a:xfrm>
                <a:off x="-3257053" y="3276580"/>
                <a:ext cx="182309" cy="163794"/>
                <a:chOff x="12832541" y="3162395"/>
                <a:chExt cx="219532" cy="197236"/>
              </a:xfrm>
            </p:grpSpPr>
            <p:sp>
              <p:nvSpPr>
                <p:cNvPr id="73" name="Rechthoek 72">
                  <a:extLst>
                    <a:ext uri="{FF2B5EF4-FFF2-40B4-BE49-F238E27FC236}">
                      <a16:creationId xmlns:a16="http://schemas.microsoft.com/office/drawing/2014/main" id="{9308564A-04EF-29B2-6546-558F2DF32AA0}"/>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a:solidFill>
                      <a:srgbClr val="211F26"/>
                    </a:solidFill>
                    <a:latin typeface="Calibri" panose="020F0502020204030204" pitchFamily="34" charset="0"/>
                    <a:cs typeface="Calibri" panose="020F0502020204030204" pitchFamily="34" charset="0"/>
                  </a:endParaRPr>
                </a:p>
              </p:txBody>
            </p:sp>
            <p:sp>
              <p:nvSpPr>
                <p:cNvPr id="74" name="Rechthoek 73">
                  <a:extLst>
                    <a:ext uri="{FF2B5EF4-FFF2-40B4-BE49-F238E27FC236}">
                      <a16:creationId xmlns:a16="http://schemas.microsoft.com/office/drawing/2014/main" id="{A916F82D-2FA9-A220-80EA-5FE020B66C70}"/>
                    </a:ext>
                  </a:extLst>
                </p:cNvPr>
                <p:cNvSpPr/>
                <p:nvPr userDrawn="1"/>
              </p:nvSpPr>
              <p:spPr>
                <a:xfrm>
                  <a:off x="12832541" y="3162395"/>
                  <a:ext cx="81487" cy="81487"/>
                </a:xfrm>
                <a:prstGeom prst="rect">
                  <a:avLst/>
                </a:prstGeom>
                <a:solidFill>
                  <a:schemeClr val="bg1"/>
                </a:solidFill>
                <a:ln w="12700">
                  <a:solidFill>
                    <a:srgbClr val="8484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a:solidFill>
                      <a:srgbClr val="211F26"/>
                    </a:solidFill>
                    <a:latin typeface="Calibri" panose="020F0502020204030204" pitchFamily="34" charset="0"/>
                    <a:cs typeface="Calibri" panose="020F0502020204030204" pitchFamily="34" charset="0"/>
                  </a:endParaRPr>
                </a:p>
              </p:txBody>
            </p:sp>
            <p:sp>
              <p:nvSpPr>
                <p:cNvPr id="75" name="Rechthoek 74">
                  <a:extLst>
                    <a:ext uri="{FF2B5EF4-FFF2-40B4-BE49-F238E27FC236}">
                      <a16:creationId xmlns:a16="http://schemas.microsoft.com/office/drawing/2014/main" id="{5D896874-187A-61D9-F96B-CA41875D0C48}"/>
                    </a:ext>
                  </a:extLst>
                </p:cNvPr>
                <p:cNvSpPr/>
                <p:nvPr userDrawn="1"/>
              </p:nvSpPr>
              <p:spPr>
                <a:xfrm>
                  <a:off x="12970586" y="3278144"/>
                  <a:ext cx="81487" cy="81487"/>
                </a:xfrm>
                <a:prstGeom prst="rect">
                  <a:avLst/>
                </a:prstGeom>
                <a:solidFill>
                  <a:schemeClr val="bg1"/>
                </a:solidFill>
                <a:ln w="12700">
                  <a:solidFill>
                    <a:srgbClr val="8484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a:solidFill>
                      <a:srgbClr val="211F26"/>
                    </a:solidFill>
                    <a:latin typeface="Calibri" panose="020F0502020204030204" pitchFamily="34" charset="0"/>
                    <a:cs typeface="Calibri" panose="020F0502020204030204" pitchFamily="34" charset="0"/>
                  </a:endParaRPr>
                </a:p>
              </p:txBody>
            </p:sp>
          </p:grpSp>
        </p:grpSp>
        <p:sp>
          <p:nvSpPr>
            <p:cNvPr id="28" name="Ovaal 27">
              <a:extLst>
                <a:ext uri="{FF2B5EF4-FFF2-40B4-BE49-F238E27FC236}">
                  <a16:creationId xmlns:a16="http://schemas.microsoft.com/office/drawing/2014/main" id="{0E473E70-93CD-22D0-DD9B-43383074D353}"/>
                </a:ext>
              </a:extLst>
            </p:cNvPr>
            <p:cNvSpPr/>
            <p:nvPr userDrawn="1"/>
          </p:nvSpPr>
          <p:spPr>
            <a:xfrm>
              <a:off x="-3603587" y="1811184"/>
              <a:ext cx="180000" cy="180000"/>
            </a:xfrm>
            <a:prstGeom prst="ellipse">
              <a:avLst/>
            </a:prstGeom>
            <a:solidFill>
              <a:schemeClr val="tx2"/>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rgbClr val="FFFFFF"/>
                  </a:solidFill>
                  <a:effectLst/>
                  <a:uLnTx/>
                  <a:uFillTx/>
                  <a:latin typeface="Calibri" panose="020F0502020204030204" pitchFamily="34" charset="0"/>
                  <a:cs typeface="Calibri" panose="020F0502020204030204" pitchFamily="34" charset="0"/>
                </a:rPr>
                <a:t>2</a:t>
              </a:r>
            </a:p>
          </p:txBody>
        </p:sp>
        <p:sp>
          <p:nvSpPr>
            <p:cNvPr id="29" name="Rechthoek 28">
              <a:extLst>
                <a:ext uri="{FF2B5EF4-FFF2-40B4-BE49-F238E27FC236}">
                  <a16:creationId xmlns:a16="http://schemas.microsoft.com/office/drawing/2014/main" id="{41F2ECBA-8E14-AAB0-975C-9B7DC969CA2B}"/>
                </a:ext>
              </a:extLst>
            </p:cNvPr>
            <p:cNvSpPr/>
            <p:nvPr userDrawn="1"/>
          </p:nvSpPr>
          <p:spPr>
            <a:xfrm>
              <a:off x="-3319415" y="1811185"/>
              <a:ext cx="2944682" cy="32633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Select the preferred category and image</a:t>
              </a:r>
              <a:b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and click on  </a:t>
              </a:r>
              <a:r>
                <a:rPr kumimoji="0" lang="en-GB"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‘Insert’</a:t>
              </a: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a:t>
              </a:r>
            </a:p>
          </p:txBody>
        </p:sp>
        <p:sp>
          <p:nvSpPr>
            <p:cNvPr id="30" name="Rechthoek 29">
              <a:extLst>
                <a:ext uri="{FF2B5EF4-FFF2-40B4-BE49-F238E27FC236}">
                  <a16:creationId xmlns:a16="http://schemas.microsoft.com/office/drawing/2014/main" id="{5EF087F5-D56F-D65C-BDA4-C27AAD662367}"/>
                </a:ext>
              </a:extLst>
            </p:cNvPr>
            <p:cNvSpPr/>
            <p:nvPr userDrawn="1"/>
          </p:nvSpPr>
          <p:spPr>
            <a:xfrm>
              <a:off x="-3319415" y="2245760"/>
              <a:ext cx="825500" cy="209550"/>
            </a:xfrm>
            <a:prstGeom prst="rect">
              <a:avLst/>
            </a:prstGeom>
            <a:solidFill>
              <a:srgbClr val="1FF52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1000" b="1" noProof="0">
                  <a:solidFill>
                    <a:srgbClr val="211F26"/>
                  </a:solidFill>
                  <a:latin typeface="Calibri" panose="020F0502020204030204" pitchFamily="34" charset="0"/>
                  <a:cs typeface="Calibri" panose="020F0502020204030204" pitchFamily="34" charset="0"/>
                </a:rPr>
                <a:t>Insert</a:t>
              </a:r>
            </a:p>
          </p:txBody>
        </p:sp>
        <p:grpSp>
          <p:nvGrpSpPr>
            <p:cNvPr id="31" name="Groep 30">
              <a:extLst>
                <a:ext uri="{FF2B5EF4-FFF2-40B4-BE49-F238E27FC236}">
                  <a16:creationId xmlns:a16="http://schemas.microsoft.com/office/drawing/2014/main" id="{C74B3E2D-9B50-8A3A-0029-2271304AED17}"/>
                </a:ext>
              </a:extLst>
            </p:cNvPr>
            <p:cNvGrpSpPr/>
            <p:nvPr userDrawn="1"/>
          </p:nvGrpSpPr>
          <p:grpSpPr>
            <a:xfrm>
              <a:off x="-3426605" y="4716809"/>
              <a:ext cx="514284" cy="506545"/>
              <a:chOff x="12617641" y="3403239"/>
              <a:chExt cx="752963" cy="741634"/>
            </a:xfrm>
          </p:grpSpPr>
          <p:grpSp>
            <p:nvGrpSpPr>
              <p:cNvPr id="49" name="Groep 48">
                <a:extLst>
                  <a:ext uri="{FF2B5EF4-FFF2-40B4-BE49-F238E27FC236}">
                    <a16:creationId xmlns:a16="http://schemas.microsoft.com/office/drawing/2014/main" id="{C865EA9F-C792-978D-24AE-461B0C27C426}"/>
                  </a:ext>
                </a:extLst>
              </p:cNvPr>
              <p:cNvGrpSpPr/>
              <p:nvPr userDrawn="1"/>
            </p:nvGrpSpPr>
            <p:grpSpPr>
              <a:xfrm>
                <a:off x="12771530" y="3403239"/>
                <a:ext cx="467176" cy="448491"/>
                <a:chOff x="12782157" y="3403239"/>
                <a:chExt cx="467176" cy="448491"/>
              </a:xfrm>
            </p:grpSpPr>
            <p:grpSp>
              <p:nvGrpSpPr>
                <p:cNvPr id="52" name="Groep 51">
                  <a:extLst>
                    <a:ext uri="{FF2B5EF4-FFF2-40B4-BE49-F238E27FC236}">
                      <a16:creationId xmlns:a16="http://schemas.microsoft.com/office/drawing/2014/main" id="{0A845A87-3066-3A03-AEB0-086EF3BD4A02}"/>
                    </a:ext>
                  </a:extLst>
                </p:cNvPr>
                <p:cNvGrpSpPr/>
                <p:nvPr userDrawn="1"/>
              </p:nvGrpSpPr>
              <p:grpSpPr>
                <a:xfrm>
                  <a:off x="12782157" y="3403239"/>
                  <a:ext cx="412976" cy="396132"/>
                  <a:chOff x="13554906" y="3320109"/>
                  <a:chExt cx="443917" cy="425811"/>
                </a:xfrm>
              </p:grpSpPr>
              <p:grpSp>
                <p:nvGrpSpPr>
                  <p:cNvPr id="59" name="Groep 58">
                    <a:extLst>
                      <a:ext uri="{FF2B5EF4-FFF2-40B4-BE49-F238E27FC236}">
                        <a16:creationId xmlns:a16="http://schemas.microsoft.com/office/drawing/2014/main" id="{200BCA4E-942C-B22E-E7DB-F2D855078899}"/>
                      </a:ext>
                    </a:extLst>
                  </p:cNvPr>
                  <p:cNvGrpSpPr/>
                  <p:nvPr userDrawn="1"/>
                </p:nvGrpSpPr>
                <p:grpSpPr>
                  <a:xfrm>
                    <a:off x="13554906" y="3320109"/>
                    <a:ext cx="443917" cy="425811"/>
                    <a:chOff x="12909684" y="1276143"/>
                    <a:chExt cx="443917" cy="425811"/>
                  </a:xfrm>
                </p:grpSpPr>
                <p:sp>
                  <p:nvSpPr>
                    <p:cNvPr id="62" name="Rechthoek 61">
                      <a:extLst>
                        <a:ext uri="{FF2B5EF4-FFF2-40B4-BE49-F238E27FC236}">
                          <a16:creationId xmlns:a16="http://schemas.microsoft.com/office/drawing/2014/main" id="{91D7E52B-2554-9283-527F-A0EBDD6E84EB}"/>
                        </a:ext>
                      </a:extLst>
                    </p:cNvPr>
                    <p:cNvSpPr/>
                    <p:nvPr userDrawn="1"/>
                  </p:nvSpPr>
                  <p:spPr>
                    <a:xfrm>
                      <a:off x="12909689"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a:solidFill>
                          <a:srgbClr val="211F26"/>
                        </a:solidFill>
                        <a:latin typeface="Calibri" panose="020F0502020204030204" pitchFamily="34" charset="0"/>
                        <a:cs typeface="Calibri" panose="020F0502020204030204" pitchFamily="34" charset="0"/>
                      </a:endParaRPr>
                    </a:p>
                  </p:txBody>
                </p:sp>
                <p:sp>
                  <p:nvSpPr>
                    <p:cNvPr id="63" name="Rechthoek 62">
                      <a:extLst>
                        <a:ext uri="{FF2B5EF4-FFF2-40B4-BE49-F238E27FC236}">
                          <a16:creationId xmlns:a16="http://schemas.microsoft.com/office/drawing/2014/main" id="{05AEFB40-7431-FE5A-4725-2760C174E95B}"/>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a:solidFill>
                          <a:srgbClr val="211F26"/>
                        </a:solidFill>
                        <a:latin typeface="Calibri" panose="020F0502020204030204" pitchFamily="34" charset="0"/>
                        <a:cs typeface="Calibri" panose="020F0502020204030204" pitchFamily="34" charset="0"/>
                      </a:endParaRPr>
                    </a:p>
                  </p:txBody>
                </p:sp>
                <p:sp>
                  <p:nvSpPr>
                    <p:cNvPr id="64" name="Ovaal 63">
                      <a:extLst>
                        <a:ext uri="{FF2B5EF4-FFF2-40B4-BE49-F238E27FC236}">
                          <a16:creationId xmlns:a16="http://schemas.microsoft.com/office/drawing/2014/main" id="{FAF0F998-6570-36DB-2E26-8A224C9AD038}"/>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a:solidFill>
                          <a:srgbClr val="211F26"/>
                        </a:solidFill>
                        <a:latin typeface="Calibri" panose="020F0502020204030204" pitchFamily="34" charset="0"/>
                        <a:cs typeface="Calibri" panose="020F0502020204030204" pitchFamily="34" charset="0"/>
                      </a:endParaRPr>
                    </a:p>
                  </p:txBody>
                </p:sp>
              </p:grpSp>
              <p:pic>
                <p:nvPicPr>
                  <p:cNvPr id="60" name="Afbeelding 59">
                    <a:extLst>
                      <a:ext uri="{FF2B5EF4-FFF2-40B4-BE49-F238E27FC236}">
                        <a16:creationId xmlns:a16="http://schemas.microsoft.com/office/drawing/2014/main" id="{148053B1-4CB2-132F-A540-EC9A560DB2B2}"/>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13567296" y="3424991"/>
                    <a:ext cx="173367" cy="140220"/>
                  </a:xfrm>
                  <a:prstGeom prst="rect">
                    <a:avLst/>
                  </a:prstGeom>
                </p:spPr>
              </p:pic>
              <p:pic>
                <p:nvPicPr>
                  <p:cNvPr id="61" name="Afbeelding 60">
                    <a:extLst>
                      <a:ext uri="{FF2B5EF4-FFF2-40B4-BE49-F238E27FC236}">
                        <a16:creationId xmlns:a16="http://schemas.microsoft.com/office/drawing/2014/main" id="{DC54D653-64A2-B113-CAA2-436585BEBC77}"/>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flipH="1">
                    <a:off x="13635599" y="3449265"/>
                    <a:ext cx="173367" cy="111424"/>
                  </a:xfrm>
                  <a:prstGeom prst="rect">
                    <a:avLst/>
                  </a:prstGeom>
                </p:spPr>
              </p:pic>
            </p:grpSp>
            <p:grpSp>
              <p:nvGrpSpPr>
                <p:cNvPr id="53" name="Groep 52">
                  <a:extLst>
                    <a:ext uri="{FF2B5EF4-FFF2-40B4-BE49-F238E27FC236}">
                      <a16:creationId xmlns:a16="http://schemas.microsoft.com/office/drawing/2014/main" id="{7E04B4D3-79C8-BAAC-6B56-36D30FC74C4C}"/>
                    </a:ext>
                  </a:extLst>
                </p:cNvPr>
                <p:cNvGrpSpPr/>
                <p:nvPr userDrawn="1"/>
              </p:nvGrpSpPr>
              <p:grpSpPr>
                <a:xfrm>
                  <a:off x="13103513" y="3705268"/>
                  <a:ext cx="145820" cy="146462"/>
                  <a:chOff x="13096169" y="3602278"/>
                  <a:chExt cx="145820" cy="146462"/>
                </a:xfrm>
              </p:grpSpPr>
              <p:sp>
                <p:nvSpPr>
                  <p:cNvPr id="57" name="Rechthoek 56">
                    <a:extLst>
                      <a:ext uri="{FF2B5EF4-FFF2-40B4-BE49-F238E27FC236}">
                        <a16:creationId xmlns:a16="http://schemas.microsoft.com/office/drawing/2014/main" id="{ED1F9E12-10B5-769D-5713-E7CCB0463FCB}"/>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a:solidFill>
                        <a:srgbClr val="211F26"/>
                      </a:solidFill>
                      <a:latin typeface="Calibri" panose="020F0502020204030204" pitchFamily="34" charset="0"/>
                      <a:cs typeface="Calibri" panose="020F0502020204030204" pitchFamily="34" charset="0"/>
                    </a:endParaRPr>
                  </a:p>
                </p:txBody>
              </p:sp>
              <p:sp>
                <p:nvSpPr>
                  <p:cNvPr id="58" name="Rechthoek 57">
                    <a:extLst>
                      <a:ext uri="{FF2B5EF4-FFF2-40B4-BE49-F238E27FC236}">
                        <a16:creationId xmlns:a16="http://schemas.microsoft.com/office/drawing/2014/main" id="{50D76793-148A-B33A-1359-05D7486E5229}"/>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a:solidFill>
                        <a:srgbClr val="211F26"/>
                      </a:solidFill>
                      <a:latin typeface="Calibri" panose="020F0502020204030204" pitchFamily="34" charset="0"/>
                      <a:cs typeface="Calibri" panose="020F0502020204030204" pitchFamily="34" charset="0"/>
                    </a:endParaRPr>
                  </a:p>
                </p:txBody>
              </p:sp>
            </p:grpSp>
            <p:grpSp>
              <p:nvGrpSpPr>
                <p:cNvPr id="54" name="Groep 53">
                  <a:extLst>
                    <a:ext uri="{FF2B5EF4-FFF2-40B4-BE49-F238E27FC236}">
                      <a16:creationId xmlns:a16="http://schemas.microsoft.com/office/drawing/2014/main" id="{36ECFE46-FEC1-E69F-A98F-7D75E4F0ABBA}"/>
                    </a:ext>
                  </a:extLst>
                </p:cNvPr>
                <p:cNvGrpSpPr/>
                <p:nvPr userDrawn="1"/>
              </p:nvGrpSpPr>
              <p:grpSpPr>
                <a:xfrm rot="10800000">
                  <a:off x="13061402" y="3665637"/>
                  <a:ext cx="145820" cy="146462"/>
                  <a:chOff x="13096169" y="3602278"/>
                  <a:chExt cx="145820" cy="146462"/>
                </a:xfrm>
              </p:grpSpPr>
              <p:sp>
                <p:nvSpPr>
                  <p:cNvPr id="55" name="Rechthoek 54">
                    <a:extLst>
                      <a:ext uri="{FF2B5EF4-FFF2-40B4-BE49-F238E27FC236}">
                        <a16:creationId xmlns:a16="http://schemas.microsoft.com/office/drawing/2014/main" id="{31D50F45-6BAD-1CD4-DEB3-8C6580F8853C}"/>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a:solidFill>
                        <a:srgbClr val="211F26"/>
                      </a:solidFill>
                      <a:latin typeface="Calibri" panose="020F0502020204030204" pitchFamily="34" charset="0"/>
                      <a:cs typeface="Calibri" panose="020F0502020204030204" pitchFamily="34" charset="0"/>
                    </a:endParaRPr>
                  </a:p>
                </p:txBody>
              </p:sp>
              <p:sp>
                <p:nvSpPr>
                  <p:cNvPr id="56" name="Rechthoek 55">
                    <a:extLst>
                      <a:ext uri="{FF2B5EF4-FFF2-40B4-BE49-F238E27FC236}">
                        <a16:creationId xmlns:a16="http://schemas.microsoft.com/office/drawing/2014/main" id="{3B547143-3269-3065-0FC5-01B8C46B2481}"/>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a:solidFill>
                        <a:srgbClr val="211F26"/>
                      </a:solidFill>
                      <a:latin typeface="Calibri" panose="020F0502020204030204" pitchFamily="34" charset="0"/>
                      <a:cs typeface="Calibri" panose="020F0502020204030204" pitchFamily="34" charset="0"/>
                    </a:endParaRPr>
                  </a:p>
                </p:txBody>
              </p:sp>
            </p:grpSp>
          </p:grpSp>
          <p:sp>
            <p:nvSpPr>
              <p:cNvPr id="50" name="Rechthoek 49">
                <a:extLst>
                  <a:ext uri="{FF2B5EF4-FFF2-40B4-BE49-F238E27FC236}">
                    <a16:creationId xmlns:a16="http://schemas.microsoft.com/office/drawing/2014/main" id="{A0313EFD-60A8-6A8D-F430-4439A113E47B}"/>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900" b="0" noProof="0">
                    <a:solidFill>
                      <a:srgbClr val="211F26"/>
                    </a:solidFill>
                    <a:latin typeface="Calibri" panose="020F0502020204030204" pitchFamily="34" charset="0"/>
                    <a:cs typeface="Calibri" panose="020F0502020204030204" pitchFamily="34" charset="0"/>
                  </a:rPr>
                  <a:t>Crop</a:t>
                </a:r>
              </a:p>
            </p:txBody>
          </p:sp>
          <p:sp>
            <p:nvSpPr>
              <p:cNvPr id="51" name="Gelijkbenige driehoek 50">
                <a:extLst>
                  <a:ext uri="{FF2B5EF4-FFF2-40B4-BE49-F238E27FC236}">
                    <a16:creationId xmlns:a16="http://schemas.microsoft.com/office/drawing/2014/main" id="{110036C1-0D8E-8B42-361C-174148E3A61F}"/>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a:solidFill>
                    <a:srgbClr val="211F26"/>
                  </a:solidFill>
                  <a:latin typeface="Calibri" panose="020F0502020204030204" pitchFamily="34" charset="0"/>
                  <a:cs typeface="Calibri" panose="020F0502020204030204" pitchFamily="34" charset="0"/>
                </a:endParaRPr>
              </a:p>
            </p:txBody>
          </p:sp>
        </p:grpSp>
        <p:sp>
          <p:nvSpPr>
            <p:cNvPr id="32" name="Rechthoek 31">
              <a:extLst>
                <a:ext uri="{FF2B5EF4-FFF2-40B4-BE49-F238E27FC236}">
                  <a16:creationId xmlns:a16="http://schemas.microsoft.com/office/drawing/2014/main" id="{160A4278-5374-BD21-3578-4FB32517CD6C}"/>
                </a:ext>
              </a:extLst>
            </p:cNvPr>
            <p:cNvSpPr/>
            <p:nvPr userDrawn="1"/>
          </p:nvSpPr>
          <p:spPr>
            <a:xfrm>
              <a:off x="-3786165" y="5408923"/>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a:solidFill>
                    <a:srgbClr val="211F26"/>
                  </a:solidFill>
                  <a:latin typeface="Calibri" panose="020F0502020204030204" pitchFamily="34" charset="0"/>
                  <a:cs typeface="Calibri" panose="020F0502020204030204" pitchFamily="34" charset="0"/>
                </a:rPr>
                <a:t>Want to know more?</a:t>
              </a:r>
              <a:br>
                <a:rPr lang="en-GB" sz="1200" b="1" cap="all" baseline="0" noProof="0">
                  <a:solidFill>
                    <a:srgbClr val="211F26"/>
                  </a:solidFill>
                  <a:latin typeface="Calibri" panose="020F0502020204030204" pitchFamily="34" charset="0"/>
                  <a:cs typeface="Calibri" panose="020F0502020204030204" pitchFamily="34" charset="0"/>
                </a:rPr>
              </a:br>
              <a:r>
                <a:rPr lang="en-GB" sz="1200" cap="none" baseline="0" noProof="0">
                  <a:solidFill>
                    <a:srgbClr val="211F26"/>
                  </a:solidFill>
                  <a:latin typeface="Calibri" panose="020F0502020204030204" pitchFamily="34" charset="0"/>
                  <a:cs typeface="Calibri" panose="020F0502020204030204" pitchFamily="34" charset="0"/>
                </a:rPr>
                <a:t>Go to the </a:t>
              </a:r>
              <a:r>
                <a:rPr lang="en-GB" sz="1200" kern="1200" cap="none" baseline="0" noProof="0">
                  <a:solidFill>
                    <a:srgbClr val="211F26"/>
                  </a:solidFill>
                  <a:latin typeface="Calibri" panose="020F0502020204030204" pitchFamily="34" charset="0"/>
                  <a:ea typeface="+mn-ea"/>
                  <a:cs typeface="Calibri" panose="020F0502020204030204" pitchFamily="34" charset="0"/>
                </a:rPr>
                <a:t>tab</a:t>
              </a:r>
              <a:r>
                <a:rPr lang="en-GB" sz="1200" b="1" cap="all" baseline="0" noProof="0">
                  <a:solidFill>
                    <a:srgbClr val="211F26"/>
                  </a:solidFill>
                  <a:latin typeface="Calibri" panose="020F0502020204030204" pitchFamily="34" charset="0"/>
                  <a:cs typeface="Calibri" panose="020F0502020204030204" pitchFamily="34" charset="0"/>
                </a:rPr>
                <a:t> 'SLIDEBUILDER’ </a:t>
              </a:r>
              <a:r>
                <a:rPr lang="en-GB" sz="1200" kern="1200" cap="none" baseline="0" noProof="0">
                  <a:solidFill>
                    <a:srgbClr val="211F26"/>
                  </a:solidFill>
                  <a:latin typeface="Calibri" panose="020F0502020204030204" pitchFamily="34" charset="0"/>
                  <a:ea typeface="+mn-ea"/>
                  <a:cs typeface="Calibri" panose="020F0502020204030204" pitchFamily="34" charset="0"/>
                </a:rPr>
                <a:t>and click</a:t>
              </a:r>
              <a:br>
                <a:rPr lang="en-GB" sz="1200" kern="1200" cap="none" baseline="0" noProof="0">
                  <a:solidFill>
                    <a:srgbClr val="211F26"/>
                  </a:solidFill>
                  <a:latin typeface="Calibri" panose="020F0502020204030204" pitchFamily="34" charset="0"/>
                  <a:ea typeface="+mn-ea"/>
                  <a:cs typeface="Calibri" panose="020F0502020204030204" pitchFamily="34" charset="0"/>
                </a:rPr>
              </a:br>
              <a:r>
                <a:rPr lang="en-GB" sz="1200" kern="1200" cap="none" baseline="0" noProof="0">
                  <a:solidFill>
                    <a:srgbClr val="211F26"/>
                  </a:solidFill>
                  <a:latin typeface="Calibri" panose="020F0502020204030204" pitchFamily="34" charset="0"/>
                  <a:ea typeface="+mn-ea"/>
                  <a:cs typeface="Calibri" panose="020F0502020204030204" pitchFamily="34" charset="0"/>
                </a:rPr>
                <a:t>on the button </a:t>
              </a:r>
              <a:r>
                <a:rPr lang="en-GB" sz="1200" b="1" cap="all" baseline="0" noProof="0">
                  <a:solidFill>
                    <a:srgbClr val="211F26"/>
                  </a:solidFill>
                  <a:latin typeface="Calibri" panose="020F0502020204030204" pitchFamily="34" charset="0"/>
                  <a:cs typeface="Calibri" panose="020F0502020204030204" pitchFamily="34" charset="0"/>
                </a:rPr>
                <a:t>‘Inspiration'</a:t>
              </a:r>
            </a:p>
          </p:txBody>
        </p:sp>
        <p:grpSp>
          <p:nvGrpSpPr>
            <p:cNvPr id="33" name="ICOON_info">
              <a:extLst>
                <a:ext uri="{FF2B5EF4-FFF2-40B4-BE49-F238E27FC236}">
                  <a16:creationId xmlns:a16="http://schemas.microsoft.com/office/drawing/2014/main" id="{4D96DA13-4DAD-8584-EADF-701ACBAC6761}"/>
                </a:ext>
              </a:extLst>
            </p:cNvPr>
            <p:cNvGrpSpPr/>
            <p:nvPr userDrawn="1"/>
          </p:nvGrpSpPr>
          <p:grpSpPr>
            <a:xfrm>
              <a:off x="-376736" y="5282697"/>
              <a:ext cx="283685" cy="283685"/>
              <a:chOff x="-510741" y="5913713"/>
              <a:chExt cx="267555" cy="267555"/>
            </a:xfrm>
          </p:grpSpPr>
          <p:sp>
            <p:nvSpPr>
              <p:cNvPr id="47" name="Ovaal 46">
                <a:extLst>
                  <a:ext uri="{FF2B5EF4-FFF2-40B4-BE49-F238E27FC236}">
                    <a16:creationId xmlns:a16="http://schemas.microsoft.com/office/drawing/2014/main" id="{8FE3F926-9E65-DE46-68FF-2D39350B4783}"/>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a:latin typeface="Calibri" panose="020F0502020204030204" pitchFamily="34" charset="0"/>
                  <a:cs typeface="Calibri" panose="020F0502020204030204" pitchFamily="34" charset="0"/>
                </a:endParaRPr>
              </a:p>
            </p:txBody>
          </p:sp>
          <p:sp>
            <p:nvSpPr>
              <p:cNvPr id="48" name="Graphic 163" descr="Informatie">
                <a:extLst>
                  <a:ext uri="{FF2B5EF4-FFF2-40B4-BE49-F238E27FC236}">
                    <a16:creationId xmlns:a16="http://schemas.microsoft.com/office/drawing/2014/main" id="{F2E65EF4-CEE6-D145-764F-E57405CF61AC}"/>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noAutofit/>
              </a:bodyPr>
              <a:lstStyle/>
              <a:p>
                <a:endParaRPr lang="en-GB" sz="2000" noProof="0">
                  <a:solidFill>
                    <a:srgbClr val="211F26"/>
                  </a:solidFill>
                  <a:latin typeface="Calibri" panose="020F0502020204030204" pitchFamily="34" charset="0"/>
                  <a:cs typeface="Calibri" panose="020F0502020204030204" pitchFamily="34" charset="0"/>
                </a:endParaRPr>
              </a:p>
            </p:txBody>
          </p:sp>
        </p:grpSp>
        <p:grpSp>
          <p:nvGrpSpPr>
            <p:cNvPr id="34" name="Groep 33">
              <a:extLst>
                <a:ext uri="{FF2B5EF4-FFF2-40B4-BE49-F238E27FC236}">
                  <a16:creationId xmlns:a16="http://schemas.microsoft.com/office/drawing/2014/main" id="{49DD52A1-898D-9FDA-EF55-1A0086D1B4C3}"/>
                </a:ext>
              </a:extLst>
            </p:cNvPr>
            <p:cNvGrpSpPr/>
            <p:nvPr userDrawn="1"/>
          </p:nvGrpSpPr>
          <p:grpSpPr>
            <a:xfrm>
              <a:off x="-938434" y="5546300"/>
              <a:ext cx="627798" cy="576693"/>
              <a:chOff x="-938434" y="4570310"/>
              <a:chExt cx="627798" cy="576693"/>
            </a:xfrm>
          </p:grpSpPr>
          <p:grpSp>
            <p:nvGrpSpPr>
              <p:cNvPr id="42" name="Inspireren">
                <a:extLst>
                  <a:ext uri="{FF2B5EF4-FFF2-40B4-BE49-F238E27FC236}">
                    <a16:creationId xmlns:a16="http://schemas.microsoft.com/office/drawing/2014/main" id="{A94209F5-2B67-1479-083D-3ADE1755F4AB}"/>
                  </a:ext>
                </a:extLst>
              </p:cNvPr>
              <p:cNvGrpSpPr>
                <a:grpSpLocks noChangeAspect="1"/>
              </p:cNvGrpSpPr>
              <p:nvPr userDrawn="1"/>
            </p:nvGrpSpPr>
            <p:grpSpPr bwMode="auto">
              <a:xfrm>
                <a:off x="-716116" y="4570310"/>
                <a:ext cx="169778" cy="242385"/>
                <a:chOff x="4768" y="2783"/>
                <a:chExt cx="788" cy="1125"/>
              </a:xfrm>
              <a:gradFill>
                <a:gsLst>
                  <a:gs pos="0">
                    <a:srgbClr val="9D9FA1"/>
                  </a:gs>
                  <a:gs pos="70000">
                    <a:srgbClr val="211F26"/>
                  </a:gs>
                </a:gsLst>
                <a:lin ang="2700000" scaled="0"/>
              </a:gradFill>
            </p:grpSpPr>
            <p:sp>
              <p:nvSpPr>
                <p:cNvPr id="44" name="Freeform 12">
                  <a:extLst>
                    <a:ext uri="{FF2B5EF4-FFF2-40B4-BE49-F238E27FC236}">
                      <a16:creationId xmlns:a16="http://schemas.microsoft.com/office/drawing/2014/main" id="{4D877333-47EA-79A1-BF4B-7F4951A1E05F}"/>
                    </a:ext>
                  </a:extLst>
                </p:cNvPr>
                <p:cNvSpPr>
                  <a:spLocks/>
                </p:cNvSpPr>
                <p:nvPr/>
              </p:nvSpPr>
              <p:spPr bwMode="auto">
                <a:xfrm>
                  <a:off x="5001" y="3186"/>
                  <a:ext cx="319" cy="288"/>
                </a:xfrm>
                <a:custGeom>
                  <a:avLst/>
                  <a:gdLst>
                    <a:gd name="T0" fmla="*/ 220 w 319"/>
                    <a:gd name="T1" fmla="*/ 288 h 288"/>
                    <a:gd name="T2" fmla="*/ 107 w 319"/>
                    <a:gd name="T3" fmla="*/ 288 h 288"/>
                    <a:gd name="T4" fmla="*/ 0 w 319"/>
                    <a:gd name="T5" fmla="*/ 0 h 288"/>
                    <a:gd name="T6" fmla="*/ 319 w 319"/>
                    <a:gd name="T7" fmla="*/ 0 h 288"/>
                    <a:gd name="T8" fmla="*/ 220 w 319"/>
                    <a:gd name="T9" fmla="*/ 288 h 288"/>
                  </a:gdLst>
                  <a:ahLst/>
                  <a:cxnLst>
                    <a:cxn ang="0">
                      <a:pos x="T0" y="T1"/>
                    </a:cxn>
                    <a:cxn ang="0">
                      <a:pos x="T2" y="T3"/>
                    </a:cxn>
                    <a:cxn ang="0">
                      <a:pos x="T4" y="T5"/>
                    </a:cxn>
                    <a:cxn ang="0">
                      <a:pos x="T6" y="T7"/>
                    </a:cxn>
                    <a:cxn ang="0">
                      <a:pos x="T8" y="T9"/>
                    </a:cxn>
                  </a:cxnLst>
                  <a:rect l="0" t="0" r="r" b="b"/>
                  <a:pathLst>
                    <a:path w="319" h="288">
                      <a:moveTo>
                        <a:pt x="220" y="288"/>
                      </a:moveTo>
                      <a:lnTo>
                        <a:pt x="107" y="288"/>
                      </a:lnTo>
                      <a:lnTo>
                        <a:pt x="0" y="0"/>
                      </a:lnTo>
                      <a:lnTo>
                        <a:pt x="319" y="0"/>
                      </a:lnTo>
                      <a:lnTo>
                        <a:pt x="220" y="288"/>
                      </a:lnTo>
                      <a:close/>
                    </a:path>
                  </a:pathLst>
                </a:custGeom>
                <a:solidFill>
                  <a:srgbClr val="1FF5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a:ln>
                      <a:noFill/>
                    </a:ln>
                    <a:solidFill>
                      <a:srgbClr val="211F26"/>
                    </a:solidFill>
                    <a:effectLst/>
                    <a:uLnTx/>
                    <a:uFillTx/>
                    <a:latin typeface="Segoe UI Light"/>
                  </a:endParaRPr>
                </a:p>
              </p:txBody>
            </p:sp>
            <p:sp>
              <p:nvSpPr>
                <p:cNvPr id="45" name="Freeform 13">
                  <a:extLst>
                    <a:ext uri="{FF2B5EF4-FFF2-40B4-BE49-F238E27FC236}">
                      <a16:creationId xmlns:a16="http://schemas.microsoft.com/office/drawing/2014/main" id="{C1B8F37B-5CDC-0D0F-90F7-8ACB9FA80D4B}"/>
                    </a:ext>
                  </a:extLst>
                </p:cNvPr>
                <p:cNvSpPr>
                  <a:spLocks/>
                </p:cNvSpPr>
                <p:nvPr/>
              </p:nvSpPr>
              <p:spPr bwMode="auto">
                <a:xfrm>
                  <a:off x="5022" y="3796"/>
                  <a:ext cx="282" cy="112"/>
                </a:xfrm>
                <a:custGeom>
                  <a:avLst/>
                  <a:gdLst>
                    <a:gd name="T0" fmla="*/ 229 w 251"/>
                    <a:gd name="T1" fmla="*/ 70 h 100"/>
                    <a:gd name="T2" fmla="*/ 229 w 251"/>
                    <a:gd name="T3" fmla="*/ 69 h 100"/>
                    <a:gd name="T4" fmla="*/ 251 w 251"/>
                    <a:gd name="T5" fmla="*/ 0 h 100"/>
                    <a:gd name="T6" fmla="*/ 0 w 251"/>
                    <a:gd name="T7" fmla="*/ 0 h 100"/>
                    <a:gd name="T8" fmla="*/ 22 w 251"/>
                    <a:gd name="T9" fmla="*/ 69 h 100"/>
                    <a:gd name="T10" fmla="*/ 63 w 251"/>
                    <a:gd name="T11" fmla="*/ 100 h 100"/>
                    <a:gd name="T12" fmla="*/ 188 w 251"/>
                    <a:gd name="T13" fmla="*/ 100 h 100"/>
                    <a:gd name="T14" fmla="*/ 229 w 251"/>
                    <a:gd name="T15" fmla="*/ 71 h 100"/>
                    <a:gd name="T16" fmla="*/ 229 w 251"/>
                    <a:gd name="T17" fmla="*/ 71 h 100"/>
                    <a:gd name="T18" fmla="*/ 229 w 251"/>
                    <a:gd name="T19" fmla="*/ 7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 h="100">
                      <a:moveTo>
                        <a:pt x="229" y="70"/>
                      </a:moveTo>
                      <a:cubicBezTo>
                        <a:pt x="229" y="70"/>
                        <a:pt x="229" y="69"/>
                        <a:pt x="229" y="69"/>
                      </a:cubicBezTo>
                      <a:cubicBezTo>
                        <a:pt x="251" y="0"/>
                        <a:pt x="251" y="0"/>
                        <a:pt x="251" y="0"/>
                      </a:cubicBezTo>
                      <a:cubicBezTo>
                        <a:pt x="0" y="0"/>
                        <a:pt x="0" y="0"/>
                        <a:pt x="0" y="0"/>
                      </a:cubicBezTo>
                      <a:cubicBezTo>
                        <a:pt x="22" y="69"/>
                        <a:pt x="22" y="69"/>
                        <a:pt x="22" y="69"/>
                      </a:cubicBezTo>
                      <a:cubicBezTo>
                        <a:pt x="27" y="87"/>
                        <a:pt x="44" y="100"/>
                        <a:pt x="63" y="100"/>
                      </a:cubicBezTo>
                      <a:cubicBezTo>
                        <a:pt x="188" y="100"/>
                        <a:pt x="188" y="100"/>
                        <a:pt x="188" y="100"/>
                      </a:cubicBezTo>
                      <a:cubicBezTo>
                        <a:pt x="207" y="100"/>
                        <a:pt x="223" y="88"/>
                        <a:pt x="229" y="71"/>
                      </a:cubicBezTo>
                      <a:cubicBezTo>
                        <a:pt x="229" y="71"/>
                        <a:pt x="229" y="71"/>
                        <a:pt x="229" y="71"/>
                      </a:cubicBezTo>
                      <a:lnTo>
                        <a:pt x="229"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a:ln>
                      <a:noFill/>
                    </a:ln>
                    <a:solidFill>
                      <a:srgbClr val="211F26"/>
                    </a:solidFill>
                    <a:effectLst/>
                    <a:uLnTx/>
                    <a:uFillTx/>
                    <a:latin typeface="Segoe UI Light"/>
                  </a:endParaRPr>
                </a:p>
              </p:txBody>
            </p:sp>
            <p:sp>
              <p:nvSpPr>
                <p:cNvPr id="46" name="Freeform 14">
                  <a:extLst>
                    <a:ext uri="{FF2B5EF4-FFF2-40B4-BE49-F238E27FC236}">
                      <a16:creationId xmlns:a16="http://schemas.microsoft.com/office/drawing/2014/main" id="{E46EEE15-BC47-E60C-44FC-B6A5D773FBE6}"/>
                    </a:ext>
                  </a:extLst>
                </p:cNvPr>
                <p:cNvSpPr>
                  <a:spLocks noEditPoints="1"/>
                </p:cNvSpPr>
                <p:nvPr/>
              </p:nvSpPr>
              <p:spPr bwMode="auto">
                <a:xfrm>
                  <a:off x="4768" y="2783"/>
                  <a:ext cx="788" cy="966"/>
                </a:xfrm>
                <a:custGeom>
                  <a:avLst/>
                  <a:gdLst>
                    <a:gd name="T0" fmla="*/ 351 w 702"/>
                    <a:gd name="T1" fmla="*/ 0 h 860"/>
                    <a:gd name="T2" fmla="*/ 0 w 702"/>
                    <a:gd name="T3" fmla="*/ 351 h 860"/>
                    <a:gd name="T4" fmla="*/ 134 w 702"/>
                    <a:gd name="T5" fmla="*/ 627 h 860"/>
                    <a:gd name="T6" fmla="*/ 165 w 702"/>
                    <a:gd name="T7" fmla="*/ 718 h 860"/>
                    <a:gd name="T8" fmla="*/ 266 w 702"/>
                    <a:gd name="T9" fmla="*/ 718 h 860"/>
                    <a:gd name="T10" fmla="*/ 266 w 702"/>
                    <a:gd name="T11" fmla="*/ 718 h 860"/>
                    <a:gd name="T12" fmla="*/ 434 w 702"/>
                    <a:gd name="T13" fmla="*/ 718 h 860"/>
                    <a:gd name="T14" fmla="*/ 419 w 702"/>
                    <a:gd name="T15" fmla="*/ 760 h 860"/>
                    <a:gd name="T16" fmla="*/ 284 w 702"/>
                    <a:gd name="T17" fmla="*/ 760 h 860"/>
                    <a:gd name="T18" fmla="*/ 284 w 702"/>
                    <a:gd name="T19" fmla="*/ 760 h 860"/>
                    <a:gd name="T20" fmla="*/ 179 w 702"/>
                    <a:gd name="T21" fmla="*/ 760 h 860"/>
                    <a:gd name="T22" fmla="*/ 212 w 702"/>
                    <a:gd name="T23" fmla="*/ 860 h 860"/>
                    <a:gd name="T24" fmla="*/ 212 w 702"/>
                    <a:gd name="T25" fmla="*/ 860 h 860"/>
                    <a:gd name="T26" fmla="*/ 216 w 702"/>
                    <a:gd name="T27" fmla="*/ 860 h 860"/>
                    <a:gd name="T28" fmla="*/ 488 w 702"/>
                    <a:gd name="T29" fmla="*/ 860 h 860"/>
                    <a:gd name="T30" fmla="*/ 491 w 702"/>
                    <a:gd name="T31" fmla="*/ 860 h 860"/>
                    <a:gd name="T32" fmla="*/ 570 w 702"/>
                    <a:gd name="T33" fmla="*/ 625 h 860"/>
                    <a:gd name="T34" fmla="*/ 702 w 702"/>
                    <a:gd name="T35" fmla="*/ 351 h 860"/>
                    <a:gd name="T36" fmla="*/ 351 w 702"/>
                    <a:gd name="T37" fmla="*/ 0 h 860"/>
                    <a:gd name="T38" fmla="*/ 587 w 702"/>
                    <a:gd name="T39" fmla="*/ 438 h 860"/>
                    <a:gd name="T40" fmla="*/ 485 w 702"/>
                    <a:gd name="T41" fmla="*/ 563 h 860"/>
                    <a:gd name="T42" fmla="*/ 454 w 702"/>
                    <a:gd name="T43" fmla="*/ 658 h 860"/>
                    <a:gd name="T44" fmla="*/ 250 w 702"/>
                    <a:gd name="T45" fmla="*/ 658 h 860"/>
                    <a:gd name="T46" fmla="*/ 219 w 702"/>
                    <a:gd name="T47" fmla="*/ 565 h 860"/>
                    <a:gd name="T48" fmla="*/ 115 w 702"/>
                    <a:gd name="T49" fmla="*/ 439 h 860"/>
                    <a:gd name="T50" fmla="*/ 99 w 702"/>
                    <a:gd name="T51" fmla="*/ 351 h 860"/>
                    <a:gd name="T52" fmla="*/ 351 w 702"/>
                    <a:gd name="T53" fmla="*/ 99 h 860"/>
                    <a:gd name="T54" fmla="*/ 603 w 702"/>
                    <a:gd name="T55" fmla="*/ 351 h 860"/>
                    <a:gd name="T56" fmla="*/ 587 w 702"/>
                    <a:gd name="T57" fmla="*/ 438 h 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02" h="860">
                      <a:moveTo>
                        <a:pt x="351" y="0"/>
                      </a:moveTo>
                      <a:cubicBezTo>
                        <a:pt x="157" y="0"/>
                        <a:pt x="0" y="157"/>
                        <a:pt x="0" y="351"/>
                      </a:cubicBezTo>
                      <a:cubicBezTo>
                        <a:pt x="0" y="463"/>
                        <a:pt x="52" y="562"/>
                        <a:pt x="134" y="627"/>
                      </a:cubicBezTo>
                      <a:cubicBezTo>
                        <a:pt x="165" y="718"/>
                        <a:pt x="165" y="718"/>
                        <a:pt x="165" y="718"/>
                      </a:cubicBezTo>
                      <a:cubicBezTo>
                        <a:pt x="266" y="718"/>
                        <a:pt x="266" y="718"/>
                        <a:pt x="266" y="718"/>
                      </a:cubicBezTo>
                      <a:cubicBezTo>
                        <a:pt x="266" y="718"/>
                        <a:pt x="266" y="718"/>
                        <a:pt x="266" y="718"/>
                      </a:cubicBezTo>
                      <a:cubicBezTo>
                        <a:pt x="434" y="718"/>
                        <a:pt x="434" y="718"/>
                        <a:pt x="434" y="718"/>
                      </a:cubicBezTo>
                      <a:cubicBezTo>
                        <a:pt x="419" y="760"/>
                        <a:pt x="419" y="760"/>
                        <a:pt x="419" y="760"/>
                      </a:cubicBezTo>
                      <a:cubicBezTo>
                        <a:pt x="284" y="760"/>
                        <a:pt x="284" y="760"/>
                        <a:pt x="284" y="760"/>
                      </a:cubicBezTo>
                      <a:cubicBezTo>
                        <a:pt x="284" y="760"/>
                        <a:pt x="284" y="760"/>
                        <a:pt x="284" y="760"/>
                      </a:cubicBezTo>
                      <a:cubicBezTo>
                        <a:pt x="179" y="760"/>
                        <a:pt x="179" y="760"/>
                        <a:pt x="179" y="760"/>
                      </a:cubicBezTo>
                      <a:cubicBezTo>
                        <a:pt x="212" y="860"/>
                        <a:pt x="212" y="860"/>
                        <a:pt x="212" y="860"/>
                      </a:cubicBezTo>
                      <a:cubicBezTo>
                        <a:pt x="212" y="860"/>
                        <a:pt x="212" y="860"/>
                        <a:pt x="212" y="860"/>
                      </a:cubicBezTo>
                      <a:cubicBezTo>
                        <a:pt x="216" y="860"/>
                        <a:pt x="216" y="860"/>
                        <a:pt x="216" y="860"/>
                      </a:cubicBezTo>
                      <a:cubicBezTo>
                        <a:pt x="488" y="860"/>
                        <a:pt x="488" y="860"/>
                        <a:pt x="488" y="860"/>
                      </a:cubicBezTo>
                      <a:cubicBezTo>
                        <a:pt x="491" y="860"/>
                        <a:pt x="491" y="860"/>
                        <a:pt x="491" y="860"/>
                      </a:cubicBezTo>
                      <a:cubicBezTo>
                        <a:pt x="570" y="625"/>
                        <a:pt x="570" y="625"/>
                        <a:pt x="570" y="625"/>
                      </a:cubicBezTo>
                      <a:cubicBezTo>
                        <a:pt x="651" y="560"/>
                        <a:pt x="702" y="461"/>
                        <a:pt x="702" y="351"/>
                      </a:cubicBezTo>
                      <a:cubicBezTo>
                        <a:pt x="702" y="157"/>
                        <a:pt x="545" y="0"/>
                        <a:pt x="351" y="0"/>
                      </a:cubicBezTo>
                      <a:close/>
                      <a:moveTo>
                        <a:pt x="587" y="438"/>
                      </a:moveTo>
                      <a:cubicBezTo>
                        <a:pt x="568" y="490"/>
                        <a:pt x="531" y="534"/>
                        <a:pt x="485" y="563"/>
                      </a:cubicBezTo>
                      <a:cubicBezTo>
                        <a:pt x="454" y="658"/>
                        <a:pt x="454" y="658"/>
                        <a:pt x="454" y="658"/>
                      </a:cubicBezTo>
                      <a:cubicBezTo>
                        <a:pt x="250" y="658"/>
                        <a:pt x="250" y="658"/>
                        <a:pt x="250" y="658"/>
                      </a:cubicBezTo>
                      <a:cubicBezTo>
                        <a:pt x="219" y="565"/>
                        <a:pt x="219" y="565"/>
                        <a:pt x="219" y="565"/>
                      </a:cubicBezTo>
                      <a:cubicBezTo>
                        <a:pt x="172" y="536"/>
                        <a:pt x="135" y="491"/>
                        <a:pt x="115" y="439"/>
                      </a:cubicBezTo>
                      <a:cubicBezTo>
                        <a:pt x="105" y="411"/>
                        <a:pt x="99" y="382"/>
                        <a:pt x="99" y="351"/>
                      </a:cubicBezTo>
                      <a:cubicBezTo>
                        <a:pt x="99" y="212"/>
                        <a:pt x="212" y="99"/>
                        <a:pt x="351" y="99"/>
                      </a:cubicBezTo>
                      <a:cubicBezTo>
                        <a:pt x="490" y="99"/>
                        <a:pt x="603" y="212"/>
                        <a:pt x="603" y="351"/>
                      </a:cubicBezTo>
                      <a:cubicBezTo>
                        <a:pt x="603" y="381"/>
                        <a:pt x="597" y="411"/>
                        <a:pt x="587" y="4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a:ln>
                      <a:noFill/>
                    </a:ln>
                    <a:solidFill>
                      <a:srgbClr val="211F26"/>
                    </a:solidFill>
                    <a:effectLst/>
                    <a:uLnTx/>
                    <a:uFillTx/>
                    <a:latin typeface="Segoe UI Light"/>
                  </a:endParaRPr>
                </a:p>
              </p:txBody>
            </p:sp>
          </p:grpSp>
          <p:sp>
            <p:nvSpPr>
              <p:cNvPr id="43" name="Tekstvak 42">
                <a:extLst>
                  <a:ext uri="{FF2B5EF4-FFF2-40B4-BE49-F238E27FC236}">
                    <a16:creationId xmlns:a16="http://schemas.microsoft.com/office/drawing/2014/main" id="{2A8516BF-F109-482E-38A8-64943B9B28DC}"/>
                  </a:ext>
                </a:extLst>
              </p:cNvPr>
              <p:cNvSpPr txBox="1"/>
              <p:nvPr userDrawn="1"/>
            </p:nvSpPr>
            <p:spPr>
              <a:xfrm>
                <a:off x="-938434" y="4824764"/>
                <a:ext cx="627798" cy="322239"/>
              </a:xfrm>
              <a:prstGeom prst="rect">
                <a:avLst/>
              </a:prstGeom>
              <a:noFill/>
            </p:spPr>
            <p:txBody>
              <a:bodyPr wrap="square" lIns="0" tIns="0" rIns="0" bIns="0" rtlCol="0" anchor="ctr">
                <a:noAutofit/>
              </a:bodyPr>
              <a:lstStyle/>
              <a:p>
                <a:pPr marL="0" marR="0" lvl="0" indent="0" algn="ctr" defTabSz="914400" rtl="0" eaLnBrk="1" fontAlgn="auto" latinLnBrk="0" hangingPunct="1">
                  <a:lnSpc>
                    <a:spcPct val="90000"/>
                  </a:lnSpc>
                  <a:spcBef>
                    <a:spcPts val="600"/>
                  </a:spcBef>
                  <a:spcAft>
                    <a:spcPts val="600"/>
                  </a:spcAft>
                  <a:buClrTx/>
                  <a:buSzTx/>
                  <a:buFontTx/>
                  <a:buNone/>
                  <a:tabLst/>
                  <a:defRPr/>
                </a:pPr>
                <a:r>
                  <a:rPr kumimoji="0" lang="en-GB" sz="1000" b="0" i="0" u="none" strike="noStrike" kern="0" cap="none" spc="0" normalizeH="0" baseline="0" noProof="0">
                    <a:ln>
                      <a:noFill/>
                    </a:ln>
                    <a:solidFill>
                      <a:srgbClr val="211F26"/>
                    </a:solidFill>
                    <a:effectLst/>
                    <a:uLnTx/>
                    <a:uFillTx/>
                    <a:latin typeface="Calibri" panose="020F0502020204030204" pitchFamily="34" charset="0"/>
                    <a:ea typeface="+mn-ea"/>
                    <a:cs typeface="Calibri" panose="020F0502020204030204" pitchFamily="34" charset="0"/>
                  </a:rPr>
                  <a:t>Inspiration</a:t>
                </a:r>
              </a:p>
            </p:txBody>
          </p:sp>
        </p:grpSp>
        <p:grpSp>
          <p:nvGrpSpPr>
            <p:cNvPr id="35" name="Groep 34">
              <a:extLst>
                <a:ext uri="{FF2B5EF4-FFF2-40B4-BE49-F238E27FC236}">
                  <a16:creationId xmlns:a16="http://schemas.microsoft.com/office/drawing/2014/main" id="{546E12C2-1784-2D44-E6C8-3D1A1BD02624}"/>
                </a:ext>
              </a:extLst>
            </p:cNvPr>
            <p:cNvGrpSpPr/>
            <p:nvPr userDrawn="1"/>
          </p:nvGrpSpPr>
          <p:grpSpPr>
            <a:xfrm>
              <a:off x="-3365484" y="1226982"/>
              <a:ext cx="446937" cy="406485"/>
              <a:chOff x="-3563526" y="1409294"/>
              <a:chExt cx="354190" cy="322133"/>
            </a:xfrm>
          </p:grpSpPr>
          <p:grpSp>
            <p:nvGrpSpPr>
              <p:cNvPr id="36" name="Groep 35">
                <a:extLst>
                  <a:ext uri="{FF2B5EF4-FFF2-40B4-BE49-F238E27FC236}">
                    <a16:creationId xmlns:a16="http://schemas.microsoft.com/office/drawing/2014/main" id="{5E9F53E1-34E0-D268-E24F-F25129899F59}"/>
                  </a:ext>
                </a:extLst>
              </p:cNvPr>
              <p:cNvGrpSpPr/>
              <p:nvPr userDrawn="1"/>
            </p:nvGrpSpPr>
            <p:grpSpPr>
              <a:xfrm>
                <a:off x="-3499992" y="1409294"/>
                <a:ext cx="225195" cy="195499"/>
                <a:chOff x="8987389" y="1361199"/>
                <a:chExt cx="2200275" cy="1914525"/>
              </a:xfrm>
            </p:grpSpPr>
            <p:sp>
              <p:nvSpPr>
                <p:cNvPr id="38" name="Vrije vorm: vorm 37">
                  <a:extLst>
                    <a:ext uri="{FF2B5EF4-FFF2-40B4-BE49-F238E27FC236}">
                      <a16:creationId xmlns:a16="http://schemas.microsoft.com/office/drawing/2014/main" id="{7E234596-2E4E-7F63-E423-65C33D1DAE0C}"/>
                    </a:ext>
                  </a:extLst>
                </p:cNvPr>
                <p:cNvSpPr/>
                <p:nvPr/>
              </p:nvSpPr>
              <p:spPr>
                <a:xfrm>
                  <a:off x="9363620" y="1831738"/>
                  <a:ext cx="371477" cy="371472"/>
                </a:xfrm>
                <a:custGeom>
                  <a:avLst/>
                  <a:gdLst>
                    <a:gd name="connsiteX0" fmla="*/ 369094 w 371475"/>
                    <a:gd name="connsiteY0" fmla="*/ 188119 h 371475"/>
                    <a:gd name="connsiteX1" fmla="*/ 188119 w 371475"/>
                    <a:gd name="connsiteY1" fmla="*/ 369094 h 371475"/>
                    <a:gd name="connsiteX2" fmla="*/ 7144 w 371475"/>
                    <a:gd name="connsiteY2" fmla="*/ 188119 h 371475"/>
                    <a:gd name="connsiteX3" fmla="*/ 188119 w 371475"/>
                    <a:gd name="connsiteY3" fmla="*/ 7144 h 371475"/>
                    <a:gd name="connsiteX4" fmla="*/ 369094 w 371475"/>
                    <a:gd name="connsiteY4" fmla="*/ 188119 h 371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475" h="371475">
                      <a:moveTo>
                        <a:pt x="369094" y="188119"/>
                      </a:moveTo>
                      <a:cubicBezTo>
                        <a:pt x="369094" y="288068"/>
                        <a:pt x="288068" y="369094"/>
                        <a:pt x="188119" y="369094"/>
                      </a:cubicBezTo>
                      <a:cubicBezTo>
                        <a:pt x="88169" y="369094"/>
                        <a:pt x="7144" y="288068"/>
                        <a:pt x="7144" y="188119"/>
                      </a:cubicBezTo>
                      <a:cubicBezTo>
                        <a:pt x="7144" y="88169"/>
                        <a:pt x="88169" y="7144"/>
                        <a:pt x="188119" y="7144"/>
                      </a:cubicBezTo>
                      <a:cubicBezTo>
                        <a:pt x="288068" y="7144"/>
                        <a:pt x="369094" y="88169"/>
                        <a:pt x="369094" y="188119"/>
                      </a:cubicBezTo>
                      <a:close/>
                    </a:path>
                  </a:pathLst>
                </a:custGeom>
                <a:solidFill>
                  <a:srgbClr val="1FF524"/>
                </a:solidFill>
                <a:ln w="9525" cap="flat">
                  <a:noFill/>
                  <a:prstDash val="solid"/>
                  <a:miter/>
                </a:ln>
              </p:spPr>
              <p:txBody>
                <a:bodyPr rtlCol="0" anchor="ctr"/>
                <a:lstStyle/>
                <a:p>
                  <a:pPr defTabSz="995469"/>
                  <a:endParaRPr lang="en-GB" sz="7200" noProof="0">
                    <a:solidFill>
                      <a:srgbClr val="211F26"/>
                    </a:solidFill>
                    <a:latin typeface="Segoe UI Light"/>
                  </a:endParaRPr>
                </a:p>
              </p:txBody>
            </p:sp>
            <p:grpSp>
              <p:nvGrpSpPr>
                <p:cNvPr id="39" name="Groep 38">
                  <a:extLst>
                    <a:ext uri="{FF2B5EF4-FFF2-40B4-BE49-F238E27FC236}">
                      <a16:creationId xmlns:a16="http://schemas.microsoft.com/office/drawing/2014/main" id="{3A33A841-7BE3-9D3E-B3CB-9B92097AA9FC}"/>
                    </a:ext>
                  </a:extLst>
                </p:cNvPr>
                <p:cNvGrpSpPr/>
                <p:nvPr/>
              </p:nvGrpSpPr>
              <p:grpSpPr>
                <a:xfrm>
                  <a:off x="8987389" y="1361199"/>
                  <a:ext cx="2200275" cy="1914525"/>
                  <a:chOff x="8987389" y="1361199"/>
                  <a:chExt cx="2200275" cy="1914525"/>
                </a:xfrm>
                <a:gradFill>
                  <a:gsLst>
                    <a:gs pos="0">
                      <a:srgbClr val="9D9FA1"/>
                    </a:gs>
                    <a:gs pos="70000">
                      <a:srgbClr val="211F26"/>
                    </a:gs>
                  </a:gsLst>
                  <a:lin ang="2700000" scaled="0"/>
                </a:gradFill>
              </p:grpSpPr>
              <p:sp>
                <p:nvSpPr>
                  <p:cNvPr id="40" name="Vrije vorm: vorm 39">
                    <a:extLst>
                      <a:ext uri="{FF2B5EF4-FFF2-40B4-BE49-F238E27FC236}">
                        <a16:creationId xmlns:a16="http://schemas.microsoft.com/office/drawing/2014/main" id="{D6D4C616-FB00-9E26-5E98-5114D4833673}"/>
                      </a:ext>
                    </a:extLst>
                  </p:cNvPr>
                  <p:cNvSpPr/>
                  <p:nvPr/>
                </p:nvSpPr>
                <p:spPr>
                  <a:xfrm>
                    <a:off x="8987389" y="1361199"/>
                    <a:ext cx="2200275" cy="1914525"/>
                  </a:xfrm>
                  <a:custGeom>
                    <a:avLst/>
                    <a:gdLst>
                      <a:gd name="connsiteX0" fmla="*/ 7144 w 2200275"/>
                      <a:gd name="connsiteY0" fmla="*/ 7144 h 1914525"/>
                      <a:gd name="connsiteX1" fmla="*/ 7144 w 2200275"/>
                      <a:gd name="connsiteY1" fmla="*/ 245269 h 1914525"/>
                      <a:gd name="connsiteX2" fmla="*/ 432911 w 2200275"/>
                      <a:gd name="connsiteY2" fmla="*/ 245269 h 1914525"/>
                      <a:gd name="connsiteX3" fmla="*/ 432911 w 2200275"/>
                      <a:gd name="connsiteY3" fmla="*/ 245269 h 1914525"/>
                      <a:gd name="connsiteX4" fmla="*/ 1959769 w 2200275"/>
                      <a:gd name="connsiteY4" fmla="*/ 245269 h 1914525"/>
                      <a:gd name="connsiteX5" fmla="*/ 1959769 w 2200275"/>
                      <a:gd name="connsiteY5" fmla="*/ 1674019 h 1914525"/>
                      <a:gd name="connsiteX6" fmla="*/ 245269 w 2200275"/>
                      <a:gd name="connsiteY6" fmla="*/ 1674019 h 1914525"/>
                      <a:gd name="connsiteX7" fmla="*/ 245269 w 2200275"/>
                      <a:gd name="connsiteY7" fmla="*/ 350044 h 1914525"/>
                      <a:gd name="connsiteX8" fmla="*/ 7144 w 2200275"/>
                      <a:gd name="connsiteY8" fmla="*/ 350044 h 1914525"/>
                      <a:gd name="connsiteX9" fmla="*/ 7144 w 2200275"/>
                      <a:gd name="connsiteY9" fmla="*/ 1912144 h 1914525"/>
                      <a:gd name="connsiteX10" fmla="*/ 2197894 w 2200275"/>
                      <a:gd name="connsiteY10" fmla="*/ 1912144 h 1914525"/>
                      <a:gd name="connsiteX11" fmla="*/ 2197894 w 2200275"/>
                      <a:gd name="connsiteY11" fmla="*/ 7144 h 191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0275" h="1914525">
                        <a:moveTo>
                          <a:pt x="7144" y="7144"/>
                        </a:moveTo>
                        <a:lnTo>
                          <a:pt x="7144" y="245269"/>
                        </a:lnTo>
                        <a:lnTo>
                          <a:pt x="432911" y="245269"/>
                        </a:lnTo>
                        <a:lnTo>
                          <a:pt x="432911" y="245269"/>
                        </a:lnTo>
                        <a:lnTo>
                          <a:pt x="1959769" y="245269"/>
                        </a:lnTo>
                        <a:lnTo>
                          <a:pt x="1959769" y="1674019"/>
                        </a:lnTo>
                        <a:lnTo>
                          <a:pt x="245269" y="1674019"/>
                        </a:lnTo>
                        <a:lnTo>
                          <a:pt x="245269" y="350044"/>
                        </a:lnTo>
                        <a:lnTo>
                          <a:pt x="7144" y="350044"/>
                        </a:lnTo>
                        <a:lnTo>
                          <a:pt x="7144" y="1912144"/>
                        </a:lnTo>
                        <a:lnTo>
                          <a:pt x="2197894" y="1912144"/>
                        </a:lnTo>
                        <a:lnTo>
                          <a:pt x="2197894" y="7144"/>
                        </a:lnTo>
                        <a:close/>
                      </a:path>
                    </a:pathLst>
                  </a:custGeom>
                  <a:grpFill/>
                  <a:ln w="9525" cap="flat">
                    <a:noFill/>
                    <a:prstDash val="solid"/>
                    <a:miter/>
                  </a:ln>
                </p:spPr>
                <p:txBody>
                  <a:bodyPr rtlCol="0" anchor="ctr"/>
                  <a:lstStyle/>
                  <a:p>
                    <a:pPr defTabSz="995469"/>
                    <a:endParaRPr lang="en-GB" sz="7200" noProof="0">
                      <a:solidFill>
                        <a:srgbClr val="211F26"/>
                      </a:solidFill>
                      <a:latin typeface="Segoe UI Light"/>
                    </a:endParaRPr>
                  </a:p>
                </p:txBody>
              </p:sp>
              <p:sp>
                <p:nvSpPr>
                  <p:cNvPr id="41" name="Vrije vorm: vorm 40">
                    <a:extLst>
                      <a:ext uri="{FF2B5EF4-FFF2-40B4-BE49-F238E27FC236}">
                        <a16:creationId xmlns:a16="http://schemas.microsoft.com/office/drawing/2014/main" id="{694011EF-18B0-1F74-D456-D3014A567708}"/>
                      </a:ext>
                    </a:extLst>
                  </p:cNvPr>
                  <p:cNvSpPr/>
                  <p:nvPr/>
                </p:nvSpPr>
                <p:spPr>
                  <a:xfrm>
                    <a:off x="9362668" y="1953652"/>
                    <a:ext cx="1438273" cy="885828"/>
                  </a:xfrm>
                  <a:custGeom>
                    <a:avLst/>
                    <a:gdLst>
                      <a:gd name="connsiteX0" fmla="*/ 1070134 w 1438275"/>
                      <a:gd name="connsiteY0" fmla="*/ 7144 h 885825"/>
                      <a:gd name="connsiteX1" fmla="*/ 801529 w 1438275"/>
                      <a:gd name="connsiteY1" fmla="*/ 275749 h 885825"/>
                      <a:gd name="connsiteX2" fmla="*/ 662464 w 1438275"/>
                      <a:gd name="connsiteY2" fmla="*/ 137636 h 885825"/>
                      <a:gd name="connsiteX3" fmla="*/ 7144 w 1438275"/>
                      <a:gd name="connsiteY3" fmla="*/ 784384 h 885825"/>
                      <a:gd name="connsiteX4" fmla="*/ 108109 w 1438275"/>
                      <a:gd name="connsiteY4" fmla="*/ 885349 h 885825"/>
                      <a:gd name="connsiteX5" fmla="*/ 662464 w 1438275"/>
                      <a:gd name="connsiteY5" fmla="*/ 338614 h 885825"/>
                      <a:gd name="connsiteX6" fmla="*/ 928211 w 1438275"/>
                      <a:gd name="connsiteY6" fmla="*/ 605314 h 885825"/>
                      <a:gd name="connsiteX7" fmla="*/ 1029176 w 1438275"/>
                      <a:gd name="connsiteY7" fmla="*/ 503396 h 885825"/>
                      <a:gd name="connsiteX8" fmla="*/ 902494 w 1438275"/>
                      <a:gd name="connsiteY8" fmla="*/ 376714 h 885825"/>
                      <a:gd name="connsiteX9" fmla="*/ 1070134 w 1438275"/>
                      <a:gd name="connsiteY9" fmla="*/ 209074 h 885825"/>
                      <a:gd name="connsiteX10" fmla="*/ 1337786 w 1438275"/>
                      <a:gd name="connsiteY10" fmla="*/ 480536 h 885825"/>
                      <a:gd name="connsiteX11" fmla="*/ 1438751 w 1438275"/>
                      <a:gd name="connsiteY11" fmla="*/ 378619 h 88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38275" h="885825">
                        <a:moveTo>
                          <a:pt x="1070134" y="7144"/>
                        </a:moveTo>
                        <a:lnTo>
                          <a:pt x="801529" y="275749"/>
                        </a:lnTo>
                        <a:lnTo>
                          <a:pt x="662464" y="137636"/>
                        </a:lnTo>
                        <a:lnTo>
                          <a:pt x="7144" y="784384"/>
                        </a:lnTo>
                        <a:lnTo>
                          <a:pt x="108109" y="885349"/>
                        </a:lnTo>
                        <a:lnTo>
                          <a:pt x="662464" y="338614"/>
                        </a:lnTo>
                        <a:lnTo>
                          <a:pt x="928211" y="605314"/>
                        </a:lnTo>
                        <a:lnTo>
                          <a:pt x="1029176" y="503396"/>
                        </a:lnTo>
                        <a:lnTo>
                          <a:pt x="902494" y="376714"/>
                        </a:lnTo>
                        <a:lnTo>
                          <a:pt x="1070134" y="209074"/>
                        </a:lnTo>
                        <a:lnTo>
                          <a:pt x="1337786" y="480536"/>
                        </a:lnTo>
                        <a:lnTo>
                          <a:pt x="1438751" y="378619"/>
                        </a:lnTo>
                        <a:close/>
                      </a:path>
                    </a:pathLst>
                  </a:custGeom>
                  <a:grpFill/>
                  <a:ln w="9525" cap="flat">
                    <a:noFill/>
                    <a:prstDash val="solid"/>
                    <a:miter/>
                  </a:ln>
                </p:spPr>
                <p:txBody>
                  <a:bodyPr rtlCol="0" anchor="ctr"/>
                  <a:lstStyle/>
                  <a:p>
                    <a:pPr defTabSz="995469"/>
                    <a:endParaRPr lang="en-GB" sz="7200" noProof="0">
                      <a:solidFill>
                        <a:srgbClr val="211F26"/>
                      </a:solidFill>
                      <a:latin typeface="Segoe UI Light"/>
                    </a:endParaRPr>
                  </a:p>
                </p:txBody>
              </p:sp>
            </p:grpSp>
          </p:grpSp>
          <p:sp>
            <p:nvSpPr>
              <p:cNvPr id="37" name="Tekstvak 36">
                <a:extLst>
                  <a:ext uri="{FF2B5EF4-FFF2-40B4-BE49-F238E27FC236}">
                    <a16:creationId xmlns:a16="http://schemas.microsoft.com/office/drawing/2014/main" id="{4792C8E4-BBF6-BDAD-4E9E-F58FC9813251}"/>
                  </a:ext>
                </a:extLst>
              </p:cNvPr>
              <p:cNvSpPr txBox="1"/>
              <p:nvPr userDrawn="1"/>
            </p:nvSpPr>
            <p:spPr>
              <a:xfrm>
                <a:off x="-3563526" y="1617700"/>
                <a:ext cx="354190" cy="113727"/>
              </a:xfrm>
              <a:prstGeom prst="rect">
                <a:avLst/>
              </a:prstGeom>
              <a:noFill/>
            </p:spPr>
            <p:txBody>
              <a:bodyPr wrap="square" lIns="0" tIns="18000" rIns="0" bIns="0" rtlCol="0" anchor="t">
                <a:noAutofit/>
              </a:bodyPr>
              <a:lstStyle/>
              <a:p>
                <a:pPr marL="0" marR="0" lvl="0" indent="0" algn="ctr" defTabSz="914400" rtl="0" eaLnBrk="1" fontAlgn="auto" latinLnBrk="0" hangingPunct="1">
                  <a:lnSpc>
                    <a:spcPct val="90000"/>
                  </a:lnSpc>
                  <a:spcBef>
                    <a:spcPts val="600"/>
                  </a:spcBef>
                  <a:spcAft>
                    <a:spcPts val="600"/>
                  </a:spcAft>
                  <a:buClrTx/>
                  <a:buSzTx/>
                  <a:buFontTx/>
                  <a:buNone/>
                  <a:tabLst/>
                  <a:defRPr/>
                </a:pPr>
                <a:r>
                  <a:rPr kumimoji="0" lang="en-GB" sz="1000" b="0" i="0" u="none" strike="noStrike" kern="0" cap="none" spc="0" normalizeH="0" baseline="0" noProof="0">
                    <a:ln>
                      <a:noFill/>
                    </a:ln>
                    <a:solidFill>
                      <a:srgbClr val="211F26"/>
                    </a:solidFill>
                    <a:effectLst/>
                    <a:uLnTx/>
                    <a:uFillTx/>
                    <a:latin typeface="Calibri" panose="020F0502020204030204" pitchFamily="34" charset="0"/>
                    <a:ea typeface="+mn-ea"/>
                    <a:cs typeface="Calibri" panose="020F0502020204030204" pitchFamily="34" charset="0"/>
                  </a:rPr>
                  <a:t>Images</a:t>
                </a:r>
              </a:p>
            </p:txBody>
          </p:sp>
        </p:grpSp>
      </p:grpSp>
      <p:sp>
        <p:nvSpPr>
          <p:cNvPr id="88" name="Tijdelijke aanduiding voor tekst 15">
            <a:extLst>
              <a:ext uri="{FF2B5EF4-FFF2-40B4-BE49-F238E27FC236}">
                <a16:creationId xmlns:a16="http://schemas.microsoft.com/office/drawing/2014/main" id="{0023AFB6-1403-A4C1-716C-051E9599D791}"/>
              </a:ext>
            </a:extLst>
          </p:cNvPr>
          <p:cNvSpPr>
            <a:spLocks noGrp="1"/>
          </p:cNvSpPr>
          <p:nvPr>
            <p:ph type="body" sz="quarter" idx="18" hasCustomPrompt="1"/>
          </p:nvPr>
        </p:nvSpPr>
        <p:spPr>
          <a:xfrm>
            <a:off x="718947" y="722313"/>
            <a:ext cx="1594247" cy="812512"/>
          </a:xfrm>
          <a:blipFill>
            <a:blip r:embed="rId4"/>
            <a:stretch>
              <a:fillRect/>
            </a:stretch>
          </a:blipFill>
        </p:spPr>
        <p:txBody>
          <a:bodyPr/>
          <a:lstStyle>
            <a:lvl1pPr marL="0" indent="0">
              <a:buNone/>
              <a:defRPr sz="100"/>
            </a:lvl1pPr>
          </a:lstStyle>
          <a:p>
            <a:pPr lvl="0"/>
            <a:r>
              <a:rPr lang="en-GB"/>
              <a:t> </a:t>
            </a:r>
          </a:p>
        </p:txBody>
      </p:sp>
      <p:sp>
        <p:nvSpPr>
          <p:cNvPr id="80" name="Tijdelijke aanduiding voor datum 3">
            <a:extLst>
              <a:ext uri="{FF2B5EF4-FFF2-40B4-BE49-F238E27FC236}">
                <a16:creationId xmlns:a16="http://schemas.microsoft.com/office/drawing/2014/main" id="{D410F314-1D67-A031-C451-797022B4925A}"/>
              </a:ext>
            </a:extLst>
          </p:cNvPr>
          <p:cNvSpPr>
            <a:spLocks noGrp="1"/>
          </p:cNvSpPr>
          <p:nvPr>
            <p:ph type="dt" sz="half" idx="2"/>
          </p:nvPr>
        </p:nvSpPr>
        <p:spPr>
          <a:xfrm>
            <a:off x="718946" y="6195358"/>
            <a:ext cx="2933400" cy="151790"/>
          </a:xfrm>
          <a:prstGeom prst="rect">
            <a:avLst/>
          </a:prstGeom>
        </p:spPr>
        <p:txBody>
          <a:bodyPr vert="horz" lIns="0" tIns="0" rIns="0" bIns="0" rtlCol="0" anchor="ctr">
            <a:noAutofit/>
          </a:bodyPr>
          <a:lstStyle>
            <a:lvl1pPr algn="l">
              <a:defRPr sz="1600">
                <a:solidFill>
                  <a:schemeClr val="tx1"/>
                </a:solidFill>
              </a:defRPr>
            </a:lvl1pPr>
          </a:lstStyle>
          <a:p>
            <a:fld id="{CF97DA82-84C5-4972-A41D-D2D51EA09891}" type="datetime3">
              <a:rPr lang="en-GB" smtClean="0"/>
              <a:t>20 September, 2024</a:t>
            </a:fld>
            <a:endParaRPr lang="en-GB"/>
          </a:p>
        </p:txBody>
      </p:sp>
      <p:sp>
        <p:nvSpPr>
          <p:cNvPr id="5" name="Tijdelijke aanduiding voor titel 1">
            <a:extLst>
              <a:ext uri="{FF2B5EF4-FFF2-40B4-BE49-F238E27FC236}">
                <a16:creationId xmlns:a16="http://schemas.microsoft.com/office/drawing/2014/main" id="{4F234B24-83D3-7CC9-76C9-6555FFA155AD}"/>
              </a:ext>
            </a:extLst>
          </p:cNvPr>
          <p:cNvSpPr>
            <a:spLocks noGrp="1"/>
          </p:cNvSpPr>
          <p:nvPr>
            <p:ph type="title" hasCustomPrompt="1"/>
          </p:nvPr>
        </p:nvSpPr>
        <p:spPr>
          <a:xfrm>
            <a:off x="0" y="-367937"/>
            <a:ext cx="2086708" cy="342211"/>
          </a:xfrm>
          <a:prstGeom prst="rect">
            <a:avLst/>
          </a:prstGeom>
        </p:spPr>
        <p:txBody>
          <a:bodyPr vert="horz" lIns="0" tIns="0" rIns="0" bIns="0" rtlCol="0" anchor="t">
            <a:noAutofit/>
          </a:bodyPr>
          <a:lstStyle>
            <a:lvl1pPr>
              <a:defRPr sz="1600">
                <a:solidFill>
                  <a:schemeClr val="accent1"/>
                </a:solidFill>
              </a:defRPr>
            </a:lvl1pPr>
          </a:lstStyle>
          <a:p>
            <a:pPr algn="l"/>
            <a:r>
              <a:rPr lang="en-GB" sz="1600" b="1" cap="none" baseline="0" noProof="0">
                <a:solidFill>
                  <a:schemeClr val="accent1"/>
                </a:solidFill>
                <a:latin typeface="+mj-lt"/>
              </a:rPr>
              <a:t>Title slide</a:t>
            </a:r>
          </a:p>
        </p:txBody>
      </p:sp>
      <p:sp>
        <p:nvSpPr>
          <p:cNvPr id="9" name="Tijdelijke aanduiding voor tekst 8">
            <a:extLst>
              <a:ext uri="{FF2B5EF4-FFF2-40B4-BE49-F238E27FC236}">
                <a16:creationId xmlns:a16="http://schemas.microsoft.com/office/drawing/2014/main" id="{4FD4B358-1033-FC99-149E-62875FBFF322}"/>
              </a:ext>
            </a:extLst>
          </p:cNvPr>
          <p:cNvSpPr>
            <a:spLocks noGrp="1"/>
          </p:cNvSpPr>
          <p:nvPr>
            <p:ph type="body" sz="quarter" idx="19" hasCustomPrompt="1"/>
          </p:nvPr>
        </p:nvSpPr>
        <p:spPr>
          <a:xfrm>
            <a:off x="721632" y="3438798"/>
            <a:ext cx="5133663" cy="2117352"/>
          </a:xfrm>
        </p:spPr>
        <p:txBody>
          <a:bodyPr anchor="b"/>
          <a:lstStyle>
            <a:lvl1pPr>
              <a:defRPr sz="5000" b="1">
                <a:solidFill>
                  <a:schemeClr val="accent3"/>
                </a:solidFill>
                <a:latin typeface="+mj-lt"/>
              </a:defRPr>
            </a:lvl1pPr>
          </a:lstStyle>
          <a:p>
            <a:pPr lvl="0"/>
            <a:r>
              <a:rPr lang="en-US"/>
              <a:t>The title of the presentation can be placed here</a:t>
            </a:r>
          </a:p>
        </p:txBody>
      </p:sp>
    </p:spTree>
    <p:extLst>
      <p:ext uri="{BB962C8B-B14F-4D97-AF65-F5344CB8AC3E}">
        <p14:creationId xmlns:p14="http://schemas.microsoft.com/office/powerpoint/2010/main" val="1198948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750"/>
                                        <p:tgtEl>
                                          <p:spTgt spid="9"/>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750"/>
                                        <p:tgtEl>
                                          <p:spTgt spid="3">
                                            <p:txEl>
                                              <p:pRg st="0" end="0"/>
                                            </p:txEl>
                                          </p:spTgt>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80">
                                            <p:txEl>
                                              <p:pRg st="0" end="0"/>
                                            </p:txEl>
                                          </p:spTgt>
                                        </p:tgtEl>
                                        <p:attrNameLst>
                                          <p:attrName>style.visibility</p:attrName>
                                        </p:attrNameLst>
                                      </p:cBhvr>
                                      <p:to>
                                        <p:strVal val="visible"/>
                                      </p:to>
                                    </p:set>
                                    <p:animEffect transition="in" filter="fade">
                                      <p:cBhvr>
                                        <p:cTn id="15" dur="750"/>
                                        <p:tgtEl>
                                          <p:spTgt spid="8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750"/>
                        <p:tgtEl>
                          <p:spTgt spid="3"/>
                        </p:tgtEl>
                      </p:cBhvr>
                    </p:animEffect>
                  </p:childTnLst>
                </p:cTn>
              </p:par>
            </p:tnLst>
          </p:tmpl>
        </p:tmplLst>
      </p:bldP>
      <p:bldP spid="80" grpId="0" build="p"/>
      <p:bldP spid="9" grpId="0">
        <p:tmplLst>
          <p:tmpl>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750"/>
                        <p:tgtEl>
                          <p:spTgt spid="9"/>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Image rounded">
    <p:spTree>
      <p:nvGrpSpPr>
        <p:cNvPr id="1" name=""/>
        <p:cNvGrpSpPr/>
        <p:nvPr/>
      </p:nvGrpSpPr>
      <p:grpSpPr>
        <a:xfrm>
          <a:off x="0" y="0"/>
          <a:ext cx="0" cy="0"/>
          <a:chOff x="0" y="0"/>
          <a:chExt cx="0" cy="0"/>
        </a:xfrm>
      </p:grpSpPr>
      <p:sp>
        <p:nvSpPr>
          <p:cNvPr id="14" name="Tijdelijke aanduiding voor afbeelding 13">
            <a:extLst>
              <a:ext uri="{FF2B5EF4-FFF2-40B4-BE49-F238E27FC236}">
                <a16:creationId xmlns:a16="http://schemas.microsoft.com/office/drawing/2014/main" id="{6D83A196-0A48-69BC-54A6-5B14D8C6FED8}"/>
              </a:ext>
            </a:extLst>
          </p:cNvPr>
          <p:cNvSpPr>
            <a:spLocks noGrp="1"/>
          </p:cNvSpPr>
          <p:nvPr>
            <p:ph type="pic" sz="quarter" idx="13" hasCustomPrompt="1"/>
          </p:nvPr>
        </p:nvSpPr>
        <p:spPr>
          <a:xfrm>
            <a:off x="193040" y="208280"/>
            <a:ext cx="11805920" cy="6441440"/>
          </a:xfrm>
          <a:custGeom>
            <a:avLst/>
            <a:gdLst>
              <a:gd name="connsiteX0" fmla="*/ 301459 w 11805920"/>
              <a:gd name="connsiteY0" fmla="*/ 0 h 6441440"/>
              <a:gd name="connsiteX1" fmla="*/ 11504461 w 11805920"/>
              <a:gd name="connsiteY1" fmla="*/ 0 h 6441440"/>
              <a:gd name="connsiteX2" fmla="*/ 11805920 w 11805920"/>
              <a:gd name="connsiteY2" fmla="*/ 301459 h 6441440"/>
              <a:gd name="connsiteX3" fmla="*/ 11805920 w 11805920"/>
              <a:gd name="connsiteY3" fmla="*/ 6139981 h 6441440"/>
              <a:gd name="connsiteX4" fmla="*/ 11504461 w 11805920"/>
              <a:gd name="connsiteY4" fmla="*/ 6441440 h 6441440"/>
              <a:gd name="connsiteX5" fmla="*/ 301459 w 11805920"/>
              <a:gd name="connsiteY5" fmla="*/ 6441440 h 6441440"/>
              <a:gd name="connsiteX6" fmla="*/ 0 w 11805920"/>
              <a:gd name="connsiteY6" fmla="*/ 6139981 h 6441440"/>
              <a:gd name="connsiteX7" fmla="*/ 0 w 11805920"/>
              <a:gd name="connsiteY7" fmla="*/ 301459 h 6441440"/>
              <a:gd name="connsiteX8" fmla="*/ 301459 w 11805920"/>
              <a:gd name="connsiteY8" fmla="*/ 0 h 644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05920" h="6441440">
                <a:moveTo>
                  <a:pt x="301459" y="0"/>
                </a:moveTo>
                <a:lnTo>
                  <a:pt x="11504461" y="0"/>
                </a:lnTo>
                <a:cubicBezTo>
                  <a:pt x="11670952" y="0"/>
                  <a:pt x="11805920" y="134968"/>
                  <a:pt x="11805920" y="301459"/>
                </a:cubicBezTo>
                <a:lnTo>
                  <a:pt x="11805920" y="6139981"/>
                </a:lnTo>
                <a:cubicBezTo>
                  <a:pt x="11805920" y="6306472"/>
                  <a:pt x="11670952" y="6441440"/>
                  <a:pt x="11504461" y="6441440"/>
                </a:cubicBezTo>
                <a:lnTo>
                  <a:pt x="301459" y="6441440"/>
                </a:lnTo>
                <a:cubicBezTo>
                  <a:pt x="134968" y="6441440"/>
                  <a:pt x="0" y="6306472"/>
                  <a:pt x="0" y="6139981"/>
                </a:cubicBezTo>
                <a:lnTo>
                  <a:pt x="0" y="301459"/>
                </a:lnTo>
                <a:cubicBezTo>
                  <a:pt x="0" y="134968"/>
                  <a:pt x="134968" y="0"/>
                  <a:pt x="301459" y="0"/>
                </a:cubicBezTo>
                <a:close/>
              </a:path>
            </a:pathLst>
          </a:custGeom>
          <a:solidFill>
            <a:schemeClr val="bg1">
              <a:lumMod val="95000"/>
            </a:schemeClr>
          </a:solidFill>
        </p:spPr>
        <p:txBody>
          <a:bodyPr wrap="square" tIns="0" bIns="1080000" anchor="ctr" anchorCtr="0">
            <a:noAutofit/>
          </a:bodyPr>
          <a:lstStyle>
            <a:lvl1pPr marL="0" indent="0" algn="ctr">
              <a:buNone/>
              <a:defRPr sz="1200" i="1">
                <a:solidFill>
                  <a:schemeClr val="bg1">
                    <a:lumMod val="50000"/>
                  </a:schemeClr>
                </a:solidFill>
              </a:defRPr>
            </a:lvl1pPr>
          </a:lstStyle>
          <a:p>
            <a:r>
              <a:rPr lang="en-GB" noProof="0"/>
              <a:t>Select this placeholder, go to the tab ‘Slidebuilder’, click on ‘Images’, select the preferred image and click on ‘Insert’.</a:t>
            </a:r>
          </a:p>
        </p:txBody>
      </p:sp>
      <p:sp>
        <p:nvSpPr>
          <p:cNvPr id="8" name="Rechthoek: afgeronde hoeken 7">
            <a:extLst>
              <a:ext uri="{FF2B5EF4-FFF2-40B4-BE49-F238E27FC236}">
                <a16:creationId xmlns:a16="http://schemas.microsoft.com/office/drawing/2014/main" id="{E6C0F707-B0B6-4437-92EC-6DC7FCF35DD2}"/>
              </a:ext>
            </a:extLst>
          </p:cNvPr>
          <p:cNvSpPr/>
          <p:nvPr userDrawn="1"/>
        </p:nvSpPr>
        <p:spPr>
          <a:xfrm>
            <a:off x="0" y="-367937"/>
            <a:ext cx="1293752" cy="246221"/>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l"/>
            <a:r>
              <a:rPr lang="en-GB" sz="1600" b="1" cap="none" baseline="0" noProof="0">
                <a:solidFill>
                  <a:schemeClr val="accent1"/>
                </a:solidFill>
                <a:latin typeface="+mj-lt"/>
              </a:rPr>
              <a:t>Image rounded</a:t>
            </a:r>
            <a:endParaRPr lang="en-GB" sz="2400" b="1" cap="none" baseline="0" noProof="0">
              <a:solidFill>
                <a:schemeClr val="accent1"/>
              </a:solidFill>
              <a:latin typeface="+mj-lt"/>
            </a:endParaRPr>
          </a:p>
        </p:txBody>
      </p:sp>
      <p:grpSp>
        <p:nvGrpSpPr>
          <p:cNvPr id="11" name="INSTRUCTION">
            <a:extLst>
              <a:ext uri="{FF2B5EF4-FFF2-40B4-BE49-F238E27FC236}">
                <a16:creationId xmlns:a16="http://schemas.microsoft.com/office/drawing/2014/main" id="{02470013-1013-A3F7-3D9E-5F5EEE258024}"/>
              </a:ext>
            </a:extLst>
          </p:cNvPr>
          <p:cNvGrpSpPr/>
          <p:nvPr userDrawn="1"/>
        </p:nvGrpSpPr>
        <p:grpSpPr>
          <a:xfrm>
            <a:off x="12377595" y="0"/>
            <a:ext cx="3693114" cy="6236923"/>
            <a:chOff x="-3786165" y="0"/>
            <a:chExt cx="3693114" cy="6236923"/>
          </a:xfrm>
        </p:grpSpPr>
        <p:sp>
          <p:nvSpPr>
            <p:cNvPr id="13" name="Rechthoek 12">
              <a:extLst>
                <a:ext uri="{FF2B5EF4-FFF2-40B4-BE49-F238E27FC236}">
                  <a16:creationId xmlns:a16="http://schemas.microsoft.com/office/drawing/2014/main" id="{C0188B55-60A2-E275-1FE2-418EB681EA9A}"/>
                </a:ext>
              </a:extLst>
            </p:cNvPr>
            <p:cNvSpPr/>
            <p:nvPr userDrawn="1"/>
          </p:nvSpPr>
          <p:spPr>
            <a:xfrm>
              <a:off x="-3786165" y="0"/>
              <a:ext cx="3593091" cy="5570621"/>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a:solidFill>
                    <a:schemeClr val="tx2"/>
                  </a:solidFill>
                  <a:latin typeface="Calibri" panose="020F0502020204030204" pitchFamily="34" charset="0"/>
                  <a:cs typeface="Calibri" panose="020F0502020204030204" pitchFamily="34" charset="0"/>
                </a:rPr>
                <a:t>Insert/edit an image</a:t>
              </a:r>
            </a:p>
          </p:txBody>
        </p:sp>
        <p:sp>
          <p:nvSpPr>
            <p:cNvPr id="15" name="Ovaal 14">
              <a:extLst>
                <a:ext uri="{FF2B5EF4-FFF2-40B4-BE49-F238E27FC236}">
                  <a16:creationId xmlns:a16="http://schemas.microsoft.com/office/drawing/2014/main" id="{D158F339-E753-CB84-063E-A202167071D8}"/>
                </a:ext>
              </a:extLst>
            </p:cNvPr>
            <p:cNvSpPr/>
            <p:nvPr userDrawn="1"/>
          </p:nvSpPr>
          <p:spPr>
            <a:xfrm>
              <a:off x="-3603587" y="465324"/>
              <a:ext cx="180000" cy="180000"/>
            </a:xfrm>
            <a:prstGeom prst="ellipse">
              <a:avLst/>
            </a:prstGeom>
            <a:solidFill>
              <a:schemeClr val="tx2"/>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9" name="Rechthoek 18">
              <a:extLst>
                <a:ext uri="{FF2B5EF4-FFF2-40B4-BE49-F238E27FC236}">
                  <a16:creationId xmlns:a16="http://schemas.microsoft.com/office/drawing/2014/main" id="{2B5C504C-3403-0EDA-D79D-28A5C6789E13}"/>
                </a:ext>
              </a:extLst>
            </p:cNvPr>
            <p:cNvSpPr/>
            <p:nvPr userDrawn="1"/>
          </p:nvSpPr>
          <p:spPr>
            <a:xfrm>
              <a:off x="-3319415" y="465324"/>
              <a:ext cx="2962706" cy="65802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If necessary, delete the existing image</a:t>
              </a:r>
              <a:b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by using the </a:t>
              </a:r>
              <a:r>
                <a:rPr kumimoji="0" lang="en-GB"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‘Backspace key’</a:t>
              </a: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 Select the placeholder, go to the tab </a:t>
              </a:r>
              <a:r>
                <a:rPr kumimoji="0" lang="en-GB" sz="1200" b="1" i="0" u="none" strike="noStrike" kern="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rPr>
                <a:t>‘Slidebuilder’</a:t>
              </a: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 and click on the button </a:t>
              </a:r>
              <a:r>
                <a:rPr kumimoji="0" lang="en-GB" sz="1200" b="1" i="0" u="none" strike="noStrike" kern="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rPr>
                <a:t>‘Images’</a:t>
              </a:r>
              <a:r>
                <a:rPr kumimoji="0" lang="en-GB" sz="1200" b="0" i="0" u="none" strike="noStrike" kern="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rPr>
                <a:t>.</a:t>
              </a:r>
              <a:endPar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endParaRPr>
            </a:p>
          </p:txBody>
        </p:sp>
        <p:sp>
          <p:nvSpPr>
            <p:cNvPr id="20" name="Ovaal 19">
              <a:extLst>
                <a:ext uri="{FF2B5EF4-FFF2-40B4-BE49-F238E27FC236}">
                  <a16:creationId xmlns:a16="http://schemas.microsoft.com/office/drawing/2014/main" id="{8C0E99CA-A54B-D206-9285-9550D0158E64}"/>
                </a:ext>
              </a:extLst>
            </p:cNvPr>
            <p:cNvSpPr/>
            <p:nvPr userDrawn="1"/>
          </p:nvSpPr>
          <p:spPr>
            <a:xfrm>
              <a:off x="-3603587" y="2638808"/>
              <a:ext cx="180000" cy="180000"/>
            </a:xfrm>
            <a:prstGeom prst="ellipse">
              <a:avLst/>
            </a:prstGeom>
            <a:solidFill>
              <a:schemeClr val="tx2"/>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rgbClr val="FFFFFF"/>
                  </a:solidFill>
                  <a:effectLst/>
                  <a:uLnTx/>
                  <a:uFillTx/>
                  <a:latin typeface="Calibri" panose="020F0502020204030204" pitchFamily="34" charset="0"/>
                  <a:cs typeface="Calibri" panose="020F0502020204030204" pitchFamily="34" charset="0"/>
                </a:rPr>
                <a:t>3</a:t>
              </a:r>
            </a:p>
          </p:txBody>
        </p:sp>
        <p:sp>
          <p:nvSpPr>
            <p:cNvPr id="21" name="Rechthoek 20">
              <a:extLst>
                <a:ext uri="{FF2B5EF4-FFF2-40B4-BE49-F238E27FC236}">
                  <a16:creationId xmlns:a16="http://schemas.microsoft.com/office/drawing/2014/main" id="{9469C425-5C7E-490E-2377-FBC3D90EBC53}"/>
                </a:ext>
              </a:extLst>
            </p:cNvPr>
            <p:cNvSpPr/>
            <p:nvPr userDrawn="1"/>
          </p:nvSpPr>
          <p:spPr>
            <a:xfrm>
              <a:off x="-3319415" y="2638809"/>
              <a:ext cx="2944682" cy="327689"/>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Click with the right mouse button on the image and choose </a:t>
              </a:r>
              <a:r>
                <a:rPr kumimoji="0" lang="en-GB"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‘Send to back’</a:t>
              </a: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a:t>
              </a:r>
            </a:p>
          </p:txBody>
        </p:sp>
        <p:sp>
          <p:nvSpPr>
            <p:cNvPr id="22" name="Ovaal 21">
              <a:extLst>
                <a:ext uri="{FF2B5EF4-FFF2-40B4-BE49-F238E27FC236}">
                  <a16:creationId xmlns:a16="http://schemas.microsoft.com/office/drawing/2014/main" id="{46FD7A0B-26DD-24DC-D4E3-F520602A5C7B}"/>
                </a:ext>
              </a:extLst>
            </p:cNvPr>
            <p:cNvSpPr/>
            <p:nvPr userDrawn="1"/>
          </p:nvSpPr>
          <p:spPr>
            <a:xfrm>
              <a:off x="-3603587" y="3817066"/>
              <a:ext cx="180000" cy="180000"/>
            </a:xfrm>
            <a:prstGeom prst="ellipse">
              <a:avLst/>
            </a:prstGeom>
            <a:solidFill>
              <a:schemeClr val="tx2"/>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rgbClr val="FFFFFF"/>
                  </a:solidFill>
                  <a:effectLst/>
                  <a:uLnTx/>
                  <a:uFillTx/>
                  <a:latin typeface="Calibri" panose="020F0502020204030204" pitchFamily="34" charset="0"/>
                  <a:cs typeface="Calibri" panose="020F0502020204030204" pitchFamily="34" charset="0"/>
                </a:rPr>
                <a:t>4</a:t>
              </a:r>
            </a:p>
          </p:txBody>
        </p:sp>
        <p:sp>
          <p:nvSpPr>
            <p:cNvPr id="23" name="Rechthoek 22">
              <a:extLst>
                <a:ext uri="{FF2B5EF4-FFF2-40B4-BE49-F238E27FC236}">
                  <a16:creationId xmlns:a16="http://schemas.microsoft.com/office/drawing/2014/main" id="{41C9B6EB-FDC2-2C31-BFFC-5AAE9C8BEAD3}"/>
                </a:ext>
              </a:extLst>
            </p:cNvPr>
            <p:cNvSpPr/>
            <p:nvPr userDrawn="1"/>
          </p:nvSpPr>
          <p:spPr>
            <a:xfrm>
              <a:off x="-3319415" y="3817067"/>
              <a:ext cx="2944086" cy="97979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To scale or drag the image, go to the tab </a:t>
              </a:r>
              <a:r>
                <a:rPr kumimoji="0" lang="en-GB"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‘Picture Tools - Format’</a:t>
              </a: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 and click on</a:t>
              </a:r>
              <a:b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the button </a:t>
              </a:r>
              <a:r>
                <a:rPr kumimoji="0" lang="en-GB"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‘Crop’</a:t>
              </a: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 Scale the image itself with</a:t>
              </a:r>
              <a:b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the spheres and scale the image frame with the brackets.</a:t>
              </a:r>
            </a:p>
          </p:txBody>
        </p:sp>
        <p:grpSp>
          <p:nvGrpSpPr>
            <p:cNvPr id="24" name="Groep 23">
              <a:extLst>
                <a:ext uri="{FF2B5EF4-FFF2-40B4-BE49-F238E27FC236}">
                  <a16:creationId xmlns:a16="http://schemas.microsoft.com/office/drawing/2014/main" id="{40D1308D-0B2E-99CF-5531-B93822289FFC}"/>
                </a:ext>
              </a:extLst>
            </p:cNvPr>
            <p:cNvGrpSpPr/>
            <p:nvPr userDrawn="1"/>
          </p:nvGrpSpPr>
          <p:grpSpPr>
            <a:xfrm>
              <a:off x="-3314821" y="3054865"/>
              <a:ext cx="1558053" cy="563933"/>
              <a:chOff x="-3314821" y="2981448"/>
              <a:chExt cx="1558053" cy="563933"/>
            </a:xfrm>
          </p:grpSpPr>
          <p:sp>
            <p:nvSpPr>
              <p:cNvPr id="62" name="Rechthoek 61">
                <a:extLst>
                  <a:ext uri="{FF2B5EF4-FFF2-40B4-BE49-F238E27FC236}">
                    <a16:creationId xmlns:a16="http://schemas.microsoft.com/office/drawing/2014/main" id="{4ACBA50A-BC73-8AE9-5362-778CC4D035C6}"/>
                  </a:ext>
                </a:extLst>
              </p:cNvPr>
              <p:cNvSpPr/>
              <p:nvPr userDrawn="1"/>
            </p:nvSpPr>
            <p:spPr>
              <a:xfrm>
                <a:off x="-3314821" y="2981448"/>
                <a:ext cx="1558053" cy="504851"/>
              </a:xfrm>
              <a:prstGeom prst="rect">
                <a:avLst/>
              </a:prstGeom>
              <a:solidFill>
                <a:srgbClr val="FFFFFF"/>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GB" sz="800" b="0" noProof="0">
                  <a:solidFill>
                    <a:srgbClr val="211F26"/>
                  </a:solidFill>
                  <a:latin typeface="Calibri" panose="020F0502020204030204" pitchFamily="34" charset="0"/>
                  <a:cs typeface="Calibri" panose="020F0502020204030204" pitchFamily="34" charset="0"/>
                </a:endParaRPr>
              </a:p>
            </p:txBody>
          </p:sp>
          <p:sp>
            <p:nvSpPr>
              <p:cNvPr id="63" name="Rechthoek 62">
                <a:extLst>
                  <a:ext uri="{FF2B5EF4-FFF2-40B4-BE49-F238E27FC236}">
                    <a16:creationId xmlns:a16="http://schemas.microsoft.com/office/drawing/2014/main" id="{79F1DD6D-5476-FDB6-8A1A-9605331A1F15}"/>
                  </a:ext>
                </a:extLst>
              </p:cNvPr>
              <p:cNvSpPr/>
              <p:nvPr userDrawn="1"/>
            </p:nvSpPr>
            <p:spPr>
              <a:xfrm>
                <a:off x="-3304719" y="3235173"/>
                <a:ext cx="1540313" cy="246608"/>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a:solidFill>
                    <a:srgbClr val="211F26"/>
                  </a:solidFill>
                  <a:latin typeface="Calibri" panose="020F0502020204030204" pitchFamily="34" charset="0"/>
                  <a:cs typeface="Calibri" panose="020F0502020204030204" pitchFamily="34" charset="0"/>
                </a:endParaRPr>
              </a:p>
            </p:txBody>
          </p:sp>
          <p:sp>
            <p:nvSpPr>
              <p:cNvPr id="64" name="Tekstvak 63">
                <a:extLst>
                  <a:ext uri="{FF2B5EF4-FFF2-40B4-BE49-F238E27FC236}">
                    <a16:creationId xmlns:a16="http://schemas.microsoft.com/office/drawing/2014/main" id="{C8FB0183-C6C4-CDB2-1C84-CA20DA6B354F}"/>
                  </a:ext>
                </a:extLst>
              </p:cNvPr>
              <p:cNvSpPr txBox="1"/>
              <p:nvPr userDrawn="1"/>
            </p:nvSpPr>
            <p:spPr>
              <a:xfrm>
                <a:off x="-3069820" y="3038892"/>
                <a:ext cx="1089248" cy="137495"/>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a:solidFill>
                      <a:srgbClr val="211F26"/>
                    </a:solidFill>
                    <a:latin typeface="Calibri" panose="020F0502020204030204" pitchFamily="34" charset="0"/>
                    <a:ea typeface="+mn-ea"/>
                    <a:cs typeface="Calibri" panose="020F0502020204030204" pitchFamily="34" charset="0"/>
                  </a:rPr>
                  <a:t>Send to front</a:t>
                </a:r>
              </a:p>
            </p:txBody>
          </p:sp>
          <p:sp>
            <p:nvSpPr>
              <p:cNvPr id="65" name="Tekstvak 64">
                <a:extLst>
                  <a:ext uri="{FF2B5EF4-FFF2-40B4-BE49-F238E27FC236}">
                    <a16:creationId xmlns:a16="http://schemas.microsoft.com/office/drawing/2014/main" id="{CB4F4368-CE10-4374-47BD-1052D675A684}"/>
                  </a:ext>
                </a:extLst>
              </p:cNvPr>
              <p:cNvSpPr txBox="1"/>
              <p:nvPr userDrawn="1"/>
            </p:nvSpPr>
            <p:spPr>
              <a:xfrm>
                <a:off x="-3069820" y="3295269"/>
                <a:ext cx="1098515"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a:solidFill>
                      <a:srgbClr val="211F26"/>
                    </a:solidFill>
                    <a:latin typeface="Calibri" panose="020F0502020204030204" pitchFamily="34" charset="0"/>
                    <a:ea typeface="+mn-ea"/>
                    <a:cs typeface="Calibri" panose="020F0502020204030204" pitchFamily="34" charset="0"/>
                  </a:rPr>
                  <a:t>Send to back</a:t>
                </a:r>
              </a:p>
            </p:txBody>
          </p:sp>
          <p:sp>
            <p:nvSpPr>
              <p:cNvPr id="66" name="Vrije vorm: vorm 65">
                <a:extLst>
                  <a:ext uri="{FF2B5EF4-FFF2-40B4-BE49-F238E27FC236}">
                    <a16:creationId xmlns:a16="http://schemas.microsoft.com/office/drawing/2014/main" id="{62D28746-5333-27A1-6D1A-F2A564015547}"/>
                  </a:ext>
                </a:extLst>
              </p:cNvPr>
              <p:cNvSpPr/>
              <p:nvPr userDrawn="1"/>
            </p:nvSpPr>
            <p:spPr>
              <a:xfrm>
                <a:off x="-2051274" y="3365381"/>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a:latin typeface="Calibri" panose="020F0502020204030204" pitchFamily="34" charset="0"/>
                  <a:cs typeface="Calibri" panose="020F0502020204030204" pitchFamily="34" charset="0"/>
                </a:endParaRPr>
              </a:p>
            </p:txBody>
          </p:sp>
          <p:sp>
            <p:nvSpPr>
              <p:cNvPr id="67" name="Gelijkbenige driehoek 66">
                <a:extLst>
                  <a:ext uri="{FF2B5EF4-FFF2-40B4-BE49-F238E27FC236}">
                    <a16:creationId xmlns:a16="http://schemas.microsoft.com/office/drawing/2014/main" id="{F3E72E5D-1E97-9514-38DF-09E303194226}"/>
                  </a:ext>
                </a:extLst>
              </p:cNvPr>
              <p:cNvSpPr/>
              <p:nvPr userDrawn="1"/>
            </p:nvSpPr>
            <p:spPr>
              <a:xfrm rot="5400000">
                <a:off x="-1900674" y="3332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a:solidFill>
                    <a:srgbClr val="211F26"/>
                  </a:solidFill>
                  <a:latin typeface="Calibri" panose="020F0502020204030204" pitchFamily="34" charset="0"/>
                  <a:cs typeface="Calibri" panose="020F0502020204030204" pitchFamily="34" charset="0"/>
                </a:endParaRPr>
              </a:p>
            </p:txBody>
          </p:sp>
          <p:grpSp>
            <p:nvGrpSpPr>
              <p:cNvPr id="68" name="Groep 67">
                <a:extLst>
                  <a:ext uri="{FF2B5EF4-FFF2-40B4-BE49-F238E27FC236}">
                    <a16:creationId xmlns:a16="http://schemas.microsoft.com/office/drawing/2014/main" id="{6C122610-0D7B-3046-F106-442A5E44AB95}"/>
                  </a:ext>
                </a:extLst>
              </p:cNvPr>
              <p:cNvGrpSpPr/>
              <p:nvPr userDrawn="1"/>
            </p:nvGrpSpPr>
            <p:grpSpPr>
              <a:xfrm>
                <a:off x="-3257052" y="3032066"/>
                <a:ext cx="182309" cy="163794"/>
                <a:chOff x="12832541" y="3162395"/>
                <a:chExt cx="219532" cy="197236"/>
              </a:xfrm>
            </p:grpSpPr>
            <p:sp>
              <p:nvSpPr>
                <p:cNvPr id="73" name="Rechthoek 72">
                  <a:extLst>
                    <a:ext uri="{FF2B5EF4-FFF2-40B4-BE49-F238E27FC236}">
                      <a16:creationId xmlns:a16="http://schemas.microsoft.com/office/drawing/2014/main" id="{FE68F766-9584-5097-28F3-EDBBDF7479C8}"/>
                    </a:ext>
                  </a:extLst>
                </p:cNvPr>
                <p:cNvSpPr/>
                <p:nvPr userDrawn="1"/>
              </p:nvSpPr>
              <p:spPr>
                <a:xfrm>
                  <a:off x="12832541" y="3162395"/>
                  <a:ext cx="81487" cy="81487"/>
                </a:xfrm>
                <a:prstGeom prst="rect">
                  <a:avLst/>
                </a:prstGeom>
                <a:solidFill>
                  <a:schemeClr val="bg1"/>
                </a:solidFill>
                <a:ln w="12700">
                  <a:solidFill>
                    <a:srgbClr val="8484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a:solidFill>
                      <a:srgbClr val="211F26"/>
                    </a:solidFill>
                    <a:latin typeface="Calibri" panose="020F0502020204030204" pitchFamily="34" charset="0"/>
                    <a:cs typeface="Calibri" panose="020F0502020204030204" pitchFamily="34" charset="0"/>
                  </a:endParaRPr>
                </a:p>
              </p:txBody>
            </p:sp>
            <p:sp>
              <p:nvSpPr>
                <p:cNvPr id="74" name="Rechthoek 73">
                  <a:extLst>
                    <a:ext uri="{FF2B5EF4-FFF2-40B4-BE49-F238E27FC236}">
                      <a16:creationId xmlns:a16="http://schemas.microsoft.com/office/drawing/2014/main" id="{E82CD180-3950-FA3A-35C2-057E849BB46A}"/>
                    </a:ext>
                  </a:extLst>
                </p:cNvPr>
                <p:cNvSpPr/>
                <p:nvPr userDrawn="1"/>
              </p:nvSpPr>
              <p:spPr>
                <a:xfrm>
                  <a:off x="12970586" y="3278144"/>
                  <a:ext cx="81487" cy="81487"/>
                </a:xfrm>
                <a:prstGeom prst="rect">
                  <a:avLst/>
                </a:prstGeom>
                <a:solidFill>
                  <a:schemeClr val="bg1"/>
                </a:solidFill>
                <a:ln w="12700">
                  <a:solidFill>
                    <a:srgbClr val="8484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a:solidFill>
                      <a:srgbClr val="211F26"/>
                    </a:solidFill>
                    <a:latin typeface="Calibri" panose="020F0502020204030204" pitchFamily="34" charset="0"/>
                    <a:cs typeface="Calibri" panose="020F0502020204030204" pitchFamily="34" charset="0"/>
                  </a:endParaRPr>
                </a:p>
              </p:txBody>
            </p:sp>
            <p:sp>
              <p:nvSpPr>
                <p:cNvPr id="75" name="Rechthoek 74">
                  <a:extLst>
                    <a:ext uri="{FF2B5EF4-FFF2-40B4-BE49-F238E27FC236}">
                      <a16:creationId xmlns:a16="http://schemas.microsoft.com/office/drawing/2014/main" id="{62F3BF54-D85F-4BBA-EF59-C6D5A100700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a:solidFill>
                      <a:srgbClr val="211F26"/>
                    </a:solidFill>
                    <a:latin typeface="Calibri" panose="020F0502020204030204" pitchFamily="34" charset="0"/>
                    <a:cs typeface="Calibri" panose="020F0502020204030204" pitchFamily="34" charset="0"/>
                  </a:endParaRPr>
                </a:p>
              </p:txBody>
            </p:sp>
          </p:grpSp>
          <p:grpSp>
            <p:nvGrpSpPr>
              <p:cNvPr id="69" name="Groep 68">
                <a:extLst>
                  <a:ext uri="{FF2B5EF4-FFF2-40B4-BE49-F238E27FC236}">
                    <a16:creationId xmlns:a16="http://schemas.microsoft.com/office/drawing/2014/main" id="{73D31F97-8487-9072-4043-449DE8F76CD7}"/>
                  </a:ext>
                </a:extLst>
              </p:cNvPr>
              <p:cNvGrpSpPr/>
              <p:nvPr userDrawn="1"/>
            </p:nvGrpSpPr>
            <p:grpSpPr>
              <a:xfrm>
                <a:off x="-3257053" y="3276580"/>
                <a:ext cx="182309" cy="163794"/>
                <a:chOff x="12832541" y="3162395"/>
                <a:chExt cx="219532" cy="197236"/>
              </a:xfrm>
            </p:grpSpPr>
            <p:sp>
              <p:nvSpPr>
                <p:cNvPr id="70" name="Rechthoek 69">
                  <a:extLst>
                    <a:ext uri="{FF2B5EF4-FFF2-40B4-BE49-F238E27FC236}">
                      <a16:creationId xmlns:a16="http://schemas.microsoft.com/office/drawing/2014/main" id="{5698B3CD-B731-827D-6F1B-C5131189D452}"/>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a:solidFill>
                      <a:srgbClr val="211F26"/>
                    </a:solidFill>
                    <a:latin typeface="Calibri" panose="020F0502020204030204" pitchFamily="34" charset="0"/>
                    <a:cs typeface="Calibri" panose="020F0502020204030204" pitchFamily="34" charset="0"/>
                  </a:endParaRPr>
                </a:p>
              </p:txBody>
            </p:sp>
            <p:sp>
              <p:nvSpPr>
                <p:cNvPr id="71" name="Rechthoek 70">
                  <a:extLst>
                    <a:ext uri="{FF2B5EF4-FFF2-40B4-BE49-F238E27FC236}">
                      <a16:creationId xmlns:a16="http://schemas.microsoft.com/office/drawing/2014/main" id="{72773700-9781-FB2F-D726-44D264CCAEFF}"/>
                    </a:ext>
                  </a:extLst>
                </p:cNvPr>
                <p:cNvSpPr/>
                <p:nvPr userDrawn="1"/>
              </p:nvSpPr>
              <p:spPr>
                <a:xfrm>
                  <a:off x="12832541" y="3162395"/>
                  <a:ext cx="81487" cy="81487"/>
                </a:xfrm>
                <a:prstGeom prst="rect">
                  <a:avLst/>
                </a:prstGeom>
                <a:solidFill>
                  <a:schemeClr val="bg1"/>
                </a:solidFill>
                <a:ln w="12700">
                  <a:solidFill>
                    <a:srgbClr val="8484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a:solidFill>
                      <a:srgbClr val="211F26"/>
                    </a:solidFill>
                    <a:latin typeface="Calibri" panose="020F0502020204030204" pitchFamily="34" charset="0"/>
                    <a:cs typeface="Calibri" panose="020F0502020204030204" pitchFamily="34" charset="0"/>
                  </a:endParaRPr>
                </a:p>
              </p:txBody>
            </p:sp>
            <p:sp>
              <p:nvSpPr>
                <p:cNvPr id="72" name="Rechthoek 71">
                  <a:extLst>
                    <a:ext uri="{FF2B5EF4-FFF2-40B4-BE49-F238E27FC236}">
                      <a16:creationId xmlns:a16="http://schemas.microsoft.com/office/drawing/2014/main" id="{A62C6BD1-CBCE-1FC4-577B-A0C2C1CF38B7}"/>
                    </a:ext>
                  </a:extLst>
                </p:cNvPr>
                <p:cNvSpPr/>
                <p:nvPr userDrawn="1"/>
              </p:nvSpPr>
              <p:spPr>
                <a:xfrm>
                  <a:off x="12970586" y="3278144"/>
                  <a:ext cx="81487" cy="81487"/>
                </a:xfrm>
                <a:prstGeom prst="rect">
                  <a:avLst/>
                </a:prstGeom>
                <a:solidFill>
                  <a:schemeClr val="bg1"/>
                </a:solidFill>
                <a:ln w="12700">
                  <a:solidFill>
                    <a:srgbClr val="8484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a:solidFill>
                      <a:srgbClr val="211F26"/>
                    </a:solidFill>
                    <a:latin typeface="Calibri" panose="020F0502020204030204" pitchFamily="34" charset="0"/>
                    <a:cs typeface="Calibri" panose="020F0502020204030204" pitchFamily="34" charset="0"/>
                  </a:endParaRPr>
                </a:p>
              </p:txBody>
            </p:sp>
          </p:grpSp>
        </p:grpSp>
        <p:sp>
          <p:nvSpPr>
            <p:cNvPr id="25" name="Ovaal 24">
              <a:extLst>
                <a:ext uri="{FF2B5EF4-FFF2-40B4-BE49-F238E27FC236}">
                  <a16:creationId xmlns:a16="http://schemas.microsoft.com/office/drawing/2014/main" id="{0846D88A-6FF8-E095-95CE-E792DB5BEAAC}"/>
                </a:ext>
              </a:extLst>
            </p:cNvPr>
            <p:cNvSpPr/>
            <p:nvPr userDrawn="1"/>
          </p:nvSpPr>
          <p:spPr>
            <a:xfrm>
              <a:off x="-3603587" y="1811184"/>
              <a:ext cx="180000" cy="180000"/>
            </a:xfrm>
            <a:prstGeom prst="ellipse">
              <a:avLst/>
            </a:prstGeom>
            <a:solidFill>
              <a:schemeClr val="tx2"/>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rgbClr val="FFFFFF"/>
                  </a:solidFill>
                  <a:effectLst/>
                  <a:uLnTx/>
                  <a:uFillTx/>
                  <a:latin typeface="Calibri" panose="020F0502020204030204" pitchFamily="34" charset="0"/>
                  <a:cs typeface="Calibri" panose="020F0502020204030204" pitchFamily="34" charset="0"/>
                </a:rPr>
                <a:t>2</a:t>
              </a:r>
            </a:p>
          </p:txBody>
        </p:sp>
        <p:sp>
          <p:nvSpPr>
            <p:cNvPr id="26" name="Rechthoek 25">
              <a:extLst>
                <a:ext uri="{FF2B5EF4-FFF2-40B4-BE49-F238E27FC236}">
                  <a16:creationId xmlns:a16="http://schemas.microsoft.com/office/drawing/2014/main" id="{D081C8FD-4C99-DEB7-76F8-627DD4384D92}"/>
                </a:ext>
              </a:extLst>
            </p:cNvPr>
            <p:cNvSpPr/>
            <p:nvPr userDrawn="1"/>
          </p:nvSpPr>
          <p:spPr>
            <a:xfrm>
              <a:off x="-3319415" y="1811185"/>
              <a:ext cx="2944682" cy="32633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Select the preferred category and image</a:t>
              </a:r>
              <a:b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and click on  </a:t>
              </a:r>
              <a:r>
                <a:rPr kumimoji="0" lang="en-GB"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‘Insert’</a:t>
              </a: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a:t>
              </a:r>
            </a:p>
          </p:txBody>
        </p:sp>
        <p:sp>
          <p:nvSpPr>
            <p:cNvPr id="27" name="Rechthoek 26">
              <a:extLst>
                <a:ext uri="{FF2B5EF4-FFF2-40B4-BE49-F238E27FC236}">
                  <a16:creationId xmlns:a16="http://schemas.microsoft.com/office/drawing/2014/main" id="{75BDBC53-FE07-4039-4F0E-B1D5C7DB4BEF}"/>
                </a:ext>
              </a:extLst>
            </p:cNvPr>
            <p:cNvSpPr/>
            <p:nvPr userDrawn="1"/>
          </p:nvSpPr>
          <p:spPr>
            <a:xfrm>
              <a:off x="-3319415" y="2245760"/>
              <a:ext cx="825500" cy="209550"/>
            </a:xfrm>
            <a:prstGeom prst="rect">
              <a:avLst/>
            </a:prstGeom>
            <a:solidFill>
              <a:srgbClr val="1FF52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1000" b="1" noProof="0">
                  <a:solidFill>
                    <a:srgbClr val="211F26"/>
                  </a:solidFill>
                  <a:latin typeface="Calibri" panose="020F0502020204030204" pitchFamily="34" charset="0"/>
                  <a:cs typeface="Calibri" panose="020F0502020204030204" pitchFamily="34" charset="0"/>
                </a:rPr>
                <a:t>Insert</a:t>
              </a:r>
            </a:p>
          </p:txBody>
        </p:sp>
        <p:grpSp>
          <p:nvGrpSpPr>
            <p:cNvPr id="28" name="Groep 27">
              <a:extLst>
                <a:ext uri="{FF2B5EF4-FFF2-40B4-BE49-F238E27FC236}">
                  <a16:creationId xmlns:a16="http://schemas.microsoft.com/office/drawing/2014/main" id="{B9F9DE75-0A01-3E18-DCCA-29113A8666D7}"/>
                </a:ext>
              </a:extLst>
            </p:cNvPr>
            <p:cNvGrpSpPr/>
            <p:nvPr userDrawn="1"/>
          </p:nvGrpSpPr>
          <p:grpSpPr>
            <a:xfrm>
              <a:off x="-3426605" y="4716809"/>
              <a:ext cx="514284" cy="506545"/>
              <a:chOff x="12617641" y="3403239"/>
              <a:chExt cx="752963" cy="741634"/>
            </a:xfrm>
          </p:grpSpPr>
          <p:grpSp>
            <p:nvGrpSpPr>
              <p:cNvPr id="46" name="Groep 45">
                <a:extLst>
                  <a:ext uri="{FF2B5EF4-FFF2-40B4-BE49-F238E27FC236}">
                    <a16:creationId xmlns:a16="http://schemas.microsoft.com/office/drawing/2014/main" id="{1572328C-87B7-3F50-E22D-1E58ABD7196E}"/>
                  </a:ext>
                </a:extLst>
              </p:cNvPr>
              <p:cNvGrpSpPr/>
              <p:nvPr userDrawn="1"/>
            </p:nvGrpSpPr>
            <p:grpSpPr>
              <a:xfrm>
                <a:off x="12771530" y="3403239"/>
                <a:ext cx="467176" cy="448491"/>
                <a:chOff x="12782157" y="3403239"/>
                <a:chExt cx="467176" cy="448491"/>
              </a:xfrm>
            </p:grpSpPr>
            <p:grpSp>
              <p:nvGrpSpPr>
                <p:cNvPr id="49" name="Groep 48">
                  <a:extLst>
                    <a:ext uri="{FF2B5EF4-FFF2-40B4-BE49-F238E27FC236}">
                      <a16:creationId xmlns:a16="http://schemas.microsoft.com/office/drawing/2014/main" id="{924110DF-F795-1821-073B-25CE4B20EF47}"/>
                    </a:ext>
                  </a:extLst>
                </p:cNvPr>
                <p:cNvGrpSpPr/>
                <p:nvPr userDrawn="1"/>
              </p:nvGrpSpPr>
              <p:grpSpPr>
                <a:xfrm>
                  <a:off x="12782157" y="3403239"/>
                  <a:ext cx="412976" cy="396132"/>
                  <a:chOff x="13554906" y="3320109"/>
                  <a:chExt cx="443917" cy="425811"/>
                </a:xfrm>
              </p:grpSpPr>
              <p:grpSp>
                <p:nvGrpSpPr>
                  <p:cNvPr id="56" name="Groep 55">
                    <a:extLst>
                      <a:ext uri="{FF2B5EF4-FFF2-40B4-BE49-F238E27FC236}">
                        <a16:creationId xmlns:a16="http://schemas.microsoft.com/office/drawing/2014/main" id="{12FB4A97-ABE3-6B92-B6E9-5027BD644850}"/>
                      </a:ext>
                    </a:extLst>
                  </p:cNvPr>
                  <p:cNvGrpSpPr/>
                  <p:nvPr userDrawn="1"/>
                </p:nvGrpSpPr>
                <p:grpSpPr>
                  <a:xfrm>
                    <a:off x="13554906" y="3320109"/>
                    <a:ext cx="443917" cy="425811"/>
                    <a:chOff x="12909684" y="1276143"/>
                    <a:chExt cx="443917" cy="425811"/>
                  </a:xfrm>
                </p:grpSpPr>
                <p:sp>
                  <p:nvSpPr>
                    <p:cNvPr id="59" name="Rechthoek 58">
                      <a:extLst>
                        <a:ext uri="{FF2B5EF4-FFF2-40B4-BE49-F238E27FC236}">
                          <a16:creationId xmlns:a16="http://schemas.microsoft.com/office/drawing/2014/main" id="{2C3C0990-5988-F854-B014-E8C840C57FA9}"/>
                        </a:ext>
                      </a:extLst>
                    </p:cNvPr>
                    <p:cNvSpPr/>
                    <p:nvPr userDrawn="1"/>
                  </p:nvSpPr>
                  <p:spPr>
                    <a:xfrm>
                      <a:off x="12909689"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a:solidFill>
                          <a:srgbClr val="211F26"/>
                        </a:solidFill>
                        <a:latin typeface="Calibri" panose="020F0502020204030204" pitchFamily="34" charset="0"/>
                        <a:cs typeface="Calibri" panose="020F0502020204030204" pitchFamily="34" charset="0"/>
                      </a:endParaRPr>
                    </a:p>
                  </p:txBody>
                </p:sp>
                <p:sp>
                  <p:nvSpPr>
                    <p:cNvPr id="60" name="Rechthoek 59">
                      <a:extLst>
                        <a:ext uri="{FF2B5EF4-FFF2-40B4-BE49-F238E27FC236}">
                          <a16:creationId xmlns:a16="http://schemas.microsoft.com/office/drawing/2014/main" id="{9789CB02-5869-769A-C1D0-01F4487BBB9F}"/>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a:solidFill>
                          <a:srgbClr val="211F26"/>
                        </a:solidFill>
                        <a:latin typeface="Calibri" panose="020F0502020204030204" pitchFamily="34" charset="0"/>
                        <a:cs typeface="Calibri" panose="020F0502020204030204" pitchFamily="34" charset="0"/>
                      </a:endParaRPr>
                    </a:p>
                  </p:txBody>
                </p:sp>
                <p:sp>
                  <p:nvSpPr>
                    <p:cNvPr id="61" name="Ovaal 60">
                      <a:extLst>
                        <a:ext uri="{FF2B5EF4-FFF2-40B4-BE49-F238E27FC236}">
                          <a16:creationId xmlns:a16="http://schemas.microsoft.com/office/drawing/2014/main" id="{1B4FE718-F85D-738F-8091-F5CD92D4F81A}"/>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a:solidFill>
                          <a:srgbClr val="211F26"/>
                        </a:solidFill>
                        <a:latin typeface="Calibri" panose="020F0502020204030204" pitchFamily="34" charset="0"/>
                        <a:cs typeface="Calibri" panose="020F0502020204030204" pitchFamily="34" charset="0"/>
                      </a:endParaRPr>
                    </a:p>
                  </p:txBody>
                </p:sp>
              </p:grpSp>
              <p:pic>
                <p:nvPicPr>
                  <p:cNvPr id="57" name="Afbeelding 56">
                    <a:extLst>
                      <a:ext uri="{FF2B5EF4-FFF2-40B4-BE49-F238E27FC236}">
                        <a16:creationId xmlns:a16="http://schemas.microsoft.com/office/drawing/2014/main" id="{42049BD8-CF6A-DC0D-E94C-FFA05D9D3AAF}"/>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13567296" y="3424991"/>
                    <a:ext cx="173367" cy="140220"/>
                  </a:xfrm>
                  <a:prstGeom prst="rect">
                    <a:avLst/>
                  </a:prstGeom>
                </p:spPr>
              </p:pic>
              <p:pic>
                <p:nvPicPr>
                  <p:cNvPr id="58" name="Afbeelding 57">
                    <a:extLst>
                      <a:ext uri="{FF2B5EF4-FFF2-40B4-BE49-F238E27FC236}">
                        <a16:creationId xmlns:a16="http://schemas.microsoft.com/office/drawing/2014/main" id="{790F1DF9-41D6-D536-8233-A720FA8DDDFA}"/>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flipH="1">
                    <a:off x="13635599" y="3449265"/>
                    <a:ext cx="173367" cy="111424"/>
                  </a:xfrm>
                  <a:prstGeom prst="rect">
                    <a:avLst/>
                  </a:prstGeom>
                </p:spPr>
              </p:pic>
            </p:grpSp>
            <p:grpSp>
              <p:nvGrpSpPr>
                <p:cNvPr id="50" name="Groep 49">
                  <a:extLst>
                    <a:ext uri="{FF2B5EF4-FFF2-40B4-BE49-F238E27FC236}">
                      <a16:creationId xmlns:a16="http://schemas.microsoft.com/office/drawing/2014/main" id="{959D9065-978C-7322-6321-B2B5EAAFECB1}"/>
                    </a:ext>
                  </a:extLst>
                </p:cNvPr>
                <p:cNvGrpSpPr/>
                <p:nvPr userDrawn="1"/>
              </p:nvGrpSpPr>
              <p:grpSpPr>
                <a:xfrm>
                  <a:off x="13103513" y="3705268"/>
                  <a:ext cx="145820" cy="146462"/>
                  <a:chOff x="13096169" y="3602278"/>
                  <a:chExt cx="145820" cy="146462"/>
                </a:xfrm>
              </p:grpSpPr>
              <p:sp>
                <p:nvSpPr>
                  <p:cNvPr id="54" name="Rechthoek 53">
                    <a:extLst>
                      <a:ext uri="{FF2B5EF4-FFF2-40B4-BE49-F238E27FC236}">
                        <a16:creationId xmlns:a16="http://schemas.microsoft.com/office/drawing/2014/main" id="{2371A7B1-DB58-161F-A826-FA63DA0A719E}"/>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a:solidFill>
                        <a:srgbClr val="211F26"/>
                      </a:solidFill>
                      <a:latin typeface="Calibri" panose="020F0502020204030204" pitchFamily="34" charset="0"/>
                      <a:cs typeface="Calibri" panose="020F0502020204030204" pitchFamily="34" charset="0"/>
                    </a:endParaRPr>
                  </a:p>
                </p:txBody>
              </p:sp>
              <p:sp>
                <p:nvSpPr>
                  <p:cNvPr id="55" name="Rechthoek 54">
                    <a:extLst>
                      <a:ext uri="{FF2B5EF4-FFF2-40B4-BE49-F238E27FC236}">
                        <a16:creationId xmlns:a16="http://schemas.microsoft.com/office/drawing/2014/main" id="{61984B43-A095-E382-AF8D-F88F9DA68633}"/>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a:solidFill>
                        <a:srgbClr val="211F26"/>
                      </a:solidFill>
                      <a:latin typeface="Calibri" panose="020F0502020204030204" pitchFamily="34" charset="0"/>
                      <a:cs typeface="Calibri" panose="020F0502020204030204" pitchFamily="34" charset="0"/>
                    </a:endParaRPr>
                  </a:p>
                </p:txBody>
              </p:sp>
            </p:grpSp>
            <p:grpSp>
              <p:nvGrpSpPr>
                <p:cNvPr id="51" name="Groep 50">
                  <a:extLst>
                    <a:ext uri="{FF2B5EF4-FFF2-40B4-BE49-F238E27FC236}">
                      <a16:creationId xmlns:a16="http://schemas.microsoft.com/office/drawing/2014/main" id="{39FD58BE-7A84-ACB9-ADB9-3FEBD0F67ACD}"/>
                    </a:ext>
                  </a:extLst>
                </p:cNvPr>
                <p:cNvGrpSpPr/>
                <p:nvPr userDrawn="1"/>
              </p:nvGrpSpPr>
              <p:grpSpPr>
                <a:xfrm rot="10800000">
                  <a:off x="13061402" y="3665637"/>
                  <a:ext cx="145820" cy="146462"/>
                  <a:chOff x="13096169" y="3602278"/>
                  <a:chExt cx="145820" cy="146462"/>
                </a:xfrm>
              </p:grpSpPr>
              <p:sp>
                <p:nvSpPr>
                  <p:cNvPr id="52" name="Rechthoek 51">
                    <a:extLst>
                      <a:ext uri="{FF2B5EF4-FFF2-40B4-BE49-F238E27FC236}">
                        <a16:creationId xmlns:a16="http://schemas.microsoft.com/office/drawing/2014/main" id="{E9FE5A26-6990-53EA-4DD8-FE16EC27E11B}"/>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a:solidFill>
                        <a:srgbClr val="211F26"/>
                      </a:solidFill>
                      <a:latin typeface="Calibri" panose="020F0502020204030204" pitchFamily="34" charset="0"/>
                      <a:cs typeface="Calibri" panose="020F0502020204030204" pitchFamily="34" charset="0"/>
                    </a:endParaRPr>
                  </a:p>
                </p:txBody>
              </p:sp>
              <p:sp>
                <p:nvSpPr>
                  <p:cNvPr id="53" name="Rechthoek 52">
                    <a:extLst>
                      <a:ext uri="{FF2B5EF4-FFF2-40B4-BE49-F238E27FC236}">
                        <a16:creationId xmlns:a16="http://schemas.microsoft.com/office/drawing/2014/main" id="{0707BCB6-9020-4AB3-CF0D-4C2D28B31B37}"/>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a:solidFill>
                        <a:srgbClr val="211F26"/>
                      </a:solidFill>
                      <a:latin typeface="Calibri" panose="020F0502020204030204" pitchFamily="34" charset="0"/>
                      <a:cs typeface="Calibri" panose="020F0502020204030204" pitchFamily="34" charset="0"/>
                    </a:endParaRPr>
                  </a:p>
                </p:txBody>
              </p:sp>
            </p:grpSp>
          </p:grpSp>
          <p:sp>
            <p:nvSpPr>
              <p:cNvPr id="47" name="Rechthoek 46">
                <a:extLst>
                  <a:ext uri="{FF2B5EF4-FFF2-40B4-BE49-F238E27FC236}">
                    <a16:creationId xmlns:a16="http://schemas.microsoft.com/office/drawing/2014/main" id="{4614B588-AA07-6E6F-74F2-BE15D0B0FE52}"/>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900" b="0" noProof="0">
                    <a:solidFill>
                      <a:srgbClr val="211F26"/>
                    </a:solidFill>
                    <a:latin typeface="Calibri" panose="020F0502020204030204" pitchFamily="34" charset="0"/>
                    <a:cs typeface="Calibri" panose="020F0502020204030204" pitchFamily="34" charset="0"/>
                  </a:rPr>
                  <a:t>Crop</a:t>
                </a:r>
              </a:p>
            </p:txBody>
          </p:sp>
          <p:sp>
            <p:nvSpPr>
              <p:cNvPr id="48" name="Gelijkbenige driehoek 47">
                <a:extLst>
                  <a:ext uri="{FF2B5EF4-FFF2-40B4-BE49-F238E27FC236}">
                    <a16:creationId xmlns:a16="http://schemas.microsoft.com/office/drawing/2014/main" id="{118A2DD7-CADF-3F23-3622-C8EF227CA763}"/>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a:solidFill>
                    <a:srgbClr val="211F26"/>
                  </a:solidFill>
                  <a:latin typeface="Calibri" panose="020F0502020204030204" pitchFamily="34" charset="0"/>
                  <a:cs typeface="Calibri" panose="020F0502020204030204" pitchFamily="34" charset="0"/>
                </a:endParaRPr>
              </a:p>
            </p:txBody>
          </p:sp>
        </p:grpSp>
        <p:sp>
          <p:nvSpPr>
            <p:cNvPr id="29" name="Rechthoek 28">
              <a:extLst>
                <a:ext uri="{FF2B5EF4-FFF2-40B4-BE49-F238E27FC236}">
                  <a16:creationId xmlns:a16="http://schemas.microsoft.com/office/drawing/2014/main" id="{EAC70FDD-6A23-A910-67DF-C6D174A9E209}"/>
                </a:ext>
              </a:extLst>
            </p:cNvPr>
            <p:cNvSpPr/>
            <p:nvPr userDrawn="1"/>
          </p:nvSpPr>
          <p:spPr>
            <a:xfrm>
              <a:off x="-3786165" y="5408923"/>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a:solidFill>
                    <a:srgbClr val="211F26"/>
                  </a:solidFill>
                  <a:latin typeface="Calibri" panose="020F0502020204030204" pitchFamily="34" charset="0"/>
                  <a:cs typeface="Calibri" panose="020F0502020204030204" pitchFamily="34" charset="0"/>
                </a:rPr>
                <a:t>Want to know more?</a:t>
              </a:r>
              <a:br>
                <a:rPr lang="en-GB" sz="1200" b="1" cap="all" baseline="0" noProof="0">
                  <a:solidFill>
                    <a:srgbClr val="211F26"/>
                  </a:solidFill>
                  <a:latin typeface="Calibri" panose="020F0502020204030204" pitchFamily="34" charset="0"/>
                  <a:cs typeface="Calibri" panose="020F0502020204030204" pitchFamily="34" charset="0"/>
                </a:rPr>
              </a:br>
              <a:r>
                <a:rPr lang="en-GB" sz="1200" cap="none" baseline="0" noProof="0">
                  <a:solidFill>
                    <a:srgbClr val="211F26"/>
                  </a:solidFill>
                  <a:latin typeface="Calibri" panose="020F0502020204030204" pitchFamily="34" charset="0"/>
                  <a:cs typeface="Calibri" panose="020F0502020204030204" pitchFamily="34" charset="0"/>
                </a:rPr>
                <a:t>Go to the </a:t>
              </a:r>
              <a:r>
                <a:rPr lang="en-GB" sz="1200" kern="1200" cap="none" baseline="0" noProof="0">
                  <a:solidFill>
                    <a:srgbClr val="211F26"/>
                  </a:solidFill>
                  <a:latin typeface="Calibri" panose="020F0502020204030204" pitchFamily="34" charset="0"/>
                  <a:ea typeface="+mn-ea"/>
                  <a:cs typeface="Calibri" panose="020F0502020204030204" pitchFamily="34" charset="0"/>
                </a:rPr>
                <a:t>tab</a:t>
              </a:r>
              <a:r>
                <a:rPr lang="en-GB" sz="1200" b="1" cap="all" baseline="0" noProof="0">
                  <a:solidFill>
                    <a:srgbClr val="211F26"/>
                  </a:solidFill>
                  <a:latin typeface="Calibri" panose="020F0502020204030204" pitchFamily="34" charset="0"/>
                  <a:cs typeface="Calibri" panose="020F0502020204030204" pitchFamily="34" charset="0"/>
                </a:rPr>
                <a:t> 'SLIDEBUILDER’ </a:t>
              </a:r>
              <a:r>
                <a:rPr lang="en-GB" sz="1200" kern="1200" cap="none" baseline="0" noProof="0">
                  <a:solidFill>
                    <a:srgbClr val="211F26"/>
                  </a:solidFill>
                  <a:latin typeface="Calibri" panose="020F0502020204030204" pitchFamily="34" charset="0"/>
                  <a:ea typeface="+mn-ea"/>
                  <a:cs typeface="Calibri" panose="020F0502020204030204" pitchFamily="34" charset="0"/>
                </a:rPr>
                <a:t>and click</a:t>
              </a:r>
              <a:br>
                <a:rPr lang="en-GB" sz="1200" kern="1200" cap="none" baseline="0" noProof="0">
                  <a:solidFill>
                    <a:srgbClr val="211F26"/>
                  </a:solidFill>
                  <a:latin typeface="Calibri" panose="020F0502020204030204" pitchFamily="34" charset="0"/>
                  <a:ea typeface="+mn-ea"/>
                  <a:cs typeface="Calibri" panose="020F0502020204030204" pitchFamily="34" charset="0"/>
                </a:rPr>
              </a:br>
              <a:r>
                <a:rPr lang="en-GB" sz="1200" kern="1200" cap="none" baseline="0" noProof="0">
                  <a:solidFill>
                    <a:srgbClr val="211F26"/>
                  </a:solidFill>
                  <a:latin typeface="Calibri" panose="020F0502020204030204" pitchFamily="34" charset="0"/>
                  <a:ea typeface="+mn-ea"/>
                  <a:cs typeface="Calibri" panose="020F0502020204030204" pitchFamily="34" charset="0"/>
                </a:rPr>
                <a:t>on the button </a:t>
              </a:r>
              <a:r>
                <a:rPr lang="en-GB" sz="1200" b="1" cap="all" baseline="0" noProof="0">
                  <a:solidFill>
                    <a:srgbClr val="211F26"/>
                  </a:solidFill>
                  <a:latin typeface="Calibri" panose="020F0502020204030204" pitchFamily="34" charset="0"/>
                  <a:cs typeface="Calibri" panose="020F0502020204030204" pitchFamily="34" charset="0"/>
                </a:rPr>
                <a:t>‘Inspiration'</a:t>
              </a:r>
            </a:p>
          </p:txBody>
        </p:sp>
        <p:grpSp>
          <p:nvGrpSpPr>
            <p:cNvPr id="30" name="ICOON_info">
              <a:extLst>
                <a:ext uri="{FF2B5EF4-FFF2-40B4-BE49-F238E27FC236}">
                  <a16:creationId xmlns:a16="http://schemas.microsoft.com/office/drawing/2014/main" id="{13680D69-4373-8E56-F2AE-F880F6A9F510}"/>
                </a:ext>
              </a:extLst>
            </p:cNvPr>
            <p:cNvGrpSpPr/>
            <p:nvPr userDrawn="1"/>
          </p:nvGrpSpPr>
          <p:grpSpPr>
            <a:xfrm>
              <a:off x="-376736" y="5282697"/>
              <a:ext cx="283685" cy="283685"/>
              <a:chOff x="-510741" y="5913713"/>
              <a:chExt cx="267555" cy="267555"/>
            </a:xfrm>
          </p:grpSpPr>
          <p:sp>
            <p:nvSpPr>
              <p:cNvPr id="44" name="Ovaal 43">
                <a:extLst>
                  <a:ext uri="{FF2B5EF4-FFF2-40B4-BE49-F238E27FC236}">
                    <a16:creationId xmlns:a16="http://schemas.microsoft.com/office/drawing/2014/main" id="{634CEE00-E86C-BD3A-D152-00EA6103F0E4}"/>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a:latin typeface="Calibri" panose="020F0502020204030204" pitchFamily="34" charset="0"/>
                  <a:cs typeface="Calibri" panose="020F0502020204030204" pitchFamily="34" charset="0"/>
                </a:endParaRPr>
              </a:p>
            </p:txBody>
          </p:sp>
          <p:sp>
            <p:nvSpPr>
              <p:cNvPr id="45" name="Graphic 163" descr="Informatie">
                <a:extLst>
                  <a:ext uri="{FF2B5EF4-FFF2-40B4-BE49-F238E27FC236}">
                    <a16:creationId xmlns:a16="http://schemas.microsoft.com/office/drawing/2014/main" id="{058FDC4A-5071-CB99-B757-56436EEFCB94}"/>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noAutofit/>
              </a:bodyPr>
              <a:lstStyle/>
              <a:p>
                <a:endParaRPr lang="en-GB" sz="2000" noProof="0">
                  <a:solidFill>
                    <a:srgbClr val="211F26"/>
                  </a:solidFill>
                  <a:latin typeface="Calibri" panose="020F0502020204030204" pitchFamily="34" charset="0"/>
                  <a:cs typeface="Calibri" panose="020F0502020204030204" pitchFamily="34" charset="0"/>
                </a:endParaRPr>
              </a:p>
            </p:txBody>
          </p:sp>
        </p:grpSp>
        <p:grpSp>
          <p:nvGrpSpPr>
            <p:cNvPr id="31" name="Groep 30">
              <a:extLst>
                <a:ext uri="{FF2B5EF4-FFF2-40B4-BE49-F238E27FC236}">
                  <a16:creationId xmlns:a16="http://schemas.microsoft.com/office/drawing/2014/main" id="{7C763D40-44BA-F1F7-387A-451AE13F5E96}"/>
                </a:ext>
              </a:extLst>
            </p:cNvPr>
            <p:cNvGrpSpPr/>
            <p:nvPr userDrawn="1"/>
          </p:nvGrpSpPr>
          <p:grpSpPr>
            <a:xfrm>
              <a:off x="-938434" y="5546300"/>
              <a:ext cx="627798" cy="576693"/>
              <a:chOff x="-938434" y="4570310"/>
              <a:chExt cx="627798" cy="576693"/>
            </a:xfrm>
          </p:grpSpPr>
          <p:grpSp>
            <p:nvGrpSpPr>
              <p:cNvPr id="39" name="Inspireren">
                <a:extLst>
                  <a:ext uri="{FF2B5EF4-FFF2-40B4-BE49-F238E27FC236}">
                    <a16:creationId xmlns:a16="http://schemas.microsoft.com/office/drawing/2014/main" id="{304C71BE-5C23-3272-929B-48F4A6865697}"/>
                  </a:ext>
                </a:extLst>
              </p:cNvPr>
              <p:cNvGrpSpPr>
                <a:grpSpLocks noChangeAspect="1"/>
              </p:cNvGrpSpPr>
              <p:nvPr userDrawn="1"/>
            </p:nvGrpSpPr>
            <p:grpSpPr bwMode="auto">
              <a:xfrm>
                <a:off x="-716116" y="4570310"/>
                <a:ext cx="169778" cy="242385"/>
                <a:chOff x="4768" y="2783"/>
                <a:chExt cx="788" cy="1125"/>
              </a:xfrm>
              <a:gradFill>
                <a:gsLst>
                  <a:gs pos="0">
                    <a:srgbClr val="9D9FA1"/>
                  </a:gs>
                  <a:gs pos="70000">
                    <a:srgbClr val="211F26"/>
                  </a:gs>
                </a:gsLst>
                <a:lin ang="2700000" scaled="0"/>
              </a:gradFill>
            </p:grpSpPr>
            <p:sp>
              <p:nvSpPr>
                <p:cNvPr id="41" name="Freeform 12">
                  <a:extLst>
                    <a:ext uri="{FF2B5EF4-FFF2-40B4-BE49-F238E27FC236}">
                      <a16:creationId xmlns:a16="http://schemas.microsoft.com/office/drawing/2014/main" id="{B9A96936-8CB1-E7A4-6C10-3AE1EA7D8C51}"/>
                    </a:ext>
                  </a:extLst>
                </p:cNvPr>
                <p:cNvSpPr>
                  <a:spLocks/>
                </p:cNvSpPr>
                <p:nvPr/>
              </p:nvSpPr>
              <p:spPr bwMode="auto">
                <a:xfrm>
                  <a:off x="5001" y="3186"/>
                  <a:ext cx="319" cy="288"/>
                </a:xfrm>
                <a:custGeom>
                  <a:avLst/>
                  <a:gdLst>
                    <a:gd name="T0" fmla="*/ 220 w 319"/>
                    <a:gd name="T1" fmla="*/ 288 h 288"/>
                    <a:gd name="T2" fmla="*/ 107 w 319"/>
                    <a:gd name="T3" fmla="*/ 288 h 288"/>
                    <a:gd name="T4" fmla="*/ 0 w 319"/>
                    <a:gd name="T5" fmla="*/ 0 h 288"/>
                    <a:gd name="T6" fmla="*/ 319 w 319"/>
                    <a:gd name="T7" fmla="*/ 0 h 288"/>
                    <a:gd name="T8" fmla="*/ 220 w 319"/>
                    <a:gd name="T9" fmla="*/ 288 h 288"/>
                  </a:gdLst>
                  <a:ahLst/>
                  <a:cxnLst>
                    <a:cxn ang="0">
                      <a:pos x="T0" y="T1"/>
                    </a:cxn>
                    <a:cxn ang="0">
                      <a:pos x="T2" y="T3"/>
                    </a:cxn>
                    <a:cxn ang="0">
                      <a:pos x="T4" y="T5"/>
                    </a:cxn>
                    <a:cxn ang="0">
                      <a:pos x="T6" y="T7"/>
                    </a:cxn>
                    <a:cxn ang="0">
                      <a:pos x="T8" y="T9"/>
                    </a:cxn>
                  </a:cxnLst>
                  <a:rect l="0" t="0" r="r" b="b"/>
                  <a:pathLst>
                    <a:path w="319" h="288">
                      <a:moveTo>
                        <a:pt x="220" y="288"/>
                      </a:moveTo>
                      <a:lnTo>
                        <a:pt x="107" y="288"/>
                      </a:lnTo>
                      <a:lnTo>
                        <a:pt x="0" y="0"/>
                      </a:lnTo>
                      <a:lnTo>
                        <a:pt x="319" y="0"/>
                      </a:lnTo>
                      <a:lnTo>
                        <a:pt x="220" y="288"/>
                      </a:lnTo>
                      <a:close/>
                    </a:path>
                  </a:pathLst>
                </a:custGeom>
                <a:solidFill>
                  <a:srgbClr val="1FF5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a:ln>
                      <a:noFill/>
                    </a:ln>
                    <a:solidFill>
                      <a:srgbClr val="211F26"/>
                    </a:solidFill>
                    <a:effectLst/>
                    <a:uLnTx/>
                    <a:uFillTx/>
                    <a:latin typeface="Segoe UI Light"/>
                  </a:endParaRPr>
                </a:p>
              </p:txBody>
            </p:sp>
            <p:sp>
              <p:nvSpPr>
                <p:cNvPr id="42" name="Freeform 13">
                  <a:extLst>
                    <a:ext uri="{FF2B5EF4-FFF2-40B4-BE49-F238E27FC236}">
                      <a16:creationId xmlns:a16="http://schemas.microsoft.com/office/drawing/2014/main" id="{6F3AF772-174E-A010-E58F-281FD72283CF}"/>
                    </a:ext>
                  </a:extLst>
                </p:cNvPr>
                <p:cNvSpPr>
                  <a:spLocks/>
                </p:cNvSpPr>
                <p:nvPr/>
              </p:nvSpPr>
              <p:spPr bwMode="auto">
                <a:xfrm>
                  <a:off x="5022" y="3796"/>
                  <a:ext cx="282" cy="112"/>
                </a:xfrm>
                <a:custGeom>
                  <a:avLst/>
                  <a:gdLst>
                    <a:gd name="T0" fmla="*/ 229 w 251"/>
                    <a:gd name="T1" fmla="*/ 70 h 100"/>
                    <a:gd name="T2" fmla="*/ 229 w 251"/>
                    <a:gd name="T3" fmla="*/ 69 h 100"/>
                    <a:gd name="T4" fmla="*/ 251 w 251"/>
                    <a:gd name="T5" fmla="*/ 0 h 100"/>
                    <a:gd name="T6" fmla="*/ 0 w 251"/>
                    <a:gd name="T7" fmla="*/ 0 h 100"/>
                    <a:gd name="T8" fmla="*/ 22 w 251"/>
                    <a:gd name="T9" fmla="*/ 69 h 100"/>
                    <a:gd name="T10" fmla="*/ 63 w 251"/>
                    <a:gd name="T11" fmla="*/ 100 h 100"/>
                    <a:gd name="T12" fmla="*/ 188 w 251"/>
                    <a:gd name="T13" fmla="*/ 100 h 100"/>
                    <a:gd name="T14" fmla="*/ 229 w 251"/>
                    <a:gd name="T15" fmla="*/ 71 h 100"/>
                    <a:gd name="T16" fmla="*/ 229 w 251"/>
                    <a:gd name="T17" fmla="*/ 71 h 100"/>
                    <a:gd name="T18" fmla="*/ 229 w 251"/>
                    <a:gd name="T19" fmla="*/ 7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 h="100">
                      <a:moveTo>
                        <a:pt x="229" y="70"/>
                      </a:moveTo>
                      <a:cubicBezTo>
                        <a:pt x="229" y="70"/>
                        <a:pt x="229" y="69"/>
                        <a:pt x="229" y="69"/>
                      </a:cubicBezTo>
                      <a:cubicBezTo>
                        <a:pt x="251" y="0"/>
                        <a:pt x="251" y="0"/>
                        <a:pt x="251" y="0"/>
                      </a:cubicBezTo>
                      <a:cubicBezTo>
                        <a:pt x="0" y="0"/>
                        <a:pt x="0" y="0"/>
                        <a:pt x="0" y="0"/>
                      </a:cubicBezTo>
                      <a:cubicBezTo>
                        <a:pt x="22" y="69"/>
                        <a:pt x="22" y="69"/>
                        <a:pt x="22" y="69"/>
                      </a:cubicBezTo>
                      <a:cubicBezTo>
                        <a:pt x="27" y="87"/>
                        <a:pt x="44" y="100"/>
                        <a:pt x="63" y="100"/>
                      </a:cubicBezTo>
                      <a:cubicBezTo>
                        <a:pt x="188" y="100"/>
                        <a:pt x="188" y="100"/>
                        <a:pt x="188" y="100"/>
                      </a:cubicBezTo>
                      <a:cubicBezTo>
                        <a:pt x="207" y="100"/>
                        <a:pt x="223" y="88"/>
                        <a:pt x="229" y="71"/>
                      </a:cubicBezTo>
                      <a:cubicBezTo>
                        <a:pt x="229" y="71"/>
                        <a:pt x="229" y="71"/>
                        <a:pt x="229" y="71"/>
                      </a:cubicBezTo>
                      <a:lnTo>
                        <a:pt x="229"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a:ln>
                      <a:noFill/>
                    </a:ln>
                    <a:solidFill>
                      <a:srgbClr val="211F26"/>
                    </a:solidFill>
                    <a:effectLst/>
                    <a:uLnTx/>
                    <a:uFillTx/>
                    <a:latin typeface="Segoe UI Light"/>
                  </a:endParaRPr>
                </a:p>
              </p:txBody>
            </p:sp>
            <p:sp>
              <p:nvSpPr>
                <p:cNvPr id="43" name="Freeform 14">
                  <a:extLst>
                    <a:ext uri="{FF2B5EF4-FFF2-40B4-BE49-F238E27FC236}">
                      <a16:creationId xmlns:a16="http://schemas.microsoft.com/office/drawing/2014/main" id="{EF2C9494-7C1A-6A4E-6DB6-46CFC7100A60}"/>
                    </a:ext>
                  </a:extLst>
                </p:cNvPr>
                <p:cNvSpPr>
                  <a:spLocks noEditPoints="1"/>
                </p:cNvSpPr>
                <p:nvPr/>
              </p:nvSpPr>
              <p:spPr bwMode="auto">
                <a:xfrm>
                  <a:off x="4768" y="2783"/>
                  <a:ext cx="788" cy="966"/>
                </a:xfrm>
                <a:custGeom>
                  <a:avLst/>
                  <a:gdLst>
                    <a:gd name="T0" fmla="*/ 351 w 702"/>
                    <a:gd name="T1" fmla="*/ 0 h 860"/>
                    <a:gd name="T2" fmla="*/ 0 w 702"/>
                    <a:gd name="T3" fmla="*/ 351 h 860"/>
                    <a:gd name="T4" fmla="*/ 134 w 702"/>
                    <a:gd name="T5" fmla="*/ 627 h 860"/>
                    <a:gd name="T6" fmla="*/ 165 w 702"/>
                    <a:gd name="T7" fmla="*/ 718 h 860"/>
                    <a:gd name="T8" fmla="*/ 266 w 702"/>
                    <a:gd name="T9" fmla="*/ 718 h 860"/>
                    <a:gd name="T10" fmla="*/ 266 w 702"/>
                    <a:gd name="T11" fmla="*/ 718 h 860"/>
                    <a:gd name="T12" fmla="*/ 434 w 702"/>
                    <a:gd name="T13" fmla="*/ 718 h 860"/>
                    <a:gd name="T14" fmla="*/ 419 w 702"/>
                    <a:gd name="T15" fmla="*/ 760 h 860"/>
                    <a:gd name="T16" fmla="*/ 284 w 702"/>
                    <a:gd name="T17" fmla="*/ 760 h 860"/>
                    <a:gd name="T18" fmla="*/ 284 w 702"/>
                    <a:gd name="T19" fmla="*/ 760 h 860"/>
                    <a:gd name="T20" fmla="*/ 179 w 702"/>
                    <a:gd name="T21" fmla="*/ 760 h 860"/>
                    <a:gd name="T22" fmla="*/ 212 w 702"/>
                    <a:gd name="T23" fmla="*/ 860 h 860"/>
                    <a:gd name="T24" fmla="*/ 212 w 702"/>
                    <a:gd name="T25" fmla="*/ 860 h 860"/>
                    <a:gd name="T26" fmla="*/ 216 w 702"/>
                    <a:gd name="T27" fmla="*/ 860 h 860"/>
                    <a:gd name="T28" fmla="*/ 488 w 702"/>
                    <a:gd name="T29" fmla="*/ 860 h 860"/>
                    <a:gd name="T30" fmla="*/ 491 w 702"/>
                    <a:gd name="T31" fmla="*/ 860 h 860"/>
                    <a:gd name="T32" fmla="*/ 570 w 702"/>
                    <a:gd name="T33" fmla="*/ 625 h 860"/>
                    <a:gd name="T34" fmla="*/ 702 w 702"/>
                    <a:gd name="T35" fmla="*/ 351 h 860"/>
                    <a:gd name="T36" fmla="*/ 351 w 702"/>
                    <a:gd name="T37" fmla="*/ 0 h 860"/>
                    <a:gd name="T38" fmla="*/ 587 w 702"/>
                    <a:gd name="T39" fmla="*/ 438 h 860"/>
                    <a:gd name="T40" fmla="*/ 485 w 702"/>
                    <a:gd name="T41" fmla="*/ 563 h 860"/>
                    <a:gd name="T42" fmla="*/ 454 w 702"/>
                    <a:gd name="T43" fmla="*/ 658 h 860"/>
                    <a:gd name="T44" fmla="*/ 250 w 702"/>
                    <a:gd name="T45" fmla="*/ 658 h 860"/>
                    <a:gd name="T46" fmla="*/ 219 w 702"/>
                    <a:gd name="T47" fmla="*/ 565 h 860"/>
                    <a:gd name="T48" fmla="*/ 115 w 702"/>
                    <a:gd name="T49" fmla="*/ 439 h 860"/>
                    <a:gd name="T50" fmla="*/ 99 w 702"/>
                    <a:gd name="T51" fmla="*/ 351 h 860"/>
                    <a:gd name="T52" fmla="*/ 351 w 702"/>
                    <a:gd name="T53" fmla="*/ 99 h 860"/>
                    <a:gd name="T54" fmla="*/ 603 w 702"/>
                    <a:gd name="T55" fmla="*/ 351 h 860"/>
                    <a:gd name="T56" fmla="*/ 587 w 702"/>
                    <a:gd name="T57" fmla="*/ 438 h 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02" h="860">
                      <a:moveTo>
                        <a:pt x="351" y="0"/>
                      </a:moveTo>
                      <a:cubicBezTo>
                        <a:pt x="157" y="0"/>
                        <a:pt x="0" y="157"/>
                        <a:pt x="0" y="351"/>
                      </a:cubicBezTo>
                      <a:cubicBezTo>
                        <a:pt x="0" y="463"/>
                        <a:pt x="52" y="562"/>
                        <a:pt x="134" y="627"/>
                      </a:cubicBezTo>
                      <a:cubicBezTo>
                        <a:pt x="165" y="718"/>
                        <a:pt x="165" y="718"/>
                        <a:pt x="165" y="718"/>
                      </a:cubicBezTo>
                      <a:cubicBezTo>
                        <a:pt x="266" y="718"/>
                        <a:pt x="266" y="718"/>
                        <a:pt x="266" y="718"/>
                      </a:cubicBezTo>
                      <a:cubicBezTo>
                        <a:pt x="266" y="718"/>
                        <a:pt x="266" y="718"/>
                        <a:pt x="266" y="718"/>
                      </a:cubicBezTo>
                      <a:cubicBezTo>
                        <a:pt x="434" y="718"/>
                        <a:pt x="434" y="718"/>
                        <a:pt x="434" y="718"/>
                      </a:cubicBezTo>
                      <a:cubicBezTo>
                        <a:pt x="419" y="760"/>
                        <a:pt x="419" y="760"/>
                        <a:pt x="419" y="760"/>
                      </a:cubicBezTo>
                      <a:cubicBezTo>
                        <a:pt x="284" y="760"/>
                        <a:pt x="284" y="760"/>
                        <a:pt x="284" y="760"/>
                      </a:cubicBezTo>
                      <a:cubicBezTo>
                        <a:pt x="284" y="760"/>
                        <a:pt x="284" y="760"/>
                        <a:pt x="284" y="760"/>
                      </a:cubicBezTo>
                      <a:cubicBezTo>
                        <a:pt x="179" y="760"/>
                        <a:pt x="179" y="760"/>
                        <a:pt x="179" y="760"/>
                      </a:cubicBezTo>
                      <a:cubicBezTo>
                        <a:pt x="212" y="860"/>
                        <a:pt x="212" y="860"/>
                        <a:pt x="212" y="860"/>
                      </a:cubicBezTo>
                      <a:cubicBezTo>
                        <a:pt x="212" y="860"/>
                        <a:pt x="212" y="860"/>
                        <a:pt x="212" y="860"/>
                      </a:cubicBezTo>
                      <a:cubicBezTo>
                        <a:pt x="216" y="860"/>
                        <a:pt x="216" y="860"/>
                        <a:pt x="216" y="860"/>
                      </a:cubicBezTo>
                      <a:cubicBezTo>
                        <a:pt x="488" y="860"/>
                        <a:pt x="488" y="860"/>
                        <a:pt x="488" y="860"/>
                      </a:cubicBezTo>
                      <a:cubicBezTo>
                        <a:pt x="491" y="860"/>
                        <a:pt x="491" y="860"/>
                        <a:pt x="491" y="860"/>
                      </a:cubicBezTo>
                      <a:cubicBezTo>
                        <a:pt x="570" y="625"/>
                        <a:pt x="570" y="625"/>
                        <a:pt x="570" y="625"/>
                      </a:cubicBezTo>
                      <a:cubicBezTo>
                        <a:pt x="651" y="560"/>
                        <a:pt x="702" y="461"/>
                        <a:pt x="702" y="351"/>
                      </a:cubicBezTo>
                      <a:cubicBezTo>
                        <a:pt x="702" y="157"/>
                        <a:pt x="545" y="0"/>
                        <a:pt x="351" y="0"/>
                      </a:cubicBezTo>
                      <a:close/>
                      <a:moveTo>
                        <a:pt x="587" y="438"/>
                      </a:moveTo>
                      <a:cubicBezTo>
                        <a:pt x="568" y="490"/>
                        <a:pt x="531" y="534"/>
                        <a:pt x="485" y="563"/>
                      </a:cubicBezTo>
                      <a:cubicBezTo>
                        <a:pt x="454" y="658"/>
                        <a:pt x="454" y="658"/>
                        <a:pt x="454" y="658"/>
                      </a:cubicBezTo>
                      <a:cubicBezTo>
                        <a:pt x="250" y="658"/>
                        <a:pt x="250" y="658"/>
                        <a:pt x="250" y="658"/>
                      </a:cubicBezTo>
                      <a:cubicBezTo>
                        <a:pt x="219" y="565"/>
                        <a:pt x="219" y="565"/>
                        <a:pt x="219" y="565"/>
                      </a:cubicBezTo>
                      <a:cubicBezTo>
                        <a:pt x="172" y="536"/>
                        <a:pt x="135" y="491"/>
                        <a:pt x="115" y="439"/>
                      </a:cubicBezTo>
                      <a:cubicBezTo>
                        <a:pt x="105" y="411"/>
                        <a:pt x="99" y="382"/>
                        <a:pt x="99" y="351"/>
                      </a:cubicBezTo>
                      <a:cubicBezTo>
                        <a:pt x="99" y="212"/>
                        <a:pt x="212" y="99"/>
                        <a:pt x="351" y="99"/>
                      </a:cubicBezTo>
                      <a:cubicBezTo>
                        <a:pt x="490" y="99"/>
                        <a:pt x="603" y="212"/>
                        <a:pt x="603" y="351"/>
                      </a:cubicBezTo>
                      <a:cubicBezTo>
                        <a:pt x="603" y="381"/>
                        <a:pt x="597" y="411"/>
                        <a:pt x="587" y="4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a:ln>
                      <a:noFill/>
                    </a:ln>
                    <a:solidFill>
                      <a:srgbClr val="211F26"/>
                    </a:solidFill>
                    <a:effectLst/>
                    <a:uLnTx/>
                    <a:uFillTx/>
                    <a:latin typeface="Segoe UI Light"/>
                  </a:endParaRPr>
                </a:p>
              </p:txBody>
            </p:sp>
          </p:grpSp>
          <p:sp>
            <p:nvSpPr>
              <p:cNvPr id="40" name="Tekstvak 39">
                <a:extLst>
                  <a:ext uri="{FF2B5EF4-FFF2-40B4-BE49-F238E27FC236}">
                    <a16:creationId xmlns:a16="http://schemas.microsoft.com/office/drawing/2014/main" id="{7A49DD1D-8A84-6D6A-E05F-FDDCDC153375}"/>
                  </a:ext>
                </a:extLst>
              </p:cNvPr>
              <p:cNvSpPr txBox="1"/>
              <p:nvPr userDrawn="1"/>
            </p:nvSpPr>
            <p:spPr>
              <a:xfrm>
                <a:off x="-938434" y="4824764"/>
                <a:ext cx="627798" cy="322239"/>
              </a:xfrm>
              <a:prstGeom prst="rect">
                <a:avLst/>
              </a:prstGeom>
              <a:noFill/>
            </p:spPr>
            <p:txBody>
              <a:bodyPr wrap="square" lIns="0" tIns="0" rIns="0" bIns="0" rtlCol="0" anchor="ctr">
                <a:noAutofit/>
              </a:bodyPr>
              <a:lstStyle/>
              <a:p>
                <a:pPr marL="0" marR="0" lvl="0" indent="0" algn="ctr" defTabSz="914400" rtl="0" eaLnBrk="1" fontAlgn="auto" latinLnBrk="0" hangingPunct="1">
                  <a:lnSpc>
                    <a:spcPct val="90000"/>
                  </a:lnSpc>
                  <a:spcBef>
                    <a:spcPts val="600"/>
                  </a:spcBef>
                  <a:spcAft>
                    <a:spcPts val="600"/>
                  </a:spcAft>
                  <a:buClrTx/>
                  <a:buSzTx/>
                  <a:buFontTx/>
                  <a:buNone/>
                  <a:tabLst/>
                  <a:defRPr/>
                </a:pPr>
                <a:r>
                  <a:rPr kumimoji="0" lang="en-GB" sz="1000" b="0" i="0" u="none" strike="noStrike" kern="0" cap="none" spc="0" normalizeH="0" baseline="0" noProof="0">
                    <a:ln>
                      <a:noFill/>
                    </a:ln>
                    <a:solidFill>
                      <a:srgbClr val="211F26"/>
                    </a:solidFill>
                    <a:effectLst/>
                    <a:uLnTx/>
                    <a:uFillTx/>
                    <a:latin typeface="Calibri" panose="020F0502020204030204" pitchFamily="34" charset="0"/>
                    <a:ea typeface="+mn-ea"/>
                    <a:cs typeface="Calibri" panose="020F0502020204030204" pitchFamily="34" charset="0"/>
                  </a:rPr>
                  <a:t>Inspiration</a:t>
                </a:r>
              </a:p>
            </p:txBody>
          </p:sp>
        </p:grpSp>
        <p:grpSp>
          <p:nvGrpSpPr>
            <p:cNvPr id="32" name="Groep 31">
              <a:extLst>
                <a:ext uri="{FF2B5EF4-FFF2-40B4-BE49-F238E27FC236}">
                  <a16:creationId xmlns:a16="http://schemas.microsoft.com/office/drawing/2014/main" id="{75DACFE2-2ECE-C21F-D4E5-D1F666BA5220}"/>
                </a:ext>
              </a:extLst>
            </p:cNvPr>
            <p:cNvGrpSpPr/>
            <p:nvPr userDrawn="1"/>
          </p:nvGrpSpPr>
          <p:grpSpPr>
            <a:xfrm>
              <a:off x="-3365484" y="1226982"/>
              <a:ext cx="446937" cy="406485"/>
              <a:chOff x="-3563526" y="1409294"/>
              <a:chExt cx="354190" cy="322133"/>
            </a:xfrm>
          </p:grpSpPr>
          <p:grpSp>
            <p:nvGrpSpPr>
              <p:cNvPr id="33" name="Groep 32">
                <a:extLst>
                  <a:ext uri="{FF2B5EF4-FFF2-40B4-BE49-F238E27FC236}">
                    <a16:creationId xmlns:a16="http://schemas.microsoft.com/office/drawing/2014/main" id="{0337BE3E-8425-DBAC-7532-803B69748194}"/>
                  </a:ext>
                </a:extLst>
              </p:cNvPr>
              <p:cNvGrpSpPr/>
              <p:nvPr userDrawn="1"/>
            </p:nvGrpSpPr>
            <p:grpSpPr>
              <a:xfrm>
                <a:off x="-3499992" y="1409294"/>
                <a:ext cx="225195" cy="195499"/>
                <a:chOff x="8987389" y="1361199"/>
                <a:chExt cx="2200275" cy="1914525"/>
              </a:xfrm>
            </p:grpSpPr>
            <p:sp>
              <p:nvSpPr>
                <p:cNvPr id="35" name="Vrije vorm: vorm 34">
                  <a:extLst>
                    <a:ext uri="{FF2B5EF4-FFF2-40B4-BE49-F238E27FC236}">
                      <a16:creationId xmlns:a16="http://schemas.microsoft.com/office/drawing/2014/main" id="{A2C58ACA-262A-CCA5-BF92-19990A21DB82}"/>
                    </a:ext>
                  </a:extLst>
                </p:cNvPr>
                <p:cNvSpPr/>
                <p:nvPr/>
              </p:nvSpPr>
              <p:spPr>
                <a:xfrm>
                  <a:off x="9363620" y="1831738"/>
                  <a:ext cx="371477" cy="371472"/>
                </a:xfrm>
                <a:custGeom>
                  <a:avLst/>
                  <a:gdLst>
                    <a:gd name="connsiteX0" fmla="*/ 369094 w 371475"/>
                    <a:gd name="connsiteY0" fmla="*/ 188119 h 371475"/>
                    <a:gd name="connsiteX1" fmla="*/ 188119 w 371475"/>
                    <a:gd name="connsiteY1" fmla="*/ 369094 h 371475"/>
                    <a:gd name="connsiteX2" fmla="*/ 7144 w 371475"/>
                    <a:gd name="connsiteY2" fmla="*/ 188119 h 371475"/>
                    <a:gd name="connsiteX3" fmla="*/ 188119 w 371475"/>
                    <a:gd name="connsiteY3" fmla="*/ 7144 h 371475"/>
                    <a:gd name="connsiteX4" fmla="*/ 369094 w 371475"/>
                    <a:gd name="connsiteY4" fmla="*/ 188119 h 371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475" h="371475">
                      <a:moveTo>
                        <a:pt x="369094" y="188119"/>
                      </a:moveTo>
                      <a:cubicBezTo>
                        <a:pt x="369094" y="288068"/>
                        <a:pt x="288068" y="369094"/>
                        <a:pt x="188119" y="369094"/>
                      </a:cubicBezTo>
                      <a:cubicBezTo>
                        <a:pt x="88169" y="369094"/>
                        <a:pt x="7144" y="288068"/>
                        <a:pt x="7144" y="188119"/>
                      </a:cubicBezTo>
                      <a:cubicBezTo>
                        <a:pt x="7144" y="88169"/>
                        <a:pt x="88169" y="7144"/>
                        <a:pt x="188119" y="7144"/>
                      </a:cubicBezTo>
                      <a:cubicBezTo>
                        <a:pt x="288068" y="7144"/>
                        <a:pt x="369094" y="88169"/>
                        <a:pt x="369094" y="188119"/>
                      </a:cubicBezTo>
                      <a:close/>
                    </a:path>
                  </a:pathLst>
                </a:custGeom>
                <a:solidFill>
                  <a:srgbClr val="1FF524"/>
                </a:solidFill>
                <a:ln w="9525" cap="flat">
                  <a:noFill/>
                  <a:prstDash val="solid"/>
                  <a:miter/>
                </a:ln>
              </p:spPr>
              <p:txBody>
                <a:bodyPr rtlCol="0" anchor="ctr"/>
                <a:lstStyle/>
                <a:p>
                  <a:pPr defTabSz="995469"/>
                  <a:endParaRPr lang="en-GB" sz="7200" noProof="0">
                    <a:solidFill>
                      <a:srgbClr val="211F26"/>
                    </a:solidFill>
                    <a:latin typeface="Segoe UI Light"/>
                  </a:endParaRPr>
                </a:p>
              </p:txBody>
            </p:sp>
            <p:grpSp>
              <p:nvGrpSpPr>
                <p:cNvPr id="36" name="Groep 35">
                  <a:extLst>
                    <a:ext uri="{FF2B5EF4-FFF2-40B4-BE49-F238E27FC236}">
                      <a16:creationId xmlns:a16="http://schemas.microsoft.com/office/drawing/2014/main" id="{F6730876-DE0D-0AA5-9C67-D8D3B4F151C3}"/>
                    </a:ext>
                  </a:extLst>
                </p:cNvPr>
                <p:cNvGrpSpPr/>
                <p:nvPr/>
              </p:nvGrpSpPr>
              <p:grpSpPr>
                <a:xfrm>
                  <a:off x="8987389" y="1361199"/>
                  <a:ext cx="2200275" cy="1914525"/>
                  <a:chOff x="8987389" y="1361199"/>
                  <a:chExt cx="2200275" cy="1914525"/>
                </a:xfrm>
                <a:gradFill>
                  <a:gsLst>
                    <a:gs pos="0">
                      <a:srgbClr val="9D9FA1"/>
                    </a:gs>
                    <a:gs pos="70000">
                      <a:srgbClr val="211F26"/>
                    </a:gs>
                  </a:gsLst>
                  <a:lin ang="2700000" scaled="0"/>
                </a:gradFill>
              </p:grpSpPr>
              <p:sp>
                <p:nvSpPr>
                  <p:cNvPr id="37" name="Vrije vorm: vorm 36">
                    <a:extLst>
                      <a:ext uri="{FF2B5EF4-FFF2-40B4-BE49-F238E27FC236}">
                        <a16:creationId xmlns:a16="http://schemas.microsoft.com/office/drawing/2014/main" id="{351718E2-0614-6C80-9C21-D78D1D8A724B}"/>
                      </a:ext>
                    </a:extLst>
                  </p:cNvPr>
                  <p:cNvSpPr/>
                  <p:nvPr/>
                </p:nvSpPr>
                <p:spPr>
                  <a:xfrm>
                    <a:off x="8987389" y="1361199"/>
                    <a:ext cx="2200275" cy="1914525"/>
                  </a:xfrm>
                  <a:custGeom>
                    <a:avLst/>
                    <a:gdLst>
                      <a:gd name="connsiteX0" fmla="*/ 7144 w 2200275"/>
                      <a:gd name="connsiteY0" fmla="*/ 7144 h 1914525"/>
                      <a:gd name="connsiteX1" fmla="*/ 7144 w 2200275"/>
                      <a:gd name="connsiteY1" fmla="*/ 245269 h 1914525"/>
                      <a:gd name="connsiteX2" fmla="*/ 432911 w 2200275"/>
                      <a:gd name="connsiteY2" fmla="*/ 245269 h 1914525"/>
                      <a:gd name="connsiteX3" fmla="*/ 432911 w 2200275"/>
                      <a:gd name="connsiteY3" fmla="*/ 245269 h 1914525"/>
                      <a:gd name="connsiteX4" fmla="*/ 1959769 w 2200275"/>
                      <a:gd name="connsiteY4" fmla="*/ 245269 h 1914525"/>
                      <a:gd name="connsiteX5" fmla="*/ 1959769 w 2200275"/>
                      <a:gd name="connsiteY5" fmla="*/ 1674019 h 1914525"/>
                      <a:gd name="connsiteX6" fmla="*/ 245269 w 2200275"/>
                      <a:gd name="connsiteY6" fmla="*/ 1674019 h 1914525"/>
                      <a:gd name="connsiteX7" fmla="*/ 245269 w 2200275"/>
                      <a:gd name="connsiteY7" fmla="*/ 350044 h 1914525"/>
                      <a:gd name="connsiteX8" fmla="*/ 7144 w 2200275"/>
                      <a:gd name="connsiteY8" fmla="*/ 350044 h 1914525"/>
                      <a:gd name="connsiteX9" fmla="*/ 7144 w 2200275"/>
                      <a:gd name="connsiteY9" fmla="*/ 1912144 h 1914525"/>
                      <a:gd name="connsiteX10" fmla="*/ 2197894 w 2200275"/>
                      <a:gd name="connsiteY10" fmla="*/ 1912144 h 1914525"/>
                      <a:gd name="connsiteX11" fmla="*/ 2197894 w 2200275"/>
                      <a:gd name="connsiteY11" fmla="*/ 7144 h 191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0275" h="1914525">
                        <a:moveTo>
                          <a:pt x="7144" y="7144"/>
                        </a:moveTo>
                        <a:lnTo>
                          <a:pt x="7144" y="245269"/>
                        </a:lnTo>
                        <a:lnTo>
                          <a:pt x="432911" y="245269"/>
                        </a:lnTo>
                        <a:lnTo>
                          <a:pt x="432911" y="245269"/>
                        </a:lnTo>
                        <a:lnTo>
                          <a:pt x="1959769" y="245269"/>
                        </a:lnTo>
                        <a:lnTo>
                          <a:pt x="1959769" y="1674019"/>
                        </a:lnTo>
                        <a:lnTo>
                          <a:pt x="245269" y="1674019"/>
                        </a:lnTo>
                        <a:lnTo>
                          <a:pt x="245269" y="350044"/>
                        </a:lnTo>
                        <a:lnTo>
                          <a:pt x="7144" y="350044"/>
                        </a:lnTo>
                        <a:lnTo>
                          <a:pt x="7144" y="1912144"/>
                        </a:lnTo>
                        <a:lnTo>
                          <a:pt x="2197894" y="1912144"/>
                        </a:lnTo>
                        <a:lnTo>
                          <a:pt x="2197894" y="7144"/>
                        </a:lnTo>
                        <a:close/>
                      </a:path>
                    </a:pathLst>
                  </a:custGeom>
                  <a:grpFill/>
                  <a:ln w="9525" cap="flat">
                    <a:noFill/>
                    <a:prstDash val="solid"/>
                    <a:miter/>
                  </a:ln>
                </p:spPr>
                <p:txBody>
                  <a:bodyPr rtlCol="0" anchor="ctr"/>
                  <a:lstStyle/>
                  <a:p>
                    <a:pPr defTabSz="995469"/>
                    <a:endParaRPr lang="en-GB" sz="7200" noProof="0">
                      <a:solidFill>
                        <a:srgbClr val="211F26"/>
                      </a:solidFill>
                      <a:latin typeface="Segoe UI Light"/>
                    </a:endParaRPr>
                  </a:p>
                </p:txBody>
              </p:sp>
              <p:sp>
                <p:nvSpPr>
                  <p:cNvPr id="38" name="Vrije vorm: vorm 37">
                    <a:extLst>
                      <a:ext uri="{FF2B5EF4-FFF2-40B4-BE49-F238E27FC236}">
                        <a16:creationId xmlns:a16="http://schemas.microsoft.com/office/drawing/2014/main" id="{1C43FA9C-151E-3DB2-9144-91A74E631F73}"/>
                      </a:ext>
                    </a:extLst>
                  </p:cNvPr>
                  <p:cNvSpPr/>
                  <p:nvPr/>
                </p:nvSpPr>
                <p:spPr>
                  <a:xfrm>
                    <a:off x="9362668" y="1953652"/>
                    <a:ext cx="1438273" cy="885828"/>
                  </a:xfrm>
                  <a:custGeom>
                    <a:avLst/>
                    <a:gdLst>
                      <a:gd name="connsiteX0" fmla="*/ 1070134 w 1438275"/>
                      <a:gd name="connsiteY0" fmla="*/ 7144 h 885825"/>
                      <a:gd name="connsiteX1" fmla="*/ 801529 w 1438275"/>
                      <a:gd name="connsiteY1" fmla="*/ 275749 h 885825"/>
                      <a:gd name="connsiteX2" fmla="*/ 662464 w 1438275"/>
                      <a:gd name="connsiteY2" fmla="*/ 137636 h 885825"/>
                      <a:gd name="connsiteX3" fmla="*/ 7144 w 1438275"/>
                      <a:gd name="connsiteY3" fmla="*/ 784384 h 885825"/>
                      <a:gd name="connsiteX4" fmla="*/ 108109 w 1438275"/>
                      <a:gd name="connsiteY4" fmla="*/ 885349 h 885825"/>
                      <a:gd name="connsiteX5" fmla="*/ 662464 w 1438275"/>
                      <a:gd name="connsiteY5" fmla="*/ 338614 h 885825"/>
                      <a:gd name="connsiteX6" fmla="*/ 928211 w 1438275"/>
                      <a:gd name="connsiteY6" fmla="*/ 605314 h 885825"/>
                      <a:gd name="connsiteX7" fmla="*/ 1029176 w 1438275"/>
                      <a:gd name="connsiteY7" fmla="*/ 503396 h 885825"/>
                      <a:gd name="connsiteX8" fmla="*/ 902494 w 1438275"/>
                      <a:gd name="connsiteY8" fmla="*/ 376714 h 885825"/>
                      <a:gd name="connsiteX9" fmla="*/ 1070134 w 1438275"/>
                      <a:gd name="connsiteY9" fmla="*/ 209074 h 885825"/>
                      <a:gd name="connsiteX10" fmla="*/ 1337786 w 1438275"/>
                      <a:gd name="connsiteY10" fmla="*/ 480536 h 885825"/>
                      <a:gd name="connsiteX11" fmla="*/ 1438751 w 1438275"/>
                      <a:gd name="connsiteY11" fmla="*/ 378619 h 88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38275" h="885825">
                        <a:moveTo>
                          <a:pt x="1070134" y="7144"/>
                        </a:moveTo>
                        <a:lnTo>
                          <a:pt x="801529" y="275749"/>
                        </a:lnTo>
                        <a:lnTo>
                          <a:pt x="662464" y="137636"/>
                        </a:lnTo>
                        <a:lnTo>
                          <a:pt x="7144" y="784384"/>
                        </a:lnTo>
                        <a:lnTo>
                          <a:pt x="108109" y="885349"/>
                        </a:lnTo>
                        <a:lnTo>
                          <a:pt x="662464" y="338614"/>
                        </a:lnTo>
                        <a:lnTo>
                          <a:pt x="928211" y="605314"/>
                        </a:lnTo>
                        <a:lnTo>
                          <a:pt x="1029176" y="503396"/>
                        </a:lnTo>
                        <a:lnTo>
                          <a:pt x="902494" y="376714"/>
                        </a:lnTo>
                        <a:lnTo>
                          <a:pt x="1070134" y="209074"/>
                        </a:lnTo>
                        <a:lnTo>
                          <a:pt x="1337786" y="480536"/>
                        </a:lnTo>
                        <a:lnTo>
                          <a:pt x="1438751" y="378619"/>
                        </a:lnTo>
                        <a:close/>
                      </a:path>
                    </a:pathLst>
                  </a:custGeom>
                  <a:grpFill/>
                  <a:ln w="9525" cap="flat">
                    <a:noFill/>
                    <a:prstDash val="solid"/>
                    <a:miter/>
                  </a:ln>
                </p:spPr>
                <p:txBody>
                  <a:bodyPr rtlCol="0" anchor="ctr"/>
                  <a:lstStyle/>
                  <a:p>
                    <a:pPr defTabSz="995469"/>
                    <a:endParaRPr lang="en-GB" sz="7200" noProof="0">
                      <a:solidFill>
                        <a:srgbClr val="211F26"/>
                      </a:solidFill>
                      <a:latin typeface="Segoe UI Light"/>
                    </a:endParaRPr>
                  </a:p>
                </p:txBody>
              </p:sp>
            </p:grpSp>
          </p:grpSp>
          <p:sp>
            <p:nvSpPr>
              <p:cNvPr id="34" name="Tekstvak 33">
                <a:extLst>
                  <a:ext uri="{FF2B5EF4-FFF2-40B4-BE49-F238E27FC236}">
                    <a16:creationId xmlns:a16="http://schemas.microsoft.com/office/drawing/2014/main" id="{B6C11881-B578-55DF-0993-3A1A72EFCAC9}"/>
                  </a:ext>
                </a:extLst>
              </p:cNvPr>
              <p:cNvSpPr txBox="1"/>
              <p:nvPr userDrawn="1"/>
            </p:nvSpPr>
            <p:spPr>
              <a:xfrm>
                <a:off x="-3563526" y="1617700"/>
                <a:ext cx="354190" cy="113727"/>
              </a:xfrm>
              <a:prstGeom prst="rect">
                <a:avLst/>
              </a:prstGeom>
              <a:noFill/>
            </p:spPr>
            <p:txBody>
              <a:bodyPr wrap="square" lIns="0" tIns="18000" rIns="0" bIns="0" rtlCol="0" anchor="t">
                <a:noAutofit/>
              </a:bodyPr>
              <a:lstStyle/>
              <a:p>
                <a:pPr marL="0" marR="0" lvl="0" indent="0" algn="ctr" defTabSz="914400" rtl="0" eaLnBrk="1" fontAlgn="auto" latinLnBrk="0" hangingPunct="1">
                  <a:lnSpc>
                    <a:spcPct val="90000"/>
                  </a:lnSpc>
                  <a:spcBef>
                    <a:spcPts val="600"/>
                  </a:spcBef>
                  <a:spcAft>
                    <a:spcPts val="600"/>
                  </a:spcAft>
                  <a:buClrTx/>
                  <a:buSzTx/>
                  <a:buFontTx/>
                  <a:buNone/>
                  <a:tabLst/>
                  <a:defRPr/>
                </a:pPr>
                <a:r>
                  <a:rPr kumimoji="0" lang="en-GB" sz="1000" b="0" i="0" u="none" strike="noStrike" kern="0" cap="none" spc="0" normalizeH="0" baseline="0" noProof="0">
                    <a:ln>
                      <a:noFill/>
                    </a:ln>
                    <a:solidFill>
                      <a:srgbClr val="211F26"/>
                    </a:solidFill>
                    <a:effectLst/>
                    <a:uLnTx/>
                    <a:uFillTx/>
                    <a:latin typeface="Calibri" panose="020F0502020204030204" pitchFamily="34" charset="0"/>
                    <a:ea typeface="+mn-ea"/>
                    <a:cs typeface="Calibri" panose="020F0502020204030204" pitchFamily="34" charset="0"/>
                  </a:rPr>
                  <a:t>Images</a:t>
                </a:r>
              </a:p>
            </p:txBody>
          </p:sp>
        </p:grpSp>
      </p:grpSp>
      <p:sp>
        <p:nvSpPr>
          <p:cNvPr id="77" name="Tijdelijke aanduiding voor tekst 15">
            <a:extLst>
              <a:ext uri="{FF2B5EF4-FFF2-40B4-BE49-F238E27FC236}">
                <a16:creationId xmlns:a16="http://schemas.microsoft.com/office/drawing/2014/main" id="{556F8572-CE32-448F-67F4-2E2565A6904D}"/>
              </a:ext>
            </a:extLst>
          </p:cNvPr>
          <p:cNvSpPr>
            <a:spLocks noGrp="1"/>
          </p:cNvSpPr>
          <p:nvPr>
            <p:ph type="body" sz="quarter" idx="14" hasCustomPrompt="1"/>
          </p:nvPr>
        </p:nvSpPr>
        <p:spPr>
          <a:xfrm>
            <a:off x="720000" y="6060536"/>
            <a:ext cx="932400" cy="475200"/>
          </a:xfrm>
          <a:blipFill>
            <a:blip r:embed="rId4"/>
            <a:stretch>
              <a:fillRect/>
            </a:stretch>
          </a:blipFill>
        </p:spPr>
        <p:txBody>
          <a:bodyPr/>
          <a:lstStyle>
            <a:lvl1pPr marL="0" indent="0">
              <a:buNone/>
              <a:defRPr sz="100"/>
            </a:lvl1pPr>
          </a:lstStyle>
          <a:p>
            <a:pPr lvl="0"/>
            <a:r>
              <a:rPr lang="en-GB"/>
              <a:t> </a:t>
            </a:r>
          </a:p>
        </p:txBody>
      </p:sp>
      <p:sp>
        <p:nvSpPr>
          <p:cNvPr id="81" name="Tijdelijke aanduiding voor tekst 12">
            <a:extLst>
              <a:ext uri="{FF2B5EF4-FFF2-40B4-BE49-F238E27FC236}">
                <a16:creationId xmlns:a16="http://schemas.microsoft.com/office/drawing/2014/main" id="{712CF7BF-F408-9352-F5D4-4AE1AC2CA7B9}"/>
              </a:ext>
            </a:extLst>
          </p:cNvPr>
          <p:cNvSpPr>
            <a:spLocks noGrp="1"/>
          </p:cNvSpPr>
          <p:nvPr>
            <p:ph type="body" sz="quarter" idx="18" hasCustomPrompt="1"/>
          </p:nvPr>
        </p:nvSpPr>
        <p:spPr>
          <a:xfrm>
            <a:off x="708207" y="707795"/>
            <a:ext cx="36000" cy="396000"/>
          </a:xfrm>
          <a:custGeom>
            <a:avLst/>
            <a:gdLst>
              <a:gd name="connsiteX0" fmla="*/ 18000 w 36000"/>
              <a:gd name="connsiteY0" fmla="*/ 0 h 396000"/>
              <a:gd name="connsiteX1" fmla="*/ 36000 w 36000"/>
              <a:gd name="connsiteY1" fmla="*/ 18000 h 396000"/>
              <a:gd name="connsiteX2" fmla="*/ 36000 w 36000"/>
              <a:gd name="connsiteY2" fmla="*/ 378000 h 396000"/>
              <a:gd name="connsiteX3" fmla="*/ 18000 w 36000"/>
              <a:gd name="connsiteY3" fmla="*/ 396000 h 396000"/>
              <a:gd name="connsiteX4" fmla="*/ 0 w 36000"/>
              <a:gd name="connsiteY4" fmla="*/ 378000 h 396000"/>
              <a:gd name="connsiteX5" fmla="*/ 0 w 36000"/>
              <a:gd name="connsiteY5" fmla="*/ 18000 h 396000"/>
              <a:gd name="connsiteX6" fmla="*/ 18000 w 36000"/>
              <a:gd name="connsiteY6" fmla="*/ 0 h 3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 h="396000">
                <a:moveTo>
                  <a:pt x="18000" y="0"/>
                </a:moveTo>
                <a:cubicBezTo>
                  <a:pt x="27941" y="0"/>
                  <a:pt x="36000" y="8059"/>
                  <a:pt x="36000" y="18000"/>
                </a:cubicBezTo>
                <a:lnTo>
                  <a:pt x="36000" y="378000"/>
                </a:lnTo>
                <a:cubicBezTo>
                  <a:pt x="36000" y="387941"/>
                  <a:pt x="27941" y="396000"/>
                  <a:pt x="18000" y="396000"/>
                </a:cubicBezTo>
                <a:cubicBezTo>
                  <a:pt x="8059" y="396000"/>
                  <a:pt x="0" y="387941"/>
                  <a:pt x="0" y="378000"/>
                </a:cubicBezTo>
                <a:lnTo>
                  <a:pt x="0" y="18000"/>
                </a:lnTo>
                <a:cubicBezTo>
                  <a:pt x="0" y="8059"/>
                  <a:pt x="8059" y="0"/>
                  <a:pt x="18000" y="0"/>
                </a:cubicBezTo>
                <a:close/>
              </a:path>
            </a:pathLst>
          </a:custGeom>
          <a:solidFill>
            <a:schemeClr val="accent1"/>
          </a:solidFill>
        </p:spPr>
        <p:txBody>
          <a:bodyPr wrap="square">
            <a:noAutofit/>
          </a:bodyPr>
          <a:lstStyle>
            <a:lvl1pPr marL="0" indent="0">
              <a:buNone/>
              <a:defRPr sz="100"/>
            </a:lvl1pPr>
          </a:lstStyle>
          <a:p>
            <a:pPr lvl="0"/>
            <a:r>
              <a:rPr lang="en-GB"/>
              <a:t> </a:t>
            </a:r>
          </a:p>
        </p:txBody>
      </p:sp>
      <p:sp>
        <p:nvSpPr>
          <p:cNvPr id="82" name="Tijdelijke aanduiding voor titel 1">
            <a:extLst>
              <a:ext uri="{FF2B5EF4-FFF2-40B4-BE49-F238E27FC236}">
                <a16:creationId xmlns:a16="http://schemas.microsoft.com/office/drawing/2014/main" id="{EA4CC151-4A54-758F-AAA8-86BD1EB1643C}"/>
              </a:ext>
            </a:extLst>
          </p:cNvPr>
          <p:cNvSpPr>
            <a:spLocks noGrp="1"/>
          </p:cNvSpPr>
          <p:nvPr>
            <p:ph type="title" hasCustomPrompt="1"/>
          </p:nvPr>
        </p:nvSpPr>
        <p:spPr>
          <a:xfrm>
            <a:off x="865163" y="722313"/>
            <a:ext cx="10606838" cy="342211"/>
          </a:xfrm>
          <a:prstGeom prst="rect">
            <a:avLst/>
          </a:prstGeom>
        </p:spPr>
        <p:txBody>
          <a:bodyPr vert="horz" lIns="0" tIns="0" rIns="0" bIns="0" rtlCol="0" anchor="t">
            <a:noAutofit/>
          </a:bodyPr>
          <a:lstStyle/>
          <a:p>
            <a:r>
              <a:rPr lang="en-GB" noProof="0"/>
              <a:t>Place the title of the slide here</a:t>
            </a:r>
          </a:p>
        </p:txBody>
      </p:sp>
    </p:spTree>
    <p:extLst>
      <p:ext uri="{BB962C8B-B14F-4D97-AF65-F5344CB8AC3E}">
        <p14:creationId xmlns:p14="http://schemas.microsoft.com/office/powerpoint/2010/main" val="1442412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content bottom">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A5CD062-A46D-384E-BA58-5879B4619C27}"/>
              </a:ext>
            </a:extLst>
          </p:cNvPr>
          <p:cNvSpPr>
            <a:spLocks noGrp="1"/>
          </p:cNvSpPr>
          <p:nvPr>
            <p:ph sz="quarter" idx="12"/>
          </p:nvPr>
        </p:nvSpPr>
        <p:spPr>
          <a:xfrm>
            <a:off x="0" y="0"/>
            <a:ext cx="12192000" cy="6858000"/>
          </a:xfrm>
          <a:solidFill>
            <a:schemeClr val="bg2"/>
          </a:solidFill>
        </p:spPr>
        <p:txBody>
          <a:bodyPr/>
          <a:lstStyle/>
          <a:p>
            <a:pPr lvl="0"/>
            <a:r>
              <a:rPr lang="nl-NL"/>
              <a:t>Klikken om de tekststijl van het model te bewerken</a:t>
            </a:r>
          </a:p>
        </p:txBody>
      </p:sp>
      <p:pic>
        <p:nvPicPr>
          <p:cNvPr id="6" name="Picture 5">
            <a:extLst>
              <a:ext uri="{FF2B5EF4-FFF2-40B4-BE49-F238E27FC236}">
                <a16:creationId xmlns:a16="http://schemas.microsoft.com/office/drawing/2014/main" id="{D91145C2-8668-BF4B-96D8-A87283B1BB59}"/>
              </a:ext>
            </a:extLst>
          </p:cNvPr>
          <p:cNvPicPr>
            <a:picLocks noChangeAspect="1"/>
          </p:cNvPicPr>
          <p:nvPr userDrawn="1"/>
        </p:nvPicPr>
        <p:blipFill>
          <a:blip r:embed="rId2"/>
          <a:stretch>
            <a:fillRect/>
          </a:stretch>
        </p:blipFill>
        <p:spPr>
          <a:xfrm>
            <a:off x="0" y="9449"/>
            <a:ext cx="12192000" cy="6839101"/>
          </a:xfrm>
          <a:prstGeom prst="rect">
            <a:avLst/>
          </a:prstGeom>
        </p:spPr>
      </p:pic>
    </p:spTree>
    <p:extLst>
      <p:ext uri="{BB962C8B-B14F-4D97-AF65-F5344CB8AC3E}">
        <p14:creationId xmlns:p14="http://schemas.microsoft.com/office/powerpoint/2010/main" val="42734070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14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hapter blu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16F0D-009B-7542-AC3B-814A02441073}"/>
              </a:ext>
            </a:extLst>
          </p:cNvPr>
          <p:cNvSpPr>
            <a:spLocks noGrp="1"/>
          </p:cNvSpPr>
          <p:nvPr>
            <p:ph type="title" hasCustomPrompt="1"/>
          </p:nvPr>
        </p:nvSpPr>
        <p:spPr>
          <a:xfrm>
            <a:off x="550862" y="3123957"/>
            <a:ext cx="11090275" cy="2088232"/>
          </a:xfrm>
        </p:spPr>
        <p:txBody>
          <a:bodyPr anchor="t">
            <a:noAutofit/>
          </a:bodyPr>
          <a:lstStyle>
            <a:lvl1pPr>
              <a:lnSpc>
                <a:spcPct val="100000"/>
              </a:lnSpc>
              <a:defRPr>
                <a:solidFill>
                  <a:schemeClr val="bg1"/>
                </a:solidFill>
              </a:defRPr>
            </a:lvl1pPr>
          </a:lstStyle>
          <a:p>
            <a:r>
              <a:rPr lang="nl-NL"/>
              <a:t>Klik om stijl te bewerken</a:t>
            </a:r>
            <a:endParaRPr lang="nl-NL" noProof="0"/>
          </a:p>
        </p:txBody>
      </p:sp>
      <p:sp>
        <p:nvSpPr>
          <p:cNvPr id="14" name="Text Placeholder 13">
            <a:extLst>
              <a:ext uri="{FF2B5EF4-FFF2-40B4-BE49-F238E27FC236}">
                <a16:creationId xmlns:a16="http://schemas.microsoft.com/office/drawing/2014/main" id="{FA7084ED-CEC5-CB4D-B500-E23F297B17AF}"/>
              </a:ext>
            </a:extLst>
          </p:cNvPr>
          <p:cNvSpPr>
            <a:spLocks noGrp="1"/>
          </p:cNvSpPr>
          <p:nvPr>
            <p:ph type="body" sz="quarter" idx="10" hasCustomPrompt="1"/>
          </p:nvPr>
        </p:nvSpPr>
        <p:spPr>
          <a:xfrm>
            <a:off x="550862" y="2311874"/>
            <a:ext cx="839117" cy="935037"/>
          </a:xfrm>
        </p:spPr>
        <p:txBody>
          <a:bodyPr>
            <a:normAutofit/>
          </a:bodyPr>
          <a:lstStyle>
            <a:lvl1pPr>
              <a:defRPr sz="5500" b="1" i="0">
                <a:solidFill>
                  <a:schemeClr val="bg1"/>
                </a:solidFill>
                <a:latin typeface="Arial Black" panose="020B0604020202020204" pitchFamily="34" charset="0"/>
              </a:defRPr>
            </a:lvl1pPr>
          </a:lstStyle>
          <a:p>
            <a:pPr lvl="0"/>
            <a:r>
              <a:rPr lang="nl-NL" noProof="0"/>
              <a:t>#.</a:t>
            </a:r>
          </a:p>
        </p:txBody>
      </p:sp>
      <p:grpSp>
        <p:nvGrpSpPr>
          <p:cNvPr id="3" name="Group 2">
            <a:extLst>
              <a:ext uri="{FF2B5EF4-FFF2-40B4-BE49-F238E27FC236}">
                <a16:creationId xmlns:a16="http://schemas.microsoft.com/office/drawing/2014/main" id="{421407A2-ACB2-1A4B-A926-592ED553CA80}"/>
              </a:ext>
            </a:extLst>
          </p:cNvPr>
          <p:cNvGrpSpPr/>
          <p:nvPr userDrawn="1"/>
        </p:nvGrpSpPr>
        <p:grpSpPr>
          <a:xfrm>
            <a:off x="11496599" y="332656"/>
            <a:ext cx="407012" cy="348834"/>
            <a:chOff x="11496599" y="332656"/>
            <a:chExt cx="407012" cy="348834"/>
          </a:xfrm>
        </p:grpSpPr>
        <p:sp>
          <p:nvSpPr>
            <p:cNvPr id="10" name="Freeform 9">
              <a:extLst>
                <a:ext uri="{FF2B5EF4-FFF2-40B4-BE49-F238E27FC236}">
                  <a16:creationId xmlns:a16="http://schemas.microsoft.com/office/drawing/2014/main" id="{B02F11E3-5EA0-394F-95B0-271DC53A7ACE}"/>
                </a:ext>
              </a:extLst>
            </p:cNvPr>
            <p:cNvSpPr/>
            <p:nvPr userDrawn="1"/>
          </p:nvSpPr>
          <p:spPr>
            <a:xfrm>
              <a:off x="11496599" y="332656"/>
              <a:ext cx="174428" cy="348834"/>
            </a:xfrm>
            <a:custGeom>
              <a:avLst/>
              <a:gdLst>
                <a:gd name="connsiteX0" fmla="*/ 116317 w 174428"/>
                <a:gd name="connsiteY0" fmla="*/ 203556 h 348834"/>
                <a:gd name="connsiteX1" fmla="*/ 174428 w 174428"/>
                <a:gd name="connsiteY1" fmla="*/ 203556 h 348834"/>
                <a:gd name="connsiteX2" fmla="*/ 174428 w 174428"/>
                <a:gd name="connsiteY2" fmla="*/ 348834 h 348834"/>
                <a:gd name="connsiteX3" fmla="*/ 116317 w 174428"/>
                <a:gd name="connsiteY3" fmla="*/ 348834 h 348834"/>
                <a:gd name="connsiteX4" fmla="*/ 116317 w 174428"/>
                <a:gd name="connsiteY4" fmla="*/ 203556 h 348834"/>
                <a:gd name="connsiteX5" fmla="*/ 116317 w 174428"/>
                <a:gd name="connsiteY5" fmla="*/ 0 h 348834"/>
                <a:gd name="connsiteX6" fmla="*/ 174428 w 174428"/>
                <a:gd name="connsiteY6" fmla="*/ 0 h 348834"/>
                <a:gd name="connsiteX7" fmla="*/ 174428 w 174428"/>
                <a:gd name="connsiteY7" fmla="*/ 145264 h 348834"/>
                <a:gd name="connsiteX8" fmla="*/ 116317 w 174428"/>
                <a:gd name="connsiteY8" fmla="*/ 145264 h 348834"/>
                <a:gd name="connsiteX9" fmla="*/ 116317 w 174428"/>
                <a:gd name="connsiteY9" fmla="*/ 0 h 348834"/>
                <a:gd name="connsiteX10" fmla="*/ 0 w 174428"/>
                <a:gd name="connsiteY10" fmla="*/ 0 h 348834"/>
                <a:gd name="connsiteX11" fmla="*/ 58111 w 174428"/>
                <a:gd name="connsiteY11" fmla="*/ 0 h 348834"/>
                <a:gd name="connsiteX12" fmla="*/ 58111 w 174428"/>
                <a:gd name="connsiteY12" fmla="*/ 348668 h 348834"/>
                <a:gd name="connsiteX13" fmla="*/ 0 w 174428"/>
                <a:gd name="connsiteY13" fmla="*/ 348668 h 348834"/>
                <a:gd name="connsiteX14" fmla="*/ 0 w 174428"/>
                <a:gd name="connsiteY14" fmla="*/ 0 h 348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4428" h="348834">
                  <a:moveTo>
                    <a:pt x="116317" y="203556"/>
                  </a:moveTo>
                  <a:lnTo>
                    <a:pt x="174428" y="203556"/>
                  </a:lnTo>
                  <a:lnTo>
                    <a:pt x="174428" y="348834"/>
                  </a:lnTo>
                  <a:lnTo>
                    <a:pt x="116317" y="348834"/>
                  </a:lnTo>
                  <a:cubicBezTo>
                    <a:pt x="116317" y="348834"/>
                    <a:pt x="116317" y="203556"/>
                    <a:pt x="116317" y="203556"/>
                  </a:cubicBezTo>
                  <a:close/>
                  <a:moveTo>
                    <a:pt x="116317" y="0"/>
                  </a:moveTo>
                  <a:lnTo>
                    <a:pt x="174428" y="0"/>
                  </a:lnTo>
                  <a:lnTo>
                    <a:pt x="174428" y="145264"/>
                  </a:lnTo>
                  <a:lnTo>
                    <a:pt x="116317" y="145264"/>
                  </a:lnTo>
                  <a:cubicBezTo>
                    <a:pt x="116317" y="145264"/>
                    <a:pt x="116317" y="0"/>
                    <a:pt x="116317" y="0"/>
                  </a:cubicBezTo>
                  <a:close/>
                  <a:moveTo>
                    <a:pt x="0" y="0"/>
                  </a:moveTo>
                  <a:lnTo>
                    <a:pt x="58111" y="0"/>
                  </a:lnTo>
                  <a:lnTo>
                    <a:pt x="58111" y="348668"/>
                  </a:lnTo>
                  <a:lnTo>
                    <a:pt x="0" y="348668"/>
                  </a:lnTo>
                  <a:cubicBezTo>
                    <a:pt x="0" y="348668"/>
                    <a:pt x="0" y="0"/>
                    <a:pt x="0" y="0"/>
                  </a:cubicBezTo>
                  <a:close/>
                </a:path>
              </a:pathLst>
            </a:custGeom>
            <a:solidFill>
              <a:srgbClr val="8AD0F7"/>
            </a:solidFill>
            <a:ln w="12700">
              <a:miter lim="400000"/>
            </a:ln>
          </p:spPr>
          <p:txBody>
            <a:bodyPr wrap="square" lIns="38100" tIns="38100" rIns="38100" bIns="38100" anchor="ctr">
              <a:noAutofit/>
            </a:bodyPr>
            <a:lstStyle/>
            <a:p>
              <a:pPr>
                <a:defRPr sz="3000">
                  <a:solidFill>
                    <a:srgbClr val="FFFFFF"/>
                  </a:solidFill>
                  <a:effectLst>
                    <a:outerShdw blurRad="38100" dist="12700" dir="5400000" rotWithShape="0">
                      <a:srgbClr val="000000">
                        <a:alpha val="50000"/>
                      </a:srgbClr>
                    </a:outerShdw>
                  </a:effectLst>
                </a:defRPr>
              </a:pPr>
              <a:endParaRPr b="0" i="0">
                <a:latin typeface="Arial" panose="020B0604020202020204" pitchFamily="34" charset="0"/>
              </a:endParaRPr>
            </a:p>
          </p:txBody>
        </p:sp>
        <p:sp>
          <p:nvSpPr>
            <p:cNvPr id="18" name="Shape">
              <a:extLst>
                <a:ext uri="{FF2B5EF4-FFF2-40B4-BE49-F238E27FC236}">
                  <a16:creationId xmlns:a16="http://schemas.microsoft.com/office/drawing/2014/main" id="{9CD90432-ABB1-434E-AFBF-C7B827606D72}"/>
                </a:ext>
              </a:extLst>
            </p:cNvPr>
            <p:cNvSpPr/>
            <p:nvPr userDrawn="1"/>
          </p:nvSpPr>
          <p:spPr>
            <a:xfrm>
              <a:off x="11729235" y="332656"/>
              <a:ext cx="174376" cy="261501"/>
            </a:xfrm>
            <a:custGeom>
              <a:avLst/>
              <a:gdLst/>
              <a:ahLst/>
              <a:cxnLst>
                <a:cxn ang="0">
                  <a:pos x="wd2" y="hd2"/>
                </a:cxn>
                <a:cxn ang="5400000">
                  <a:pos x="wd2" y="hd2"/>
                </a:cxn>
                <a:cxn ang="10800000">
                  <a:pos x="wd2" y="hd2"/>
                </a:cxn>
                <a:cxn ang="16200000">
                  <a:pos x="wd2" y="hd2"/>
                </a:cxn>
              </a:cxnLst>
              <a:rect l="0" t="0" r="r" b="b"/>
              <a:pathLst>
                <a:path w="21600" h="21600" extrusionOk="0">
                  <a:moveTo>
                    <a:pt x="21598" y="14399"/>
                  </a:moveTo>
                  <a:lnTo>
                    <a:pt x="21598" y="0"/>
                  </a:lnTo>
                  <a:lnTo>
                    <a:pt x="14400" y="0"/>
                  </a:lnTo>
                  <a:lnTo>
                    <a:pt x="14400" y="14399"/>
                  </a:lnTo>
                  <a:cubicBezTo>
                    <a:pt x="14400" y="15724"/>
                    <a:pt x="12783" y="16800"/>
                    <a:pt x="10801" y="16800"/>
                  </a:cubicBezTo>
                  <a:cubicBezTo>
                    <a:pt x="8806" y="16800"/>
                    <a:pt x="7202" y="15724"/>
                    <a:pt x="7202" y="14399"/>
                  </a:cubicBezTo>
                  <a:lnTo>
                    <a:pt x="7202" y="0"/>
                  </a:lnTo>
                  <a:lnTo>
                    <a:pt x="3" y="0"/>
                  </a:lnTo>
                  <a:lnTo>
                    <a:pt x="0" y="14399"/>
                  </a:lnTo>
                  <a:cubicBezTo>
                    <a:pt x="0" y="18386"/>
                    <a:pt x="4828" y="21600"/>
                    <a:pt x="10801" y="21600"/>
                  </a:cubicBezTo>
                  <a:cubicBezTo>
                    <a:pt x="16774" y="21600"/>
                    <a:pt x="21600" y="18386"/>
                    <a:pt x="21600" y="14399"/>
                  </a:cubicBezTo>
                  <a:cubicBezTo>
                    <a:pt x="21600" y="14399"/>
                    <a:pt x="21598" y="14399"/>
                    <a:pt x="21598" y="14399"/>
                  </a:cubicBezTo>
                  <a:close/>
                </a:path>
              </a:pathLst>
            </a:custGeom>
            <a:solidFill>
              <a:srgbClr val="FFFFFF"/>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b="0" i="0">
                <a:latin typeface="Arial" panose="020B0604020202020204" pitchFamily="34" charset="0"/>
              </a:endParaRPr>
            </a:p>
          </p:txBody>
        </p:sp>
      </p:grpSp>
    </p:spTree>
    <p:extLst>
      <p:ext uri="{BB962C8B-B14F-4D97-AF65-F5344CB8AC3E}">
        <p14:creationId xmlns:p14="http://schemas.microsoft.com/office/powerpoint/2010/main" val="8235203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6FBC3-ED3E-E346-8A6C-5F4B5A2714E2}"/>
              </a:ext>
            </a:extLst>
          </p:cNvPr>
          <p:cNvSpPr>
            <a:spLocks noGrp="1"/>
          </p:cNvSpPr>
          <p:nvPr>
            <p:ph type="title"/>
          </p:nvPr>
        </p:nvSpPr>
        <p:spPr>
          <a:xfrm>
            <a:off x="552418" y="692150"/>
            <a:ext cx="11088720" cy="1314450"/>
          </a:xfrm>
        </p:spPr>
        <p:txBody>
          <a:bodyPr anchor="t"/>
          <a:lstStyle/>
          <a:p>
            <a:r>
              <a:rPr lang="nl-NL"/>
              <a:t>Klik om stijl te bewerken</a:t>
            </a:r>
            <a:endParaRPr lang="en-US"/>
          </a:p>
        </p:txBody>
      </p:sp>
      <p:sp>
        <p:nvSpPr>
          <p:cNvPr id="13" name="Text Placeholder 12">
            <a:extLst>
              <a:ext uri="{FF2B5EF4-FFF2-40B4-BE49-F238E27FC236}">
                <a16:creationId xmlns:a16="http://schemas.microsoft.com/office/drawing/2014/main" id="{430FADE4-92C6-9246-81A9-6C011B4915DF}"/>
              </a:ext>
            </a:extLst>
          </p:cNvPr>
          <p:cNvSpPr>
            <a:spLocks noGrp="1"/>
          </p:cNvSpPr>
          <p:nvPr>
            <p:ph type="body" sz="quarter" idx="11"/>
          </p:nvPr>
        </p:nvSpPr>
        <p:spPr>
          <a:xfrm>
            <a:off x="550863" y="2017260"/>
            <a:ext cx="11088720" cy="4148590"/>
          </a:xfrm>
        </p:spPr>
        <p:txBody>
          <a:bodyPr numCol="2" spcCol="1008000"/>
          <a:lstStyle/>
          <a:p>
            <a:pPr lvl="0"/>
            <a:r>
              <a:rPr lang="nl-NL"/>
              <a:t>Klikken om de tekststijl van het model te bewerken</a:t>
            </a:r>
          </a:p>
        </p:txBody>
      </p:sp>
      <p:sp>
        <p:nvSpPr>
          <p:cNvPr id="3" name="Tijdelijke aanduiding voor datum 2">
            <a:extLst>
              <a:ext uri="{FF2B5EF4-FFF2-40B4-BE49-F238E27FC236}">
                <a16:creationId xmlns:a16="http://schemas.microsoft.com/office/drawing/2014/main" id="{49659A49-527F-DE44-8584-F6B0DB3F338B}"/>
              </a:ext>
            </a:extLst>
          </p:cNvPr>
          <p:cNvSpPr>
            <a:spLocks noGrp="1"/>
          </p:cNvSpPr>
          <p:nvPr>
            <p:ph type="dt" sz="half" idx="12"/>
          </p:nvPr>
        </p:nvSpPr>
        <p:spPr/>
        <p:txBody>
          <a:bodyPr/>
          <a:lstStyle/>
          <a:p>
            <a:fld id="{F7C8C19E-C2D3-BE43-84EB-1E2C384329F4}" type="datetime4">
              <a:rPr lang="nl-NL" smtClean="0"/>
              <a:t>20 september 2024</a:t>
            </a:fld>
            <a:endParaRPr lang="en-US"/>
          </a:p>
        </p:txBody>
      </p:sp>
      <p:sp>
        <p:nvSpPr>
          <p:cNvPr id="4" name="Tijdelijke aanduiding voor voettekst 3">
            <a:extLst>
              <a:ext uri="{FF2B5EF4-FFF2-40B4-BE49-F238E27FC236}">
                <a16:creationId xmlns:a16="http://schemas.microsoft.com/office/drawing/2014/main" id="{855E60F0-7B35-2B4B-8276-E9AE8AFEF351}"/>
              </a:ext>
            </a:extLst>
          </p:cNvPr>
          <p:cNvSpPr>
            <a:spLocks noGrp="1"/>
          </p:cNvSpPr>
          <p:nvPr>
            <p:ph type="ftr" sz="quarter" idx="13"/>
          </p:nvPr>
        </p:nvSpPr>
        <p:spPr/>
        <p:txBody>
          <a:bodyPr/>
          <a:lstStyle/>
          <a:p>
            <a:r>
              <a:rPr lang="nl-NL" noProof="0"/>
              <a:t>NAAM PRESENTATIE</a:t>
            </a:r>
          </a:p>
        </p:txBody>
      </p:sp>
      <p:sp>
        <p:nvSpPr>
          <p:cNvPr id="5" name="Tijdelijke aanduiding voor dianummer 4">
            <a:extLst>
              <a:ext uri="{FF2B5EF4-FFF2-40B4-BE49-F238E27FC236}">
                <a16:creationId xmlns:a16="http://schemas.microsoft.com/office/drawing/2014/main" id="{8665E2CC-D522-CC4C-A5A0-934B0E151161}"/>
              </a:ext>
            </a:extLst>
          </p:cNvPr>
          <p:cNvSpPr>
            <a:spLocks noGrp="1"/>
          </p:cNvSpPr>
          <p:nvPr>
            <p:ph type="sldNum" sz="quarter" idx="14"/>
          </p:nvPr>
        </p:nvSpPr>
        <p:spPr/>
        <p:txBody>
          <a:bodyPr/>
          <a:lstStyle/>
          <a:p>
            <a:fld id="{EC1B0D69-B8A6-8744-9E7E-380CD2AD97F8}" type="slidenum">
              <a:rPr lang="nl-NL" noProof="0" smtClean="0"/>
              <a:pPr/>
              <a:t>‹#›</a:t>
            </a:fld>
            <a:endParaRPr lang="nl-NL" noProof="0"/>
          </a:p>
        </p:txBody>
      </p:sp>
    </p:spTree>
    <p:extLst>
      <p:ext uri="{BB962C8B-B14F-4D97-AF65-F5344CB8AC3E}">
        <p14:creationId xmlns:p14="http://schemas.microsoft.com/office/powerpoint/2010/main" val="12986152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bottom">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A5CD062-A46D-384E-BA58-5879B4619C27}"/>
              </a:ext>
            </a:extLst>
          </p:cNvPr>
          <p:cNvSpPr>
            <a:spLocks noGrp="1"/>
          </p:cNvSpPr>
          <p:nvPr>
            <p:ph sz="quarter" idx="12" hasCustomPrompt="1"/>
          </p:nvPr>
        </p:nvSpPr>
        <p:spPr>
          <a:xfrm>
            <a:off x="550862" y="2349500"/>
            <a:ext cx="11090276" cy="3816000"/>
          </a:xfrm>
          <a:solidFill>
            <a:schemeClr val="bg2"/>
          </a:solidFill>
        </p:spPr>
        <p:txBody>
          <a:bodyPr/>
          <a:lstStyle/>
          <a:p>
            <a:pPr lvl="0"/>
            <a:r>
              <a:rPr lang="nl-NL" noProof="0"/>
              <a:t>Grafiek , </a:t>
            </a:r>
            <a:r>
              <a:rPr lang="nl-NL" noProof="0" err="1"/>
              <a:t>table</a:t>
            </a:r>
            <a:r>
              <a:rPr lang="nl-NL" noProof="0"/>
              <a:t>, content</a:t>
            </a:r>
          </a:p>
        </p:txBody>
      </p:sp>
      <p:sp>
        <p:nvSpPr>
          <p:cNvPr id="2" name="Title 1">
            <a:extLst>
              <a:ext uri="{FF2B5EF4-FFF2-40B4-BE49-F238E27FC236}">
                <a16:creationId xmlns:a16="http://schemas.microsoft.com/office/drawing/2014/main" id="{B1B6FBC3-ED3E-E346-8A6C-5F4B5A2714E2}"/>
              </a:ext>
            </a:extLst>
          </p:cNvPr>
          <p:cNvSpPr>
            <a:spLocks noGrp="1"/>
          </p:cNvSpPr>
          <p:nvPr>
            <p:ph type="title"/>
          </p:nvPr>
        </p:nvSpPr>
        <p:spPr>
          <a:xfrm>
            <a:off x="550863" y="692150"/>
            <a:ext cx="11090276" cy="1314450"/>
          </a:xfrm>
        </p:spPr>
        <p:txBody>
          <a:bodyPr anchor="t"/>
          <a:lstStyle/>
          <a:p>
            <a:r>
              <a:rPr lang="nl-NL"/>
              <a:t>Klik om stijl te bewerken</a:t>
            </a:r>
            <a:endParaRPr lang="en-US"/>
          </a:p>
        </p:txBody>
      </p:sp>
      <p:grpSp>
        <p:nvGrpSpPr>
          <p:cNvPr id="5" name="Group 4">
            <a:extLst>
              <a:ext uri="{FF2B5EF4-FFF2-40B4-BE49-F238E27FC236}">
                <a16:creationId xmlns:a16="http://schemas.microsoft.com/office/drawing/2014/main" id="{592F9012-E1D2-4A4D-BAEB-24040D8D491C}"/>
              </a:ext>
            </a:extLst>
          </p:cNvPr>
          <p:cNvGrpSpPr/>
          <p:nvPr userDrawn="1"/>
        </p:nvGrpSpPr>
        <p:grpSpPr>
          <a:xfrm>
            <a:off x="11496599" y="332656"/>
            <a:ext cx="407012" cy="348834"/>
            <a:chOff x="11496599" y="332656"/>
            <a:chExt cx="407012" cy="348834"/>
          </a:xfrm>
        </p:grpSpPr>
        <p:sp>
          <p:nvSpPr>
            <p:cNvPr id="13" name="Freeform 12">
              <a:extLst>
                <a:ext uri="{FF2B5EF4-FFF2-40B4-BE49-F238E27FC236}">
                  <a16:creationId xmlns:a16="http://schemas.microsoft.com/office/drawing/2014/main" id="{26019297-87CF-E441-94AE-A7404D0DD5EF}"/>
                </a:ext>
              </a:extLst>
            </p:cNvPr>
            <p:cNvSpPr/>
            <p:nvPr userDrawn="1"/>
          </p:nvSpPr>
          <p:spPr>
            <a:xfrm>
              <a:off x="11496599" y="332656"/>
              <a:ext cx="174428" cy="348834"/>
            </a:xfrm>
            <a:custGeom>
              <a:avLst/>
              <a:gdLst>
                <a:gd name="connsiteX0" fmla="*/ 116317 w 174428"/>
                <a:gd name="connsiteY0" fmla="*/ 203556 h 348834"/>
                <a:gd name="connsiteX1" fmla="*/ 174428 w 174428"/>
                <a:gd name="connsiteY1" fmla="*/ 203556 h 348834"/>
                <a:gd name="connsiteX2" fmla="*/ 174428 w 174428"/>
                <a:gd name="connsiteY2" fmla="*/ 348834 h 348834"/>
                <a:gd name="connsiteX3" fmla="*/ 116317 w 174428"/>
                <a:gd name="connsiteY3" fmla="*/ 348834 h 348834"/>
                <a:gd name="connsiteX4" fmla="*/ 116317 w 174428"/>
                <a:gd name="connsiteY4" fmla="*/ 203556 h 348834"/>
                <a:gd name="connsiteX5" fmla="*/ 116317 w 174428"/>
                <a:gd name="connsiteY5" fmla="*/ 0 h 348834"/>
                <a:gd name="connsiteX6" fmla="*/ 174428 w 174428"/>
                <a:gd name="connsiteY6" fmla="*/ 0 h 348834"/>
                <a:gd name="connsiteX7" fmla="*/ 174428 w 174428"/>
                <a:gd name="connsiteY7" fmla="*/ 145264 h 348834"/>
                <a:gd name="connsiteX8" fmla="*/ 116317 w 174428"/>
                <a:gd name="connsiteY8" fmla="*/ 145264 h 348834"/>
                <a:gd name="connsiteX9" fmla="*/ 116317 w 174428"/>
                <a:gd name="connsiteY9" fmla="*/ 0 h 348834"/>
                <a:gd name="connsiteX10" fmla="*/ 0 w 174428"/>
                <a:gd name="connsiteY10" fmla="*/ 0 h 348834"/>
                <a:gd name="connsiteX11" fmla="*/ 58111 w 174428"/>
                <a:gd name="connsiteY11" fmla="*/ 0 h 348834"/>
                <a:gd name="connsiteX12" fmla="*/ 58111 w 174428"/>
                <a:gd name="connsiteY12" fmla="*/ 348668 h 348834"/>
                <a:gd name="connsiteX13" fmla="*/ 0 w 174428"/>
                <a:gd name="connsiteY13" fmla="*/ 348668 h 348834"/>
                <a:gd name="connsiteX14" fmla="*/ 0 w 174428"/>
                <a:gd name="connsiteY14" fmla="*/ 0 h 348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4428" h="348834">
                  <a:moveTo>
                    <a:pt x="116317" y="203556"/>
                  </a:moveTo>
                  <a:lnTo>
                    <a:pt x="174428" y="203556"/>
                  </a:lnTo>
                  <a:lnTo>
                    <a:pt x="174428" y="348834"/>
                  </a:lnTo>
                  <a:lnTo>
                    <a:pt x="116317" y="348834"/>
                  </a:lnTo>
                  <a:cubicBezTo>
                    <a:pt x="116317" y="348834"/>
                    <a:pt x="116317" y="203556"/>
                    <a:pt x="116317" y="203556"/>
                  </a:cubicBezTo>
                  <a:close/>
                  <a:moveTo>
                    <a:pt x="116317" y="0"/>
                  </a:moveTo>
                  <a:lnTo>
                    <a:pt x="174428" y="0"/>
                  </a:lnTo>
                  <a:lnTo>
                    <a:pt x="174428" y="145264"/>
                  </a:lnTo>
                  <a:lnTo>
                    <a:pt x="116317" y="145264"/>
                  </a:lnTo>
                  <a:cubicBezTo>
                    <a:pt x="116317" y="145264"/>
                    <a:pt x="116317" y="0"/>
                    <a:pt x="116317" y="0"/>
                  </a:cubicBezTo>
                  <a:close/>
                  <a:moveTo>
                    <a:pt x="0" y="0"/>
                  </a:moveTo>
                  <a:lnTo>
                    <a:pt x="58111" y="0"/>
                  </a:lnTo>
                  <a:lnTo>
                    <a:pt x="58111" y="348668"/>
                  </a:lnTo>
                  <a:lnTo>
                    <a:pt x="0" y="348668"/>
                  </a:lnTo>
                  <a:cubicBezTo>
                    <a:pt x="0" y="348668"/>
                    <a:pt x="0" y="0"/>
                    <a:pt x="0" y="0"/>
                  </a:cubicBezTo>
                  <a:close/>
                </a:path>
              </a:pathLst>
            </a:custGeom>
            <a:solidFill>
              <a:schemeClr val="accent1"/>
            </a:solidFill>
            <a:ln w="12700">
              <a:miter lim="400000"/>
            </a:ln>
          </p:spPr>
          <p:txBody>
            <a:bodyPr wrap="square" lIns="38100" tIns="38100" rIns="38100" bIns="38100" anchor="ctr">
              <a:noAutofit/>
            </a:bodyPr>
            <a:lstStyle/>
            <a:p>
              <a:pPr>
                <a:defRPr sz="3000">
                  <a:solidFill>
                    <a:srgbClr val="FFFFFF"/>
                  </a:solidFill>
                  <a:effectLst>
                    <a:outerShdw blurRad="38100" dist="12700" dir="5400000" rotWithShape="0">
                      <a:srgbClr val="000000">
                        <a:alpha val="50000"/>
                      </a:srgbClr>
                    </a:outerShdw>
                  </a:effectLst>
                </a:defRPr>
              </a:pPr>
              <a:endParaRPr b="0" i="0">
                <a:latin typeface="Arial" panose="020B0604020202020204" pitchFamily="34" charset="0"/>
              </a:endParaRPr>
            </a:p>
          </p:txBody>
        </p:sp>
        <p:sp>
          <p:nvSpPr>
            <p:cNvPr id="12" name="Shape">
              <a:extLst>
                <a:ext uri="{FF2B5EF4-FFF2-40B4-BE49-F238E27FC236}">
                  <a16:creationId xmlns:a16="http://schemas.microsoft.com/office/drawing/2014/main" id="{5602B6CB-0F5B-6444-9846-E680D97AFF53}"/>
                </a:ext>
              </a:extLst>
            </p:cNvPr>
            <p:cNvSpPr/>
            <p:nvPr userDrawn="1"/>
          </p:nvSpPr>
          <p:spPr>
            <a:xfrm>
              <a:off x="11729235" y="332656"/>
              <a:ext cx="174376" cy="261501"/>
            </a:xfrm>
            <a:custGeom>
              <a:avLst/>
              <a:gdLst/>
              <a:ahLst/>
              <a:cxnLst>
                <a:cxn ang="0">
                  <a:pos x="wd2" y="hd2"/>
                </a:cxn>
                <a:cxn ang="5400000">
                  <a:pos x="wd2" y="hd2"/>
                </a:cxn>
                <a:cxn ang="10800000">
                  <a:pos x="wd2" y="hd2"/>
                </a:cxn>
                <a:cxn ang="16200000">
                  <a:pos x="wd2" y="hd2"/>
                </a:cxn>
              </a:cxnLst>
              <a:rect l="0" t="0" r="r" b="b"/>
              <a:pathLst>
                <a:path w="21600" h="21600" extrusionOk="0">
                  <a:moveTo>
                    <a:pt x="21598" y="14399"/>
                  </a:moveTo>
                  <a:lnTo>
                    <a:pt x="21598" y="0"/>
                  </a:lnTo>
                  <a:lnTo>
                    <a:pt x="14400" y="0"/>
                  </a:lnTo>
                  <a:lnTo>
                    <a:pt x="14400" y="14399"/>
                  </a:lnTo>
                  <a:cubicBezTo>
                    <a:pt x="14400" y="15724"/>
                    <a:pt x="12783" y="16800"/>
                    <a:pt x="10801" y="16800"/>
                  </a:cubicBezTo>
                  <a:cubicBezTo>
                    <a:pt x="8806" y="16800"/>
                    <a:pt x="7202" y="15724"/>
                    <a:pt x="7202" y="14399"/>
                  </a:cubicBezTo>
                  <a:lnTo>
                    <a:pt x="7202" y="0"/>
                  </a:lnTo>
                  <a:lnTo>
                    <a:pt x="3" y="0"/>
                  </a:lnTo>
                  <a:lnTo>
                    <a:pt x="0" y="14399"/>
                  </a:lnTo>
                  <a:cubicBezTo>
                    <a:pt x="0" y="18386"/>
                    <a:pt x="4828" y="21600"/>
                    <a:pt x="10801" y="21600"/>
                  </a:cubicBezTo>
                  <a:cubicBezTo>
                    <a:pt x="16774" y="21600"/>
                    <a:pt x="21600" y="18386"/>
                    <a:pt x="21600" y="14399"/>
                  </a:cubicBezTo>
                  <a:cubicBezTo>
                    <a:pt x="21600" y="14399"/>
                    <a:pt x="21598" y="14399"/>
                    <a:pt x="21598" y="14399"/>
                  </a:cubicBezTo>
                  <a:close/>
                </a:path>
              </a:pathLst>
            </a:custGeom>
            <a:solidFill>
              <a:schemeClr val="accent2"/>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b="0" i="0">
                <a:latin typeface="Arial" panose="020B0604020202020204" pitchFamily="34" charset="0"/>
              </a:endParaRPr>
            </a:p>
          </p:txBody>
        </p:sp>
      </p:grpSp>
      <p:sp>
        <p:nvSpPr>
          <p:cNvPr id="3" name="Tijdelijke aanduiding voor datum 2">
            <a:extLst>
              <a:ext uri="{FF2B5EF4-FFF2-40B4-BE49-F238E27FC236}">
                <a16:creationId xmlns:a16="http://schemas.microsoft.com/office/drawing/2014/main" id="{EA130835-FF24-324C-AED1-AB491E2276A1}"/>
              </a:ext>
            </a:extLst>
          </p:cNvPr>
          <p:cNvSpPr>
            <a:spLocks noGrp="1"/>
          </p:cNvSpPr>
          <p:nvPr>
            <p:ph type="dt" sz="half" idx="13"/>
          </p:nvPr>
        </p:nvSpPr>
        <p:spPr/>
        <p:txBody>
          <a:bodyPr/>
          <a:lstStyle/>
          <a:p>
            <a:fld id="{63AC7553-1A53-9C42-925B-8EF3D5E8C661}" type="datetime4">
              <a:rPr lang="nl-NL" smtClean="0"/>
              <a:t>20 september 2024</a:t>
            </a:fld>
            <a:endParaRPr lang="en-US"/>
          </a:p>
        </p:txBody>
      </p:sp>
      <p:sp>
        <p:nvSpPr>
          <p:cNvPr id="6" name="Tijdelijke aanduiding voor voettekst 5">
            <a:extLst>
              <a:ext uri="{FF2B5EF4-FFF2-40B4-BE49-F238E27FC236}">
                <a16:creationId xmlns:a16="http://schemas.microsoft.com/office/drawing/2014/main" id="{E291CBFA-3265-D74E-9E5F-3250B16507A6}"/>
              </a:ext>
            </a:extLst>
          </p:cNvPr>
          <p:cNvSpPr>
            <a:spLocks noGrp="1"/>
          </p:cNvSpPr>
          <p:nvPr>
            <p:ph type="ftr" sz="quarter" idx="14"/>
          </p:nvPr>
        </p:nvSpPr>
        <p:spPr/>
        <p:txBody>
          <a:bodyPr/>
          <a:lstStyle/>
          <a:p>
            <a:r>
              <a:rPr lang="nl-NL" noProof="0"/>
              <a:t>NAAM PRESENTATIE</a:t>
            </a:r>
          </a:p>
        </p:txBody>
      </p:sp>
      <p:sp>
        <p:nvSpPr>
          <p:cNvPr id="7" name="Tijdelijke aanduiding voor dianummer 6">
            <a:extLst>
              <a:ext uri="{FF2B5EF4-FFF2-40B4-BE49-F238E27FC236}">
                <a16:creationId xmlns:a16="http://schemas.microsoft.com/office/drawing/2014/main" id="{E96E8AF7-39D7-1E4D-88D0-888C3B9682F5}"/>
              </a:ext>
            </a:extLst>
          </p:cNvPr>
          <p:cNvSpPr>
            <a:spLocks noGrp="1"/>
          </p:cNvSpPr>
          <p:nvPr>
            <p:ph type="sldNum" sz="quarter" idx="15"/>
          </p:nvPr>
        </p:nvSpPr>
        <p:spPr/>
        <p:txBody>
          <a:bodyPr/>
          <a:lstStyle/>
          <a:p>
            <a:fld id="{EC1B0D69-B8A6-8744-9E7E-380CD2AD97F8}" type="slidenum">
              <a:rPr lang="nl-NL" noProof="0" smtClean="0"/>
              <a:pPr/>
              <a:t>‹#›</a:t>
            </a:fld>
            <a:endParaRPr lang="nl-NL" noProof="0"/>
          </a:p>
        </p:txBody>
      </p:sp>
    </p:spTree>
    <p:extLst>
      <p:ext uri="{BB962C8B-B14F-4D97-AF65-F5344CB8AC3E}">
        <p14:creationId xmlns:p14="http://schemas.microsoft.com/office/powerpoint/2010/main" val="11793295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14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ic_right_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6FBC3-ED3E-E346-8A6C-5F4B5A2714E2}"/>
              </a:ext>
            </a:extLst>
          </p:cNvPr>
          <p:cNvSpPr>
            <a:spLocks noGrp="1"/>
          </p:cNvSpPr>
          <p:nvPr>
            <p:ph type="title"/>
          </p:nvPr>
        </p:nvSpPr>
        <p:spPr>
          <a:xfrm>
            <a:off x="552418" y="692150"/>
            <a:ext cx="5038758" cy="1314450"/>
          </a:xfrm>
        </p:spPr>
        <p:txBody>
          <a:bodyPr anchor="t"/>
          <a:lstStyle/>
          <a:p>
            <a:r>
              <a:rPr lang="nl-NL"/>
              <a:t>Klik om stijl te bewerken</a:t>
            </a:r>
            <a:endParaRPr lang="en-US"/>
          </a:p>
        </p:txBody>
      </p:sp>
      <p:grpSp>
        <p:nvGrpSpPr>
          <p:cNvPr id="5" name="Group 4">
            <a:extLst>
              <a:ext uri="{FF2B5EF4-FFF2-40B4-BE49-F238E27FC236}">
                <a16:creationId xmlns:a16="http://schemas.microsoft.com/office/drawing/2014/main" id="{6FC5071E-DEB1-5349-80F8-FD30600D1A4F}"/>
              </a:ext>
            </a:extLst>
          </p:cNvPr>
          <p:cNvGrpSpPr/>
          <p:nvPr userDrawn="1"/>
        </p:nvGrpSpPr>
        <p:grpSpPr>
          <a:xfrm>
            <a:off x="11496600" y="332656"/>
            <a:ext cx="407011" cy="348834"/>
            <a:chOff x="11496600" y="332656"/>
            <a:chExt cx="407011" cy="348834"/>
          </a:xfrm>
        </p:grpSpPr>
        <p:sp>
          <p:nvSpPr>
            <p:cNvPr id="9" name="Shape">
              <a:extLst>
                <a:ext uri="{FF2B5EF4-FFF2-40B4-BE49-F238E27FC236}">
                  <a16:creationId xmlns:a16="http://schemas.microsoft.com/office/drawing/2014/main" id="{2CE958C3-F4D3-E843-A6D4-76DFB2C4A023}"/>
                </a:ext>
              </a:extLst>
            </p:cNvPr>
            <p:cNvSpPr/>
            <p:nvPr userDrawn="1"/>
          </p:nvSpPr>
          <p:spPr>
            <a:xfrm>
              <a:off x="11612917" y="332656"/>
              <a:ext cx="58111" cy="14526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2">
                <a:lumMod val="90000"/>
              </a:schemeClr>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b="0" i="0">
                <a:latin typeface="Arial" panose="020B0604020202020204" pitchFamily="34" charset="0"/>
              </a:endParaRPr>
            </a:p>
          </p:txBody>
        </p:sp>
        <p:sp>
          <p:nvSpPr>
            <p:cNvPr id="10" name="Shape">
              <a:extLst>
                <a:ext uri="{FF2B5EF4-FFF2-40B4-BE49-F238E27FC236}">
                  <a16:creationId xmlns:a16="http://schemas.microsoft.com/office/drawing/2014/main" id="{50EE41ED-CA76-C74A-8CAC-C076B914ED93}"/>
                </a:ext>
              </a:extLst>
            </p:cNvPr>
            <p:cNvSpPr/>
            <p:nvPr userDrawn="1"/>
          </p:nvSpPr>
          <p:spPr>
            <a:xfrm>
              <a:off x="11612917" y="536212"/>
              <a:ext cx="58111" cy="14527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2">
                <a:lumMod val="90000"/>
              </a:schemeClr>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b="0" i="0">
                <a:latin typeface="Arial" panose="020B0604020202020204" pitchFamily="34" charset="0"/>
              </a:endParaRPr>
            </a:p>
          </p:txBody>
        </p:sp>
        <p:sp>
          <p:nvSpPr>
            <p:cNvPr id="11" name="Shape">
              <a:extLst>
                <a:ext uri="{FF2B5EF4-FFF2-40B4-BE49-F238E27FC236}">
                  <a16:creationId xmlns:a16="http://schemas.microsoft.com/office/drawing/2014/main" id="{F31FC9A2-F74A-1440-9A97-A7C3850470E9}"/>
                </a:ext>
              </a:extLst>
            </p:cNvPr>
            <p:cNvSpPr/>
            <p:nvPr userDrawn="1"/>
          </p:nvSpPr>
          <p:spPr>
            <a:xfrm>
              <a:off x="11496600" y="332656"/>
              <a:ext cx="58111" cy="34866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2">
                <a:lumMod val="90000"/>
              </a:schemeClr>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b="0" i="0">
                <a:latin typeface="Arial" panose="020B0604020202020204" pitchFamily="34" charset="0"/>
              </a:endParaRPr>
            </a:p>
          </p:txBody>
        </p:sp>
        <p:sp>
          <p:nvSpPr>
            <p:cNvPr id="12" name="Shape">
              <a:extLst>
                <a:ext uri="{FF2B5EF4-FFF2-40B4-BE49-F238E27FC236}">
                  <a16:creationId xmlns:a16="http://schemas.microsoft.com/office/drawing/2014/main" id="{5602B6CB-0F5B-6444-9846-E680D97AFF53}"/>
                </a:ext>
              </a:extLst>
            </p:cNvPr>
            <p:cNvSpPr/>
            <p:nvPr userDrawn="1"/>
          </p:nvSpPr>
          <p:spPr>
            <a:xfrm>
              <a:off x="11729235" y="332656"/>
              <a:ext cx="174376" cy="261501"/>
            </a:xfrm>
            <a:custGeom>
              <a:avLst/>
              <a:gdLst/>
              <a:ahLst/>
              <a:cxnLst>
                <a:cxn ang="0">
                  <a:pos x="wd2" y="hd2"/>
                </a:cxn>
                <a:cxn ang="5400000">
                  <a:pos x="wd2" y="hd2"/>
                </a:cxn>
                <a:cxn ang="10800000">
                  <a:pos x="wd2" y="hd2"/>
                </a:cxn>
                <a:cxn ang="16200000">
                  <a:pos x="wd2" y="hd2"/>
                </a:cxn>
              </a:cxnLst>
              <a:rect l="0" t="0" r="r" b="b"/>
              <a:pathLst>
                <a:path w="21600" h="21600" extrusionOk="0">
                  <a:moveTo>
                    <a:pt x="21598" y="14399"/>
                  </a:moveTo>
                  <a:lnTo>
                    <a:pt x="21598" y="0"/>
                  </a:lnTo>
                  <a:lnTo>
                    <a:pt x="14400" y="0"/>
                  </a:lnTo>
                  <a:lnTo>
                    <a:pt x="14400" y="14399"/>
                  </a:lnTo>
                  <a:cubicBezTo>
                    <a:pt x="14400" y="15724"/>
                    <a:pt x="12783" y="16800"/>
                    <a:pt x="10801" y="16800"/>
                  </a:cubicBezTo>
                  <a:cubicBezTo>
                    <a:pt x="8806" y="16800"/>
                    <a:pt x="7202" y="15724"/>
                    <a:pt x="7202" y="14399"/>
                  </a:cubicBezTo>
                  <a:lnTo>
                    <a:pt x="7202" y="0"/>
                  </a:lnTo>
                  <a:lnTo>
                    <a:pt x="3" y="0"/>
                  </a:lnTo>
                  <a:lnTo>
                    <a:pt x="0" y="14399"/>
                  </a:lnTo>
                  <a:cubicBezTo>
                    <a:pt x="0" y="18386"/>
                    <a:pt x="4828" y="21600"/>
                    <a:pt x="10801" y="21600"/>
                  </a:cubicBezTo>
                  <a:cubicBezTo>
                    <a:pt x="16774" y="21600"/>
                    <a:pt x="21600" y="18386"/>
                    <a:pt x="21600" y="14399"/>
                  </a:cubicBezTo>
                  <a:cubicBezTo>
                    <a:pt x="21600" y="14399"/>
                    <a:pt x="21598" y="14399"/>
                    <a:pt x="21598" y="14399"/>
                  </a:cubicBezTo>
                  <a:close/>
                </a:path>
              </a:pathLst>
            </a:custGeom>
            <a:solidFill>
              <a:schemeClr val="tx2"/>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b="0" i="0">
                <a:latin typeface="Arial" panose="020B0604020202020204" pitchFamily="34" charset="0"/>
              </a:endParaRPr>
            </a:p>
          </p:txBody>
        </p:sp>
      </p:grpSp>
      <p:sp>
        <p:nvSpPr>
          <p:cNvPr id="7" name="Picture Placeholder 6">
            <a:extLst>
              <a:ext uri="{FF2B5EF4-FFF2-40B4-BE49-F238E27FC236}">
                <a16:creationId xmlns:a16="http://schemas.microsoft.com/office/drawing/2014/main" id="{99138128-17AB-854A-87C5-474124C4B4CA}"/>
              </a:ext>
            </a:extLst>
          </p:cNvPr>
          <p:cNvSpPr>
            <a:spLocks noGrp="1"/>
          </p:cNvSpPr>
          <p:nvPr>
            <p:ph type="pic" sz="quarter" idx="10"/>
          </p:nvPr>
        </p:nvSpPr>
        <p:spPr>
          <a:xfrm>
            <a:off x="6096000" y="0"/>
            <a:ext cx="6096000" cy="6858000"/>
          </a:xfrm>
          <a:solidFill>
            <a:schemeClr val="bg2"/>
          </a:solidFill>
        </p:spPr>
        <p:txBody>
          <a:bodyPr/>
          <a:lstStyle/>
          <a:p>
            <a:r>
              <a:rPr lang="nl-NL"/>
              <a:t>Klik op het pictogram als u een afbeelding wilt toevoegen</a:t>
            </a:r>
            <a:endParaRPr lang="en-US"/>
          </a:p>
        </p:txBody>
      </p:sp>
      <p:sp>
        <p:nvSpPr>
          <p:cNvPr id="13" name="Text Placeholder 12">
            <a:extLst>
              <a:ext uri="{FF2B5EF4-FFF2-40B4-BE49-F238E27FC236}">
                <a16:creationId xmlns:a16="http://schemas.microsoft.com/office/drawing/2014/main" id="{430FADE4-92C6-9246-81A9-6C011B4915DF}"/>
              </a:ext>
            </a:extLst>
          </p:cNvPr>
          <p:cNvSpPr>
            <a:spLocks noGrp="1"/>
          </p:cNvSpPr>
          <p:nvPr>
            <p:ph type="body" sz="quarter" idx="11"/>
          </p:nvPr>
        </p:nvSpPr>
        <p:spPr>
          <a:xfrm>
            <a:off x="550863" y="2349500"/>
            <a:ext cx="5040312" cy="4103688"/>
          </a:xfrm>
        </p:spPr>
        <p:txBody>
          <a:bodyPr/>
          <a:lstStyle/>
          <a:p>
            <a:pPr lvl="0"/>
            <a:r>
              <a:rPr lang="nl-NL"/>
              <a:t>Klikken om de tekststijl van het model te bewerken</a:t>
            </a:r>
          </a:p>
        </p:txBody>
      </p:sp>
      <p:sp>
        <p:nvSpPr>
          <p:cNvPr id="3" name="Tijdelijke aanduiding voor datum 2">
            <a:extLst>
              <a:ext uri="{FF2B5EF4-FFF2-40B4-BE49-F238E27FC236}">
                <a16:creationId xmlns:a16="http://schemas.microsoft.com/office/drawing/2014/main" id="{753B78A0-FC1E-0141-B817-97FE1F17C6EA}"/>
              </a:ext>
            </a:extLst>
          </p:cNvPr>
          <p:cNvSpPr>
            <a:spLocks noGrp="1"/>
          </p:cNvSpPr>
          <p:nvPr>
            <p:ph type="dt" sz="half" idx="12"/>
          </p:nvPr>
        </p:nvSpPr>
        <p:spPr/>
        <p:txBody>
          <a:bodyPr/>
          <a:lstStyle/>
          <a:p>
            <a:fld id="{7682049D-560B-8646-98EF-794D8133C957}" type="datetime4">
              <a:rPr lang="nl-NL" smtClean="0"/>
              <a:t>20 september 2024</a:t>
            </a:fld>
            <a:endParaRPr lang="en-US"/>
          </a:p>
        </p:txBody>
      </p:sp>
      <p:sp>
        <p:nvSpPr>
          <p:cNvPr id="4" name="Tijdelijke aanduiding voor voettekst 3">
            <a:extLst>
              <a:ext uri="{FF2B5EF4-FFF2-40B4-BE49-F238E27FC236}">
                <a16:creationId xmlns:a16="http://schemas.microsoft.com/office/drawing/2014/main" id="{8CE54B19-EE2B-4846-A5C8-74DE37E7ECE4}"/>
              </a:ext>
            </a:extLst>
          </p:cNvPr>
          <p:cNvSpPr>
            <a:spLocks noGrp="1"/>
          </p:cNvSpPr>
          <p:nvPr>
            <p:ph type="ftr" sz="quarter" idx="13"/>
          </p:nvPr>
        </p:nvSpPr>
        <p:spPr/>
        <p:txBody>
          <a:bodyPr/>
          <a:lstStyle/>
          <a:p>
            <a:r>
              <a:rPr lang="en-US"/>
              <a:t>NAAM PRESENTATIE</a:t>
            </a:r>
          </a:p>
        </p:txBody>
      </p:sp>
      <p:sp>
        <p:nvSpPr>
          <p:cNvPr id="6" name="Tijdelijke aanduiding voor dianummer 5">
            <a:extLst>
              <a:ext uri="{FF2B5EF4-FFF2-40B4-BE49-F238E27FC236}">
                <a16:creationId xmlns:a16="http://schemas.microsoft.com/office/drawing/2014/main" id="{41590203-F9A0-5549-A201-0A9C895BAB5A}"/>
              </a:ext>
            </a:extLst>
          </p:cNvPr>
          <p:cNvSpPr>
            <a:spLocks noGrp="1"/>
          </p:cNvSpPr>
          <p:nvPr>
            <p:ph type="sldNum" sz="quarter" idx="14"/>
          </p:nvPr>
        </p:nvSpPr>
        <p:spPr/>
        <p:txBody>
          <a:bodyPr/>
          <a:lstStyle/>
          <a:p>
            <a:fld id="{EC1B0D69-B8A6-8744-9E7E-380CD2AD97F8}" type="slidenum">
              <a:rPr lang="nl-NL" noProof="0" smtClean="0"/>
              <a:pPr/>
              <a:t>‹#›</a:t>
            </a:fld>
            <a:endParaRPr lang="nl-NL" noProof="0"/>
          </a:p>
        </p:txBody>
      </p:sp>
    </p:spTree>
    <p:extLst>
      <p:ext uri="{BB962C8B-B14F-4D97-AF65-F5344CB8AC3E}">
        <p14:creationId xmlns:p14="http://schemas.microsoft.com/office/powerpoint/2010/main" val="20791042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 collu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C9DD0-AB83-114E-99BC-04B167F09674}"/>
              </a:ext>
            </a:extLst>
          </p:cNvPr>
          <p:cNvSpPr>
            <a:spLocks noGrp="1"/>
          </p:cNvSpPr>
          <p:nvPr>
            <p:ph type="title"/>
          </p:nvPr>
        </p:nvSpPr>
        <p:spPr/>
        <p:txBody>
          <a:bodyPr/>
          <a:lstStyle/>
          <a:p>
            <a:r>
              <a:rPr lang="nl-NL"/>
              <a:t>Klik om stijl te bewerken</a:t>
            </a:r>
            <a:endParaRPr lang="en-US"/>
          </a:p>
        </p:txBody>
      </p:sp>
      <p:sp>
        <p:nvSpPr>
          <p:cNvPr id="3" name="Date Placeholder 2">
            <a:extLst>
              <a:ext uri="{FF2B5EF4-FFF2-40B4-BE49-F238E27FC236}">
                <a16:creationId xmlns:a16="http://schemas.microsoft.com/office/drawing/2014/main" id="{0D700559-2166-C641-9F09-7E01BBA0C1C6}"/>
              </a:ext>
            </a:extLst>
          </p:cNvPr>
          <p:cNvSpPr>
            <a:spLocks noGrp="1"/>
          </p:cNvSpPr>
          <p:nvPr>
            <p:ph type="dt" sz="half" idx="10"/>
          </p:nvPr>
        </p:nvSpPr>
        <p:spPr/>
        <p:txBody>
          <a:bodyPr/>
          <a:lstStyle/>
          <a:p>
            <a:fld id="{81952F03-921D-A742-961B-A028B38E8141}" type="datetime4">
              <a:rPr lang="nl-NL" smtClean="0"/>
              <a:t>20 september 2024</a:t>
            </a:fld>
            <a:endParaRPr lang="en-US"/>
          </a:p>
        </p:txBody>
      </p:sp>
      <p:sp>
        <p:nvSpPr>
          <p:cNvPr id="4" name="Footer Placeholder 3">
            <a:extLst>
              <a:ext uri="{FF2B5EF4-FFF2-40B4-BE49-F238E27FC236}">
                <a16:creationId xmlns:a16="http://schemas.microsoft.com/office/drawing/2014/main" id="{60F78C86-B234-F847-B416-2169F3E0335C}"/>
              </a:ext>
            </a:extLst>
          </p:cNvPr>
          <p:cNvSpPr>
            <a:spLocks noGrp="1"/>
          </p:cNvSpPr>
          <p:nvPr>
            <p:ph type="ftr" sz="quarter" idx="11"/>
          </p:nvPr>
        </p:nvSpPr>
        <p:spPr/>
        <p:txBody>
          <a:bodyPr/>
          <a:lstStyle/>
          <a:p>
            <a:r>
              <a:rPr lang="nl-NL" noProof="0"/>
              <a:t>NAAM PRESENTATIE</a:t>
            </a:r>
          </a:p>
        </p:txBody>
      </p:sp>
      <p:sp>
        <p:nvSpPr>
          <p:cNvPr id="5" name="Slide Number Placeholder 4">
            <a:extLst>
              <a:ext uri="{FF2B5EF4-FFF2-40B4-BE49-F238E27FC236}">
                <a16:creationId xmlns:a16="http://schemas.microsoft.com/office/drawing/2014/main" id="{D61A0AB5-9681-9C41-A862-61F4B58A8C72}"/>
              </a:ext>
            </a:extLst>
          </p:cNvPr>
          <p:cNvSpPr>
            <a:spLocks noGrp="1"/>
          </p:cNvSpPr>
          <p:nvPr>
            <p:ph type="sldNum" sz="quarter" idx="12"/>
          </p:nvPr>
        </p:nvSpPr>
        <p:spPr/>
        <p:txBody>
          <a:bodyPr/>
          <a:lstStyle/>
          <a:p>
            <a:fld id="{EC1B0D69-B8A6-8744-9E7E-380CD2AD97F8}" type="slidenum">
              <a:rPr lang="nl-NL" noProof="0" smtClean="0"/>
              <a:t>‹#›</a:t>
            </a:fld>
            <a:endParaRPr lang="nl-NL" noProof="0"/>
          </a:p>
        </p:txBody>
      </p:sp>
      <p:sp>
        <p:nvSpPr>
          <p:cNvPr id="7" name="Content Placeholder 6">
            <a:extLst>
              <a:ext uri="{FF2B5EF4-FFF2-40B4-BE49-F238E27FC236}">
                <a16:creationId xmlns:a16="http://schemas.microsoft.com/office/drawing/2014/main" id="{8FC85662-769C-8A41-81FB-CB95F829A3C6}"/>
              </a:ext>
            </a:extLst>
          </p:cNvPr>
          <p:cNvSpPr>
            <a:spLocks noGrp="1"/>
          </p:cNvSpPr>
          <p:nvPr>
            <p:ph sz="quarter" idx="13"/>
          </p:nvPr>
        </p:nvSpPr>
        <p:spPr>
          <a:xfrm>
            <a:off x="550863" y="1989138"/>
            <a:ext cx="5040312" cy="4176712"/>
          </a:xfrm>
        </p:spPr>
        <p:txBody>
          <a:bodyPr/>
          <a:lstStyle/>
          <a:p>
            <a:pPr lvl="0"/>
            <a:r>
              <a:rPr lang="nl-NL"/>
              <a:t>Klikken om de tekststijl van het model te bewerken</a:t>
            </a:r>
          </a:p>
        </p:txBody>
      </p:sp>
      <p:sp>
        <p:nvSpPr>
          <p:cNvPr id="8" name="Content Placeholder 6">
            <a:extLst>
              <a:ext uri="{FF2B5EF4-FFF2-40B4-BE49-F238E27FC236}">
                <a16:creationId xmlns:a16="http://schemas.microsoft.com/office/drawing/2014/main" id="{72C20C8F-385E-8948-9298-BE56D4DC4E1A}"/>
              </a:ext>
            </a:extLst>
          </p:cNvPr>
          <p:cNvSpPr>
            <a:spLocks noGrp="1"/>
          </p:cNvSpPr>
          <p:nvPr>
            <p:ph sz="quarter" idx="14"/>
          </p:nvPr>
        </p:nvSpPr>
        <p:spPr>
          <a:xfrm>
            <a:off x="6595202" y="1989138"/>
            <a:ext cx="5040312" cy="4176712"/>
          </a:xfrm>
        </p:spPr>
        <p:txBody>
          <a:bodyPr/>
          <a:lstStyle/>
          <a:p>
            <a:pPr lvl="0"/>
            <a:r>
              <a:rPr lang="nl-NL"/>
              <a:t>Klikken om de tekststijl van het model te bewerken</a:t>
            </a:r>
          </a:p>
        </p:txBody>
      </p:sp>
    </p:spTree>
    <p:extLst>
      <p:ext uri="{BB962C8B-B14F-4D97-AF65-F5344CB8AC3E}">
        <p14:creationId xmlns:p14="http://schemas.microsoft.com/office/powerpoint/2010/main" val="588512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 Image">
    <p:spTree>
      <p:nvGrpSpPr>
        <p:cNvPr id="1" name=""/>
        <p:cNvGrpSpPr/>
        <p:nvPr/>
      </p:nvGrpSpPr>
      <p:grpSpPr>
        <a:xfrm>
          <a:off x="0" y="0"/>
          <a:ext cx="0" cy="0"/>
          <a:chOff x="0" y="0"/>
          <a:chExt cx="0" cy="0"/>
        </a:xfrm>
      </p:grpSpPr>
      <p:sp>
        <p:nvSpPr>
          <p:cNvPr id="87" name="Tijdelijke aanduiding voor afbeelding 86">
            <a:extLst>
              <a:ext uri="{FF2B5EF4-FFF2-40B4-BE49-F238E27FC236}">
                <a16:creationId xmlns:a16="http://schemas.microsoft.com/office/drawing/2014/main" id="{2BD5BBE9-822C-7C9A-BB92-1547A0379E82}"/>
              </a:ext>
            </a:extLst>
          </p:cNvPr>
          <p:cNvSpPr>
            <a:spLocks noGrp="1"/>
          </p:cNvSpPr>
          <p:nvPr>
            <p:ph type="pic" sz="quarter" idx="13" hasCustomPrompt="1"/>
          </p:nvPr>
        </p:nvSpPr>
        <p:spPr>
          <a:xfrm>
            <a:off x="0" y="-367937"/>
            <a:ext cx="12192001" cy="7225935"/>
          </a:xfrm>
          <a:custGeom>
            <a:avLst/>
            <a:gdLst>
              <a:gd name="connsiteX0" fmla="*/ 11291829 w 12192001"/>
              <a:gd name="connsiteY0" fmla="*/ 0 h 7225935"/>
              <a:gd name="connsiteX1" fmla="*/ 12093104 w 12192001"/>
              <a:gd name="connsiteY1" fmla="*/ 0 h 7225935"/>
              <a:gd name="connsiteX2" fmla="*/ 12192000 w 12192001"/>
              <a:gd name="connsiteY2" fmla="*/ 98896 h 7225935"/>
              <a:gd name="connsiteX3" fmla="*/ 12192000 w 12192001"/>
              <a:gd name="connsiteY3" fmla="*/ 367937 h 7225935"/>
              <a:gd name="connsiteX4" fmla="*/ 12192001 w 12192001"/>
              <a:gd name="connsiteY4" fmla="*/ 367937 h 7225935"/>
              <a:gd name="connsiteX5" fmla="*/ 12192001 w 12192001"/>
              <a:gd name="connsiteY5" fmla="*/ 7225935 h 7225935"/>
              <a:gd name="connsiteX6" fmla="*/ 0 w 12192001"/>
              <a:gd name="connsiteY6" fmla="*/ 7225935 h 7225935"/>
              <a:gd name="connsiteX7" fmla="*/ 0 w 12192001"/>
              <a:gd name="connsiteY7" fmla="*/ 367937 h 7225935"/>
              <a:gd name="connsiteX8" fmla="*/ 11192933 w 12192001"/>
              <a:gd name="connsiteY8" fmla="*/ 367937 h 7225935"/>
              <a:gd name="connsiteX9" fmla="*/ 11192933 w 12192001"/>
              <a:gd name="connsiteY9" fmla="*/ 98896 h 7225935"/>
              <a:gd name="connsiteX10" fmla="*/ 11291829 w 12192001"/>
              <a:gd name="connsiteY10" fmla="*/ 0 h 722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1" h="7225935">
                <a:moveTo>
                  <a:pt x="11291829" y="0"/>
                </a:moveTo>
                <a:lnTo>
                  <a:pt x="12093104" y="0"/>
                </a:lnTo>
                <a:cubicBezTo>
                  <a:pt x="12147723" y="0"/>
                  <a:pt x="12192000" y="44277"/>
                  <a:pt x="12192000" y="98896"/>
                </a:cubicBezTo>
                <a:lnTo>
                  <a:pt x="12192000" y="367937"/>
                </a:lnTo>
                <a:lnTo>
                  <a:pt x="12192001" y="367937"/>
                </a:lnTo>
                <a:lnTo>
                  <a:pt x="12192001" y="7225935"/>
                </a:lnTo>
                <a:lnTo>
                  <a:pt x="0" y="7225935"/>
                </a:lnTo>
                <a:lnTo>
                  <a:pt x="0" y="367937"/>
                </a:lnTo>
                <a:lnTo>
                  <a:pt x="11192933" y="367937"/>
                </a:lnTo>
                <a:lnTo>
                  <a:pt x="11192933" y="98896"/>
                </a:lnTo>
                <a:cubicBezTo>
                  <a:pt x="11192933" y="44277"/>
                  <a:pt x="11237210" y="0"/>
                  <a:pt x="11291829" y="0"/>
                </a:cubicBezTo>
                <a:close/>
              </a:path>
            </a:pathLst>
          </a:custGeom>
          <a:solidFill>
            <a:schemeClr val="bg1">
              <a:lumMod val="95000"/>
            </a:schemeClr>
          </a:solidFill>
        </p:spPr>
        <p:txBody>
          <a:bodyPr wrap="square" tIns="0" bIns="1080000" anchor="ctr" anchorCtr="0">
            <a:noAutofit/>
          </a:bodyPr>
          <a:lstStyle>
            <a:lvl1pPr marL="0" indent="0" algn="ctr">
              <a:buNone/>
              <a:defRPr sz="1200" i="1">
                <a:solidFill>
                  <a:schemeClr val="bg1">
                    <a:lumMod val="50000"/>
                  </a:schemeClr>
                </a:solidFill>
              </a:defRPr>
            </a:lvl1pPr>
          </a:lstStyle>
          <a:p>
            <a:r>
              <a:rPr lang="en-GB" noProof="0"/>
              <a:t>Select this placeholder, go to the tab ‘Slidebuilder’, click on ‘Images’, select the preferred image and click on ‘Insert’.</a:t>
            </a:r>
          </a:p>
        </p:txBody>
      </p:sp>
      <p:sp>
        <p:nvSpPr>
          <p:cNvPr id="107" name="Tijdelijke aanduiding voor titel 1">
            <a:extLst>
              <a:ext uri="{FF2B5EF4-FFF2-40B4-BE49-F238E27FC236}">
                <a16:creationId xmlns:a16="http://schemas.microsoft.com/office/drawing/2014/main" id="{6487721E-6D8E-22A6-150E-48B5B7398741}"/>
              </a:ext>
            </a:extLst>
          </p:cNvPr>
          <p:cNvSpPr>
            <a:spLocks noGrp="1"/>
          </p:cNvSpPr>
          <p:nvPr>
            <p:ph type="title" hasCustomPrompt="1"/>
          </p:nvPr>
        </p:nvSpPr>
        <p:spPr>
          <a:xfrm>
            <a:off x="0" y="-367937"/>
            <a:ext cx="2086708" cy="342211"/>
          </a:xfrm>
          <a:prstGeom prst="rect">
            <a:avLst/>
          </a:prstGeom>
        </p:spPr>
        <p:txBody>
          <a:bodyPr vert="horz" lIns="0" tIns="0" rIns="0" bIns="0" rtlCol="0" anchor="t">
            <a:noAutofit/>
          </a:bodyPr>
          <a:lstStyle>
            <a:lvl1pPr>
              <a:defRPr sz="1600">
                <a:solidFill>
                  <a:schemeClr val="accent1"/>
                </a:solidFill>
              </a:defRPr>
            </a:lvl1pPr>
          </a:lstStyle>
          <a:p>
            <a:r>
              <a:rPr lang="en-GB" noProof="0"/>
              <a:t>Intro + image</a:t>
            </a:r>
          </a:p>
        </p:txBody>
      </p:sp>
      <p:sp>
        <p:nvSpPr>
          <p:cNvPr id="5" name="Tijdelijke aanduiding voor tekst 4">
            <a:extLst>
              <a:ext uri="{FF2B5EF4-FFF2-40B4-BE49-F238E27FC236}">
                <a16:creationId xmlns:a16="http://schemas.microsoft.com/office/drawing/2014/main" id="{DC4C260E-6BC0-79F7-A942-2FCA30E8143B}"/>
              </a:ext>
            </a:extLst>
          </p:cNvPr>
          <p:cNvSpPr>
            <a:spLocks noGrp="1"/>
          </p:cNvSpPr>
          <p:nvPr>
            <p:ph type="body" sz="quarter" idx="10" hasCustomPrompt="1"/>
          </p:nvPr>
        </p:nvSpPr>
        <p:spPr>
          <a:xfrm>
            <a:off x="3964934" y="2343150"/>
            <a:ext cx="4262138" cy="2171700"/>
          </a:xfrm>
          <a:custGeom>
            <a:avLst/>
            <a:gdLst>
              <a:gd name="connsiteX0" fmla="*/ 405202 w 4262138"/>
              <a:gd name="connsiteY0" fmla="*/ 0 h 2171700"/>
              <a:gd name="connsiteX1" fmla="*/ 2718550 w 4262138"/>
              <a:gd name="connsiteY1" fmla="*/ 0 h 2171700"/>
              <a:gd name="connsiteX2" fmla="*/ 3123745 w 4262138"/>
              <a:gd name="connsiteY2" fmla="*/ 405781 h 2171700"/>
              <a:gd name="connsiteX3" fmla="*/ 3123745 w 4262138"/>
              <a:gd name="connsiteY3" fmla="*/ 906766 h 2171700"/>
              <a:gd name="connsiteX4" fmla="*/ 3529526 w 4262138"/>
              <a:gd name="connsiteY4" fmla="*/ 1312540 h 2171700"/>
              <a:gd name="connsiteX5" fmla="*/ 3936465 w 4262138"/>
              <a:gd name="connsiteY5" fmla="*/ 1312540 h 2171700"/>
              <a:gd name="connsiteX6" fmla="*/ 4262138 w 4262138"/>
              <a:gd name="connsiteY6" fmla="*/ 1638213 h 2171700"/>
              <a:gd name="connsiteX7" fmla="*/ 4262138 w 4262138"/>
              <a:gd name="connsiteY7" fmla="*/ 1846034 h 2171700"/>
              <a:gd name="connsiteX8" fmla="*/ 3936465 w 4262138"/>
              <a:gd name="connsiteY8" fmla="*/ 2171700 h 2171700"/>
              <a:gd name="connsiteX9" fmla="*/ 3449997 w 4262138"/>
              <a:gd name="connsiteY9" fmla="*/ 2171700 h 2171700"/>
              <a:gd name="connsiteX10" fmla="*/ 3124330 w 4262138"/>
              <a:gd name="connsiteY10" fmla="*/ 1846034 h 2171700"/>
              <a:gd name="connsiteX11" fmla="*/ 3124330 w 4262138"/>
              <a:gd name="connsiteY11" fmla="*/ 1717742 h 2171700"/>
              <a:gd name="connsiteX12" fmla="*/ 2719129 w 4262138"/>
              <a:gd name="connsiteY12" fmla="*/ 1312540 h 2171700"/>
              <a:gd name="connsiteX13" fmla="*/ 405202 w 4262138"/>
              <a:gd name="connsiteY13" fmla="*/ 1312540 h 2171700"/>
              <a:gd name="connsiteX14" fmla="*/ 0 w 4262138"/>
              <a:gd name="connsiteY14" fmla="*/ 906766 h 2171700"/>
              <a:gd name="connsiteX15" fmla="*/ 0 w 4262138"/>
              <a:gd name="connsiteY15" fmla="*/ 405781 h 2171700"/>
              <a:gd name="connsiteX16" fmla="*/ 405202 w 4262138"/>
              <a:gd name="connsiteY16" fmla="*/ 0 h 217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62138" h="2171700">
                <a:moveTo>
                  <a:pt x="405202" y="0"/>
                </a:moveTo>
                <a:lnTo>
                  <a:pt x="2718550" y="0"/>
                </a:lnTo>
                <a:cubicBezTo>
                  <a:pt x="2942625" y="0"/>
                  <a:pt x="3123745" y="181699"/>
                  <a:pt x="3123745" y="405781"/>
                </a:cubicBezTo>
                <a:lnTo>
                  <a:pt x="3123745" y="906766"/>
                </a:lnTo>
                <a:cubicBezTo>
                  <a:pt x="3123745" y="1130841"/>
                  <a:pt x="3305451" y="1312540"/>
                  <a:pt x="3529526" y="1312540"/>
                </a:cubicBezTo>
                <a:lnTo>
                  <a:pt x="3936465" y="1312540"/>
                </a:lnTo>
                <a:cubicBezTo>
                  <a:pt x="4116428" y="1312540"/>
                  <a:pt x="4262138" y="1458250"/>
                  <a:pt x="4262138" y="1638213"/>
                </a:cubicBezTo>
                <a:lnTo>
                  <a:pt x="4262138" y="1846034"/>
                </a:lnTo>
                <a:cubicBezTo>
                  <a:pt x="4262138" y="2025996"/>
                  <a:pt x="4116428" y="2171700"/>
                  <a:pt x="3936465" y="2171700"/>
                </a:cubicBezTo>
                <a:lnTo>
                  <a:pt x="3449997" y="2171700"/>
                </a:lnTo>
                <a:cubicBezTo>
                  <a:pt x="3270035" y="2171700"/>
                  <a:pt x="3124330" y="2025996"/>
                  <a:pt x="3124330" y="1846034"/>
                </a:cubicBezTo>
                <a:lnTo>
                  <a:pt x="3124330" y="1717742"/>
                </a:lnTo>
                <a:cubicBezTo>
                  <a:pt x="3124330" y="1493660"/>
                  <a:pt x="2942625" y="1312540"/>
                  <a:pt x="2719129" y="1312540"/>
                </a:cubicBezTo>
                <a:lnTo>
                  <a:pt x="405202" y="1312540"/>
                </a:lnTo>
                <a:cubicBezTo>
                  <a:pt x="181121" y="1312540"/>
                  <a:pt x="0" y="1130841"/>
                  <a:pt x="0" y="906766"/>
                </a:cubicBezTo>
                <a:lnTo>
                  <a:pt x="0" y="405781"/>
                </a:lnTo>
                <a:cubicBezTo>
                  <a:pt x="0" y="181699"/>
                  <a:pt x="181700" y="0"/>
                  <a:pt x="405202" y="0"/>
                </a:cubicBezTo>
                <a:close/>
              </a:path>
            </a:pathLst>
          </a:custGeom>
          <a:solidFill>
            <a:schemeClr val="tx2"/>
          </a:solidFill>
        </p:spPr>
        <p:txBody>
          <a:bodyPr wrap="square">
            <a:noAutofit/>
          </a:bodyPr>
          <a:lstStyle>
            <a:lvl1pPr>
              <a:defRPr sz="100">
                <a:solidFill>
                  <a:schemeClr val="tx1">
                    <a:alpha val="0"/>
                  </a:schemeClr>
                </a:solidFill>
              </a:defRPr>
            </a:lvl1pPr>
          </a:lstStyle>
          <a:p>
            <a:pPr lvl="0"/>
            <a:r>
              <a:rPr lang="en-GB"/>
              <a:t> </a:t>
            </a:r>
          </a:p>
        </p:txBody>
      </p:sp>
      <p:grpSp>
        <p:nvGrpSpPr>
          <p:cNvPr id="3" name="INSTRUCTION">
            <a:extLst>
              <a:ext uri="{FF2B5EF4-FFF2-40B4-BE49-F238E27FC236}">
                <a16:creationId xmlns:a16="http://schemas.microsoft.com/office/drawing/2014/main" id="{3E2F00E1-7C5F-33B1-C892-04F71C9A79FF}"/>
              </a:ext>
            </a:extLst>
          </p:cNvPr>
          <p:cNvGrpSpPr/>
          <p:nvPr userDrawn="1"/>
        </p:nvGrpSpPr>
        <p:grpSpPr>
          <a:xfrm>
            <a:off x="12377595" y="0"/>
            <a:ext cx="3693114" cy="6236923"/>
            <a:chOff x="-3786165" y="0"/>
            <a:chExt cx="3693114" cy="6236923"/>
          </a:xfrm>
        </p:grpSpPr>
        <p:sp>
          <p:nvSpPr>
            <p:cNvPr id="4" name="Rechthoek 3">
              <a:extLst>
                <a:ext uri="{FF2B5EF4-FFF2-40B4-BE49-F238E27FC236}">
                  <a16:creationId xmlns:a16="http://schemas.microsoft.com/office/drawing/2014/main" id="{98FCD9F8-4484-F611-BBEF-E895C4730E6C}"/>
                </a:ext>
              </a:extLst>
            </p:cNvPr>
            <p:cNvSpPr/>
            <p:nvPr userDrawn="1"/>
          </p:nvSpPr>
          <p:spPr>
            <a:xfrm>
              <a:off x="-3786165" y="0"/>
              <a:ext cx="3593091" cy="5570621"/>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a:solidFill>
                    <a:schemeClr val="tx2"/>
                  </a:solidFill>
                  <a:latin typeface="Calibri" panose="020F0502020204030204" pitchFamily="34" charset="0"/>
                  <a:cs typeface="Calibri" panose="020F0502020204030204" pitchFamily="34" charset="0"/>
                </a:rPr>
                <a:t>Insert/edit an image</a:t>
              </a:r>
            </a:p>
          </p:txBody>
        </p:sp>
        <p:sp>
          <p:nvSpPr>
            <p:cNvPr id="6" name="Ovaal 5">
              <a:extLst>
                <a:ext uri="{FF2B5EF4-FFF2-40B4-BE49-F238E27FC236}">
                  <a16:creationId xmlns:a16="http://schemas.microsoft.com/office/drawing/2014/main" id="{FA1E0B54-A26A-9667-5119-BE3262659484}"/>
                </a:ext>
              </a:extLst>
            </p:cNvPr>
            <p:cNvSpPr/>
            <p:nvPr userDrawn="1"/>
          </p:nvSpPr>
          <p:spPr>
            <a:xfrm>
              <a:off x="-3603587" y="465324"/>
              <a:ext cx="180000" cy="180000"/>
            </a:xfrm>
            <a:prstGeom prst="ellipse">
              <a:avLst/>
            </a:prstGeom>
            <a:solidFill>
              <a:schemeClr val="tx2"/>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rgbClr val="FFFFFF"/>
                  </a:solidFill>
                  <a:effectLst/>
                  <a:uLnTx/>
                  <a:uFillTx/>
                  <a:latin typeface="Calibri" panose="020F0502020204030204" pitchFamily="34" charset="0"/>
                  <a:cs typeface="Calibri" panose="020F0502020204030204" pitchFamily="34" charset="0"/>
                </a:rPr>
                <a:t>1</a:t>
              </a:r>
            </a:p>
          </p:txBody>
        </p:sp>
        <p:sp>
          <p:nvSpPr>
            <p:cNvPr id="7" name="Rechthoek 6">
              <a:extLst>
                <a:ext uri="{FF2B5EF4-FFF2-40B4-BE49-F238E27FC236}">
                  <a16:creationId xmlns:a16="http://schemas.microsoft.com/office/drawing/2014/main" id="{DD330616-92B7-6A9C-0710-76BE1F3A5C60}"/>
                </a:ext>
              </a:extLst>
            </p:cNvPr>
            <p:cNvSpPr/>
            <p:nvPr userDrawn="1"/>
          </p:nvSpPr>
          <p:spPr>
            <a:xfrm>
              <a:off x="-3319415" y="465324"/>
              <a:ext cx="2962706" cy="65802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If necessary, delete the existing image</a:t>
              </a:r>
              <a:b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by using the </a:t>
              </a:r>
              <a:r>
                <a:rPr kumimoji="0" lang="en-GB"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‘Backspace key’</a:t>
              </a: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 Select the placeholder, go to the tab </a:t>
              </a:r>
              <a:r>
                <a:rPr kumimoji="0" lang="en-GB" sz="1200" b="1" i="0" u="none" strike="noStrike" kern="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rPr>
                <a:t>‘Slidebuilder’</a:t>
              </a: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 and click on the button </a:t>
              </a:r>
              <a:r>
                <a:rPr kumimoji="0" lang="en-GB" sz="1200" b="1" i="0" u="none" strike="noStrike" kern="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rPr>
                <a:t>‘Images’</a:t>
              </a:r>
              <a:r>
                <a:rPr kumimoji="0" lang="en-GB" sz="1200" b="0" i="0" u="none" strike="noStrike" kern="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rPr>
                <a:t>.</a:t>
              </a:r>
              <a:endPar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endParaRPr>
            </a:p>
          </p:txBody>
        </p:sp>
        <p:sp>
          <p:nvSpPr>
            <p:cNvPr id="8" name="Ovaal 7">
              <a:extLst>
                <a:ext uri="{FF2B5EF4-FFF2-40B4-BE49-F238E27FC236}">
                  <a16:creationId xmlns:a16="http://schemas.microsoft.com/office/drawing/2014/main" id="{8A6A246D-4C85-A736-7B91-88600AD18E7A}"/>
                </a:ext>
              </a:extLst>
            </p:cNvPr>
            <p:cNvSpPr/>
            <p:nvPr userDrawn="1"/>
          </p:nvSpPr>
          <p:spPr>
            <a:xfrm>
              <a:off x="-3603587" y="2638808"/>
              <a:ext cx="180000" cy="180000"/>
            </a:xfrm>
            <a:prstGeom prst="ellipse">
              <a:avLst/>
            </a:prstGeom>
            <a:solidFill>
              <a:schemeClr val="tx2"/>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rgbClr val="FFFFFF"/>
                  </a:solidFill>
                  <a:effectLst/>
                  <a:uLnTx/>
                  <a:uFillTx/>
                  <a:latin typeface="Calibri" panose="020F0502020204030204" pitchFamily="34" charset="0"/>
                  <a:cs typeface="Calibri" panose="020F0502020204030204" pitchFamily="34" charset="0"/>
                </a:rPr>
                <a:t>3</a:t>
              </a:r>
            </a:p>
          </p:txBody>
        </p:sp>
        <p:sp>
          <p:nvSpPr>
            <p:cNvPr id="9" name="Rechthoek 8">
              <a:extLst>
                <a:ext uri="{FF2B5EF4-FFF2-40B4-BE49-F238E27FC236}">
                  <a16:creationId xmlns:a16="http://schemas.microsoft.com/office/drawing/2014/main" id="{260243AF-4D0E-FEF5-847F-A0C4896A032B}"/>
                </a:ext>
              </a:extLst>
            </p:cNvPr>
            <p:cNvSpPr/>
            <p:nvPr userDrawn="1"/>
          </p:nvSpPr>
          <p:spPr>
            <a:xfrm>
              <a:off x="-3319415" y="2638809"/>
              <a:ext cx="2944682" cy="327689"/>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Click with the right mouse button on the image and choose </a:t>
              </a:r>
              <a:r>
                <a:rPr kumimoji="0" lang="en-GB"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‘Send to back’</a:t>
              </a: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a:t>
              </a:r>
            </a:p>
          </p:txBody>
        </p:sp>
        <p:sp>
          <p:nvSpPr>
            <p:cNvPr id="10" name="Ovaal 9">
              <a:extLst>
                <a:ext uri="{FF2B5EF4-FFF2-40B4-BE49-F238E27FC236}">
                  <a16:creationId xmlns:a16="http://schemas.microsoft.com/office/drawing/2014/main" id="{B25EF5BD-9873-29A1-C548-7711444B0095}"/>
                </a:ext>
              </a:extLst>
            </p:cNvPr>
            <p:cNvSpPr/>
            <p:nvPr userDrawn="1"/>
          </p:nvSpPr>
          <p:spPr>
            <a:xfrm>
              <a:off x="-3603587" y="3817066"/>
              <a:ext cx="180000" cy="180000"/>
            </a:xfrm>
            <a:prstGeom prst="ellipse">
              <a:avLst/>
            </a:prstGeom>
            <a:solidFill>
              <a:schemeClr val="tx2"/>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rgbClr val="FFFFFF"/>
                  </a:solidFill>
                  <a:effectLst/>
                  <a:uLnTx/>
                  <a:uFillTx/>
                  <a:latin typeface="Calibri" panose="020F0502020204030204" pitchFamily="34" charset="0"/>
                  <a:cs typeface="Calibri" panose="020F0502020204030204" pitchFamily="34" charset="0"/>
                </a:rPr>
                <a:t>4</a:t>
              </a:r>
            </a:p>
          </p:txBody>
        </p:sp>
        <p:sp>
          <p:nvSpPr>
            <p:cNvPr id="11" name="Rechthoek 10">
              <a:extLst>
                <a:ext uri="{FF2B5EF4-FFF2-40B4-BE49-F238E27FC236}">
                  <a16:creationId xmlns:a16="http://schemas.microsoft.com/office/drawing/2014/main" id="{3F083158-70B6-1730-7F3E-BD868196D4C2}"/>
                </a:ext>
              </a:extLst>
            </p:cNvPr>
            <p:cNvSpPr/>
            <p:nvPr userDrawn="1"/>
          </p:nvSpPr>
          <p:spPr>
            <a:xfrm>
              <a:off x="-3319415" y="3817067"/>
              <a:ext cx="2944086" cy="97979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To scale or drag the image, go to the tab </a:t>
              </a:r>
              <a:r>
                <a:rPr kumimoji="0" lang="en-GB"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‘Picture Tools - Format’</a:t>
              </a: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 and click on</a:t>
              </a:r>
              <a:b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the button </a:t>
              </a:r>
              <a:r>
                <a:rPr kumimoji="0" lang="en-GB"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‘Crop’</a:t>
              </a: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 Scale the image itself with</a:t>
              </a:r>
              <a:b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the spheres and scale the image frame with the brackets.</a:t>
              </a:r>
            </a:p>
          </p:txBody>
        </p:sp>
        <p:grpSp>
          <p:nvGrpSpPr>
            <p:cNvPr id="12" name="Groep 11">
              <a:extLst>
                <a:ext uri="{FF2B5EF4-FFF2-40B4-BE49-F238E27FC236}">
                  <a16:creationId xmlns:a16="http://schemas.microsoft.com/office/drawing/2014/main" id="{1708BA81-7B91-81D1-6882-6767C72BCBFC}"/>
                </a:ext>
              </a:extLst>
            </p:cNvPr>
            <p:cNvGrpSpPr/>
            <p:nvPr userDrawn="1"/>
          </p:nvGrpSpPr>
          <p:grpSpPr>
            <a:xfrm>
              <a:off x="-3314821" y="3054865"/>
              <a:ext cx="1558053" cy="563933"/>
              <a:chOff x="-3314821" y="2981448"/>
              <a:chExt cx="1558053" cy="563933"/>
            </a:xfrm>
          </p:grpSpPr>
          <p:sp>
            <p:nvSpPr>
              <p:cNvPr id="50" name="Rechthoek 49">
                <a:extLst>
                  <a:ext uri="{FF2B5EF4-FFF2-40B4-BE49-F238E27FC236}">
                    <a16:creationId xmlns:a16="http://schemas.microsoft.com/office/drawing/2014/main" id="{821AAE0C-F2C1-B93E-8DC1-5CE57368E2C7}"/>
                  </a:ext>
                </a:extLst>
              </p:cNvPr>
              <p:cNvSpPr/>
              <p:nvPr userDrawn="1"/>
            </p:nvSpPr>
            <p:spPr>
              <a:xfrm>
                <a:off x="-3314821" y="2981448"/>
                <a:ext cx="1558053" cy="504851"/>
              </a:xfrm>
              <a:prstGeom prst="rect">
                <a:avLst/>
              </a:prstGeom>
              <a:solidFill>
                <a:srgbClr val="FFFFFF"/>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GB" sz="800" b="0" noProof="0">
                  <a:solidFill>
                    <a:srgbClr val="211F26"/>
                  </a:solidFill>
                  <a:latin typeface="Calibri" panose="020F0502020204030204" pitchFamily="34" charset="0"/>
                  <a:cs typeface="Calibri" panose="020F0502020204030204" pitchFamily="34" charset="0"/>
                </a:endParaRPr>
              </a:p>
            </p:txBody>
          </p:sp>
          <p:sp>
            <p:nvSpPr>
              <p:cNvPr id="51" name="Rechthoek 50">
                <a:extLst>
                  <a:ext uri="{FF2B5EF4-FFF2-40B4-BE49-F238E27FC236}">
                    <a16:creationId xmlns:a16="http://schemas.microsoft.com/office/drawing/2014/main" id="{E8318BF0-27A8-6D18-54B9-8093D0C49706}"/>
                  </a:ext>
                </a:extLst>
              </p:cNvPr>
              <p:cNvSpPr/>
              <p:nvPr userDrawn="1"/>
            </p:nvSpPr>
            <p:spPr>
              <a:xfrm>
                <a:off x="-3304719" y="3235173"/>
                <a:ext cx="1540313" cy="246608"/>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a:solidFill>
                    <a:srgbClr val="211F26"/>
                  </a:solidFill>
                  <a:latin typeface="Calibri" panose="020F0502020204030204" pitchFamily="34" charset="0"/>
                  <a:cs typeface="Calibri" panose="020F0502020204030204" pitchFamily="34" charset="0"/>
                </a:endParaRPr>
              </a:p>
            </p:txBody>
          </p:sp>
          <p:sp>
            <p:nvSpPr>
              <p:cNvPr id="52" name="Tekstvak 51">
                <a:extLst>
                  <a:ext uri="{FF2B5EF4-FFF2-40B4-BE49-F238E27FC236}">
                    <a16:creationId xmlns:a16="http://schemas.microsoft.com/office/drawing/2014/main" id="{752434D0-F5E4-CD22-2799-CB81FE9E3266}"/>
                  </a:ext>
                </a:extLst>
              </p:cNvPr>
              <p:cNvSpPr txBox="1"/>
              <p:nvPr userDrawn="1"/>
            </p:nvSpPr>
            <p:spPr>
              <a:xfrm>
                <a:off x="-3069820" y="3038892"/>
                <a:ext cx="1089248" cy="137495"/>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a:solidFill>
                      <a:srgbClr val="211F26"/>
                    </a:solidFill>
                    <a:latin typeface="Calibri" panose="020F0502020204030204" pitchFamily="34" charset="0"/>
                    <a:ea typeface="+mn-ea"/>
                    <a:cs typeface="Calibri" panose="020F0502020204030204" pitchFamily="34" charset="0"/>
                  </a:rPr>
                  <a:t>Send to front</a:t>
                </a:r>
              </a:p>
            </p:txBody>
          </p:sp>
          <p:sp>
            <p:nvSpPr>
              <p:cNvPr id="53" name="Tekstvak 52">
                <a:extLst>
                  <a:ext uri="{FF2B5EF4-FFF2-40B4-BE49-F238E27FC236}">
                    <a16:creationId xmlns:a16="http://schemas.microsoft.com/office/drawing/2014/main" id="{446B8ECC-C5E7-206B-0FAE-EE2D7C4EEEB4}"/>
                  </a:ext>
                </a:extLst>
              </p:cNvPr>
              <p:cNvSpPr txBox="1"/>
              <p:nvPr userDrawn="1"/>
            </p:nvSpPr>
            <p:spPr>
              <a:xfrm>
                <a:off x="-3069820" y="3295269"/>
                <a:ext cx="1098515"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a:solidFill>
                      <a:srgbClr val="211F26"/>
                    </a:solidFill>
                    <a:latin typeface="Calibri" panose="020F0502020204030204" pitchFamily="34" charset="0"/>
                    <a:ea typeface="+mn-ea"/>
                    <a:cs typeface="Calibri" panose="020F0502020204030204" pitchFamily="34" charset="0"/>
                  </a:rPr>
                  <a:t>Send to back</a:t>
                </a:r>
              </a:p>
            </p:txBody>
          </p:sp>
          <p:sp>
            <p:nvSpPr>
              <p:cNvPr id="54" name="Vrije vorm: vorm 53">
                <a:extLst>
                  <a:ext uri="{FF2B5EF4-FFF2-40B4-BE49-F238E27FC236}">
                    <a16:creationId xmlns:a16="http://schemas.microsoft.com/office/drawing/2014/main" id="{E618B80E-365B-2EF0-161A-81ACA3DFDCC4}"/>
                  </a:ext>
                </a:extLst>
              </p:cNvPr>
              <p:cNvSpPr/>
              <p:nvPr userDrawn="1"/>
            </p:nvSpPr>
            <p:spPr>
              <a:xfrm>
                <a:off x="-2051274" y="3365381"/>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a:latin typeface="Calibri" panose="020F0502020204030204" pitchFamily="34" charset="0"/>
                  <a:cs typeface="Calibri" panose="020F0502020204030204" pitchFamily="34" charset="0"/>
                </a:endParaRPr>
              </a:p>
            </p:txBody>
          </p:sp>
          <p:sp>
            <p:nvSpPr>
              <p:cNvPr id="55" name="Gelijkbenige driehoek 54">
                <a:extLst>
                  <a:ext uri="{FF2B5EF4-FFF2-40B4-BE49-F238E27FC236}">
                    <a16:creationId xmlns:a16="http://schemas.microsoft.com/office/drawing/2014/main" id="{6344C871-412D-49C7-B4C0-1855039E1AD6}"/>
                  </a:ext>
                </a:extLst>
              </p:cNvPr>
              <p:cNvSpPr/>
              <p:nvPr userDrawn="1"/>
            </p:nvSpPr>
            <p:spPr>
              <a:xfrm rot="5400000">
                <a:off x="-1900674" y="3332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a:solidFill>
                    <a:srgbClr val="211F26"/>
                  </a:solidFill>
                  <a:latin typeface="Calibri" panose="020F0502020204030204" pitchFamily="34" charset="0"/>
                  <a:cs typeface="Calibri" panose="020F0502020204030204" pitchFamily="34" charset="0"/>
                </a:endParaRPr>
              </a:p>
            </p:txBody>
          </p:sp>
          <p:grpSp>
            <p:nvGrpSpPr>
              <p:cNvPr id="56" name="Groep 55">
                <a:extLst>
                  <a:ext uri="{FF2B5EF4-FFF2-40B4-BE49-F238E27FC236}">
                    <a16:creationId xmlns:a16="http://schemas.microsoft.com/office/drawing/2014/main" id="{CFDFE063-C8F4-ED5F-23CC-9393891B2AAC}"/>
                  </a:ext>
                </a:extLst>
              </p:cNvPr>
              <p:cNvGrpSpPr/>
              <p:nvPr userDrawn="1"/>
            </p:nvGrpSpPr>
            <p:grpSpPr>
              <a:xfrm>
                <a:off x="-3257052" y="3032066"/>
                <a:ext cx="182309" cy="163794"/>
                <a:chOff x="12832541" y="3162395"/>
                <a:chExt cx="219532" cy="197236"/>
              </a:xfrm>
            </p:grpSpPr>
            <p:sp>
              <p:nvSpPr>
                <p:cNvPr id="61" name="Rechthoek 60">
                  <a:extLst>
                    <a:ext uri="{FF2B5EF4-FFF2-40B4-BE49-F238E27FC236}">
                      <a16:creationId xmlns:a16="http://schemas.microsoft.com/office/drawing/2014/main" id="{0A117020-0F35-DC33-6F65-D5F72B54FC9C}"/>
                    </a:ext>
                  </a:extLst>
                </p:cNvPr>
                <p:cNvSpPr/>
                <p:nvPr userDrawn="1"/>
              </p:nvSpPr>
              <p:spPr>
                <a:xfrm>
                  <a:off x="12832541" y="3162395"/>
                  <a:ext cx="81487" cy="81487"/>
                </a:xfrm>
                <a:prstGeom prst="rect">
                  <a:avLst/>
                </a:prstGeom>
                <a:solidFill>
                  <a:schemeClr val="bg1"/>
                </a:solidFill>
                <a:ln w="12700">
                  <a:solidFill>
                    <a:srgbClr val="8484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a:solidFill>
                      <a:srgbClr val="211F26"/>
                    </a:solidFill>
                    <a:latin typeface="Calibri" panose="020F0502020204030204" pitchFamily="34" charset="0"/>
                    <a:cs typeface="Calibri" panose="020F0502020204030204" pitchFamily="34" charset="0"/>
                  </a:endParaRPr>
                </a:p>
              </p:txBody>
            </p:sp>
            <p:sp>
              <p:nvSpPr>
                <p:cNvPr id="62" name="Rechthoek 61">
                  <a:extLst>
                    <a:ext uri="{FF2B5EF4-FFF2-40B4-BE49-F238E27FC236}">
                      <a16:creationId xmlns:a16="http://schemas.microsoft.com/office/drawing/2014/main" id="{F51F910F-4FA8-A3F0-B977-754ABA0FA587}"/>
                    </a:ext>
                  </a:extLst>
                </p:cNvPr>
                <p:cNvSpPr/>
                <p:nvPr userDrawn="1"/>
              </p:nvSpPr>
              <p:spPr>
                <a:xfrm>
                  <a:off x="12970586" y="3278144"/>
                  <a:ext cx="81487" cy="81487"/>
                </a:xfrm>
                <a:prstGeom prst="rect">
                  <a:avLst/>
                </a:prstGeom>
                <a:solidFill>
                  <a:schemeClr val="bg1"/>
                </a:solidFill>
                <a:ln w="12700">
                  <a:solidFill>
                    <a:srgbClr val="8484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a:solidFill>
                      <a:srgbClr val="211F26"/>
                    </a:solidFill>
                    <a:latin typeface="Calibri" panose="020F0502020204030204" pitchFamily="34" charset="0"/>
                    <a:cs typeface="Calibri" panose="020F0502020204030204" pitchFamily="34" charset="0"/>
                  </a:endParaRPr>
                </a:p>
              </p:txBody>
            </p:sp>
            <p:sp>
              <p:nvSpPr>
                <p:cNvPr id="63" name="Rechthoek 62">
                  <a:extLst>
                    <a:ext uri="{FF2B5EF4-FFF2-40B4-BE49-F238E27FC236}">
                      <a16:creationId xmlns:a16="http://schemas.microsoft.com/office/drawing/2014/main" id="{FEAC9879-18A3-CCF2-A9BF-2CE62BF0AA61}"/>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a:solidFill>
                      <a:srgbClr val="211F26"/>
                    </a:solidFill>
                    <a:latin typeface="Calibri" panose="020F0502020204030204" pitchFamily="34" charset="0"/>
                    <a:cs typeface="Calibri" panose="020F0502020204030204" pitchFamily="34" charset="0"/>
                  </a:endParaRPr>
                </a:p>
              </p:txBody>
            </p:sp>
          </p:grpSp>
          <p:grpSp>
            <p:nvGrpSpPr>
              <p:cNvPr id="57" name="Groep 56">
                <a:extLst>
                  <a:ext uri="{FF2B5EF4-FFF2-40B4-BE49-F238E27FC236}">
                    <a16:creationId xmlns:a16="http://schemas.microsoft.com/office/drawing/2014/main" id="{6154CCFD-067C-C1EE-24D3-85E7DA6AE27D}"/>
                  </a:ext>
                </a:extLst>
              </p:cNvPr>
              <p:cNvGrpSpPr/>
              <p:nvPr userDrawn="1"/>
            </p:nvGrpSpPr>
            <p:grpSpPr>
              <a:xfrm>
                <a:off x="-3257053" y="3276580"/>
                <a:ext cx="182309" cy="163794"/>
                <a:chOff x="12832541" y="3162395"/>
                <a:chExt cx="219532" cy="197236"/>
              </a:xfrm>
            </p:grpSpPr>
            <p:sp>
              <p:nvSpPr>
                <p:cNvPr id="58" name="Rechthoek 57">
                  <a:extLst>
                    <a:ext uri="{FF2B5EF4-FFF2-40B4-BE49-F238E27FC236}">
                      <a16:creationId xmlns:a16="http://schemas.microsoft.com/office/drawing/2014/main" id="{D5623047-6135-7EAC-3BA5-D09B45035D7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a:solidFill>
                      <a:srgbClr val="211F26"/>
                    </a:solidFill>
                    <a:latin typeface="Calibri" panose="020F0502020204030204" pitchFamily="34" charset="0"/>
                    <a:cs typeface="Calibri" panose="020F0502020204030204" pitchFamily="34" charset="0"/>
                  </a:endParaRPr>
                </a:p>
              </p:txBody>
            </p:sp>
            <p:sp>
              <p:nvSpPr>
                <p:cNvPr id="59" name="Rechthoek 58">
                  <a:extLst>
                    <a:ext uri="{FF2B5EF4-FFF2-40B4-BE49-F238E27FC236}">
                      <a16:creationId xmlns:a16="http://schemas.microsoft.com/office/drawing/2014/main" id="{709D5A97-AD6C-C912-4661-EAB74ABD391D}"/>
                    </a:ext>
                  </a:extLst>
                </p:cNvPr>
                <p:cNvSpPr/>
                <p:nvPr userDrawn="1"/>
              </p:nvSpPr>
              <p:spPr>
                <a:xfrm>
                  <a:off x="12832541" y="3162395"/>
                  <a:ext cx="81487" cy="81487"/>
                </a:xfrm>
                <a:prstGeom prst="rect">
                  <a:avLst/>
                </a:prstGeom>
                <a:solidFill>
                  <a:schemeClr val="bg1"/>
                </a:solidFill>
                <a:ln w="12700">
                  <a:solidFill>
                    <a:srgbClr val="8484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a:solidFill>
                      <a:srgbClr val="211F26"/>
                    </a:solidFill>
                    <a:latin typeface="Calibri" panose="020F0502020204030204" pitchFamily="34" charset="0"/>
                    <a:cs typeface="Calibri" panose="020F0502020204030204" pitchFamily="34" charset="0"/>
                  </a:endParaRPr>
                </a:p>
              </p:txBody>
            </p:sp>
            <p:sp>
              <p:nvSpPr>
                <p:cNvPr id="60" name="Rechthoek 59">
                  <a:extLst>
                    <a:ext uri="{FF2B5EF4-FFF2-40B4-BE49-F238E27FC236}">
                      <a16:creationId xmlns:a16="http://schemas.microsoft.com/office/drawing/2014/main" id="{31651751-8345-1C87-9289-31EC5E4B460E}"/>
                    </a:ext>
                  </a:extLst>
                </p:cNvPr>
                <p:cNvSpPr/>
                <p:nvPr userDrawn="1"/>
              </p:nvSpPr>
              <p:spPr>
                <a:xfrm>
                  <a:off x="12970586" y="3278144"/>
                  <a:ext cx="81487" cy="81487"/>
                </a:xfrm>
                <a:prstGeom prst="rect">
                  <a:avLst/>
                </a:prstGeom>
                <a:solidFill>
                  <a:schemeClr val="bg1"/>
                </a:solidFill>
                <a:ln w="12700">
                  <a:solidFill>
                    <a:srgbClr val="8484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a:solidFill>
                      <a:srgbClr val="211F26"/>
                    </a:solidFill>
                    <a:latin typeface="Calibri" panose="020F0502020204030204" pitchFamily="34" charset="0"/>
                    <a:cs typeface="Calibri" panose="020F0502020204030204" pitchFamily="34" charset="0"/>
                  </a:endParaRPr>
                </a:p>
              </p:txBody>
            </p:sp>
          </p:grpSp>
        </p:grpSp>
        <p:sp>
          <p:nvSpPr>
            <p:cNvPr id="13" name="Ovaal 12">
              <a:extLst>
                <a:ext uri="{FF2B5EF4-FFF2-40B4-BE49-F238E27FC236}">
                  <a16:creationId xmlns:a16="http://schemas.microsoft.com/office/drawing/2014/main" id="{3726CC16-A516-D68E-8A9C-E912870983D9}"/>
                </a:ext>
              </a:extLst>
            </p:cNvPr>
            <p:cNvSpPr/>
            <p:nvPr userDrawn="1"/>
          </p:nvSpPr>
          <p:spPr>
            <a:xfrm>
              <a:off x="-3603587" y="1811184"/>
              <a:ext cx="180000" cy="180000"/>
            </a:xfrm>
            <a:prstGeom prst="ellipse">
              <a:avLst/>
            </a:prstGeom>
            <a:solidFill>
              <a:schemeClr val="tx2"/>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4" name="Rechthoek 13">
              <a:extLst>
                <a:ext uri="{FF2B5EF4-FFF2-40B4-BE49-F238E27FC236}">
                  <a16:creationId xmlns:a16="http://schemas.microsoft.com/office/drawing/2014/main" id="{38467C64-9E1A-114E-B42A-E11A70B1D5CE}"/>
                </a:ext>
              </a:extLst>
            </p:cNvPr>
            <p:cNvSpPr/>
            <p:nvPr userDrawn="1"/>
          </p:nvSpPr>
          <p:spPr>
            <a:xfrm>
              <a:off x="-3319415" y="1811185"/>
              <a:ext cx="2944682" cy="32633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Select the preferred category and image</a:t>
              </a:r>
              <a:b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and click on  </a:t>
              </a:r>
              <a:r>
                <a:rPr kumimoji="0" lang="en-GB"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‘Insert’</a:t>
              </a: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a:t>
              </a:r>
            </a:p>
          </p:txBody>
        </p:sp>
        <p:sp>
          <p:nvSpPr>
            <p:cNvPr id="15" name="Rechthoek 14">
              <a:extLst>
                <a:ext uri="{FF2B5EF4-FFF2-40B4-BE49-F238E27FC236}">
                  <a16:creationId xmlns:a16="http://schemas.microsoft.com/office/drawing/2014/main" id="{72ED52BE-E1FA-0982-FBBA-FD880BD86F80}"/>
                </a:ext>
              </a:extLst>
            </p:cNvPr>
            <p:cNvSpPr/>
            <p:nvPr userDrawn="1"/>
          </p:nvSpPr>
          <p:spPr>
            <a:xfrm>
              <a:off x="-3319415" y="2245760"/>
              <a:ext cx="825500" cy="209550"/>
            </a:xfrm>
            <a:prstGeom prst="rect">
              <a:avLst/>
            </a:prstGeom>
            <a:solidFill>
              <a:srgbClr val="1FF52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1000" b="1" noProof="0">
                  <a:solidFill>
                    <a:srgbClr val="211F26"/>
                  </a:solidFill>
                  <a:latin typeface="Calibri" panose="020F0502020204030204" pitchFamily="34" charset="0"/>
                  <a:cs typeface="Calibri" panose="020F0502020204030204" pitchFamily="34" charset="0"/>
                </a:rPr>
                <a:t>Insert</a:t>
              </a:r>
            </a:p>
          </p:txBody>
        </p:sp>
        <p:grpSp>
          <p:nvGrpSpPr>
            <p:cNvPr id="16" name="Groep 15">
              <a:extLst>
                <a:ext uri="{FF2B5EF4-FFF2-40B4-BE49-F238E27FC236}">
                  <a16:creationId xmlns:a16="http://schemas.microsoft.com/office/drawing/2014/main" id="{C61622F7-7D7B-7273-ACB6-8EDA7A3FDC67}"/>
                </a:ext>
              </a:extLst>
            </p:cNvPr>
            <p:cNvGrpSpPr/>
            <p:nvPr userDrawn="1"/>
          </p:nvGrpSpPr>
          <p:grpSpPr>
            <a:xfrm>
              <a:off x="-3426605" y="4716809"/>
              <a:ext cx="514284" cy="506545"/>
              <a:chOff x="12617641" y="3403239"/>
              <a:chExt cx="752963" cy="741634"/>
            </a:xfrm>
          </p:grpSpPr>
          <p:grpSp>
            <p:nvGrpSpPr>
              <p:cNvPr id="34" name="Groep 33">
                <a:extLst>
                  <a:ext uri="{FF2B5EF4-FFF2-40B4-BE49-F238E27FC236}">
                    <a16:creationId xmlns:a16="http://schemas.microsoft.com/office/drawing/2014/main" id="{CDD560A0-2B07-7662-5388-5FC372A58F46}"/>
                  </a:ext>
                </a:extLst>
              </p:cNvPr>
              <p:cNvGrpSpPr/>
              <p:nvPr userDrawn="1"/>
            </p:nvGrpSpPr>
            <p:grpSpPr>
              <a:xfrm>
                <a:off x="12771530" y="3403239"/>
                <a:ext cx="467176" cy="448491"/>
                <a:chOff x="12782157" y="3403239"/>
                <a:chExt cx="467176" cy="448491"/>
              </a:xfrm>
            </p:grpSpPr>
            <p:grpSp>
              <p:nvGrpSpPr>
                <p:cNvPr id="37" name="Groep 36">
                  <a:extLst>
                    <a:ext uri="{FF2B5EF4-FFF2-40B4-BE49-F238E27FC236}">
                      <a16:creationId xmlns:a16="http://schemas.microsoft.com/office/drawing/2014/main" id="{723AFA3F-F112-020A-9296-54CFE8A84897}"/>
                    </a:ext>
                  </a:extLst>
                </p:cNvPr>
                <p:cNvGrpSpPr/>
                <p:nvPr userDrawn="1"/>
              </p:nvGrpSpPr>
              <p:grpSpPr>
                <a:xfrm>
                  <a:off x="12782157" y="3403239"/>
                  <a:ext cx="412976" cy="396132"/>
                  <a:chOff x="13554906" y="3320109"/>
                  <a:chExt cx="443917" cy="425811"/>
                </a:xfrm>
              </p:grpSpPr>
              <p:grpSp>
                <p:nvGrpSpPr>
                  <p:cNvPr id="44" name="Groep 43">
                    <a:extLst>
                      <a:ext uri="{FF2B5EF4-FFF2-40B4-BE49-F238E27FC236}">
                        <a16:creationId xmlns:a16="http://schemas.microsoft.com/office/drawing/2014/main" id="{1ECD14B4-236C-228E-8051-F5AB8CCADAD7}"/>
                      </a:ext>
                    </a:extLst>
                  </p:cNvPr>
                  <p:cNvGrpSpPr/>
                  <p:nvPr userDrawn="1"/>
                </p:nvGrpSpPr>
                <p:grpSpPr>
                  <a:xfrm>
                    <a:off x="13554906" y="3320109"/>
                    <a:ext cx="443917" cy="425811"/>
                    <a:chOff x="12909684" y="1276143"/>
                    <a:chExt cx="443917" cy="425811"/>
                  </a:xfrm>
                </p:grpSpPr>
                <p:sp>
                  <p:nvSpPr>
                    <p:cNvPr id="47" name="Rechthoek 46">
                      <a:extLst>
                        <a:ext uri="{FF2B5EF4-FFF2-40B4-BE49-F238E27FC236}">
                          <a16:creationId xmlns:a16="http://schemas.microsoft.com/office/drawing/2014/main" id="{D16F7CBA-F14C-20AB-F4CC-F85C12F90F18}"/>
                        </a:ext>
                      </a:extLst>
                    </p:cNvPr>
                    <p:cNvSpPr/>
                    <p:nvPr userDrawn="1"/>
                  </p:nvSpPr>
                  <p:spPr>
                    <a:xfrm>
                      <a:off x="12909689"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a:solidFill>
                          <a:srgbClr val="211F26"/>
                        </a:solidFill>
                        <a:latin typeface="Calibri" panose="020F0502020204030204" pitchFamily="34" charset="0"/>
                        <a:cs typeface="Calibri" panose="020F0502020204030204" pitchFamily="34" charset="0"/>
                      </a:endParaRPr>
                    </a:p>
                  </p:txBody>
                </p:sp>
                <p:sp>
                  <p:nvSpPr>
                    <p:cNvPr id="48" name="Rechthoek 47">
                      <a:extLst>
                        <a:ext uri="{FF2B5EF4-FFF2-40B4-BE49-F238E27FC236}">
                          <a16:creationId xmlns:a16="http://schemas.microsoft.com/office/drawing/2014/main" id="{484FD2C3-83E7-6E22-CC9F-41BE68F56E4F}"/>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a:solidFill>
                          <a:srgbClr val="211F26"/>
                        </a:solidFill>
                        <a:latin typeface="Calibri" panose="020F0502020204030204" pitchFamily="34" charset="0"/>
                        <a:cs typeface="Calibri" panose="020F0502020204030204" pitchFamily="34" charset="0"/>
                      </a:endParaRPr>
                    </a:p>
                  </p:txBody>
                </p:sp>
                <p:sp>
                  <p:nvSpPr>
                    <p:cNvPr id="49" name="Ovaal 48">
                      <a:extLst>
                        <a:ext uri="{FF2B5EF4-FFF2-40B4-BE49-F238E27FC236}">
                          <a16:creationId xmlns:a16="http://schemas.microsoft.com/office/drawing/2014/main" id="{3D5AC1FB-5F3E-E5BE-468C-3AE55E3E9855}"/>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a:solidFill>
                          <a:srgbClr val="211F26"/>
                        </a:solidFill>
                        <a:latin typeface="Calibri" panose="020F0502020204030204" pitchFamily="34" charset="0"/>
                        <a:cs typeface="Calibri" panose="020F0502020204030204" pitchFamily="34" charset="0"/>
                      </a:endParaRPr>
                    </a:p>
                  </p:txBody>
                </p:sp>
              </p:grpSp>
              <p:pic>
                <p:nvPicPr>
                  <p:cNvPr id="45" name="Afbeelding 44">
                    <a:extLst>
                      <a:ext uri="{FF2B5EF4-FFF2-40B4-BE49-F238E27FC236}">
                        <a16:creationId xmlns:a16="http://schemas.microsoft.com/office/drawing/2014/main" id="{E1036129-F207-8CBC-50D8-4235B0F1C1EB}"/>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13567296" y="3424991"/>
                    <a:ext cx="173367" cy="140220"/>
                  </a:xfrm>
                  <a:prstGeom prst="rect">
                    <a:avLst/>
                  </a:prstGeom>
                </p:spPr>
              </p:pic>
              <p:pic>
                <p:nvPicPr>
                  <p:cNvPr id="46" name="Afbeelding 45">
                    <a:extLst>
                      <a:ext uri="{FF2B5EF4-FFF2-40B4-BE49-F238E27FC236}">
                        <a16:creationId xmlns:a16="http://schemas.microsoft.com/office/drawing/2014/main" id="{8B7423D6-D8B5-8168-10E7-8F2A6DFA3CCE}"/>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flipH="1">
                    <a:off x="13635599" y="3449265"/>
                    <a:ext cx="173367" cy="111424"/>
                  </a:xfrm>
                  <a:prstGeom prst="rect">
                    <a:avLst/>
                  </a:prstGeom>
                </p:spPr>
              </p:pic>
            </p:grpSp>
            <p:grpSp>
              <p:nvGrpSpPr>
                <p:cNvPr id="38" name="Groep 37">
                  <a:extLst>
                    <a:ext uri="{FF2B5EF4-FFF2-40B4-BE49-F238E27FC236}">
                      <a16:creationId xmlns:a16="http://schemas.microsoft.com/office/drawing/2014/main" id="{F948E953-2A36-74EF-BBB1-E90F9320223B}"/>
                    </a:ext>
                  </a:extLst>
                </p:cNvPr>
                <p:cNvGrpSpPr/>
                <p:nvPr userDrawn="1"/>
              </p:nvGrpSpPr>
              <p:grpSpPr>
                <a:xfrm>
                  <a:off x="13103513" y="3705268"/>
                  <a:ext cx="145820" cy="146462"/>
                  <a:chOff x="13096169" y="3602278"/>
                  <a:chExt cx="145820" cy="146462"/>
                </a:xfrm>
              </p:grpSpPr>
              <p:sp>
                <p:nvSpPr>
                  <p:cNvPr id="42" name="Rechthoek 41">
                    <a:extLst>
                      <a:ext uri="{FF2B5EF4-FFF2-40B4-BE49-F238E27FC236}">
                        <a16:creationId xmlns:a16="http://schemas.microsoft.com/office/drawing/2014/main" id="{54E78F4A-CE47-5007-89DD-B60BC2FBB17E}"/>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a:solidFill>
                        <a:srgbClr val="211F26"/>
                      </a:solidFill>
                      <a:latin typeface="Calibri" panose="020F0502020204030204" pitchFamily="34" charset="0"/>
                      <a:cs typeface="Calibri" panose="020F0502020204030204" pitchFamily="34" charset="0"/>
                    </a:endParaRPr>
                  </a:p>
                </p:txBody>
              </p:sp>
              <p:sp>
                <p:nvSpPr>
                  <p:cNvPr id="43" name="Rechthoek 42">
                    <a:extLst>
                      <a:ext uri="{FF2B5EF4-FFF2-40B4-BE49-F238E27FC236}">
                        <a16:creationId xmlns:a16="http://schemas.microsoft.com/office/drawing/2014/main" id="{BE611EE0-6B39-72D1-754E-825F744D61E4}"/>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a:solidFill>
                        <a:srgbClr val="211F26"/>
                      </a:solidFill>
                      <a:latin typeface="Calibri" panose="020F0502020204030204" pitchFamily="34" charset="0"/>
                      <a:cs typeface="Calibri" panose="020F0502020204030204" pitchFamily="34" charset="0"/>
                    </a:endParaRPr>
                  </a:p>
                </p:txBody>
              </p:sp>
            </p:grpSp>
            <p:grpSp>
              <p:nvGrpSpPr>
                <p:cNvPr id="39" name="Groep 38">
                  <a:extLst>
                    <a:ext uri="{FF2B5EF4-FFF2-40B4-BE49-F238E27FC236}">
                      <a16:creationId xmlns:a16="http://schemas.microsoft.com/office/drawing/2014/main" id="{E84DAD40-41A0-0440-9515-7205FF2FE48C}"/>
                    </a:ext>
                  </a:extLst>
                </p:cNvPr>
                <p:cNvGrpSpPr/>
                <p:nvPr userDrawn="1"/>
              </p:nvGrpSpPr>
              <p:grpSpPr>
                <a:xfrm rot="10800000">
                  <a:off x="13061402" y="3665637"/>
                  <a:ext cx="145820" cy="146462"/>
                  <a:chOff x="13096169" y="3602278"/>
                  <a:chExt cx="145820" cy="146462"/>
                </a:xfrm>
              </p:grpSpPr>
              <p:sp>
                <p:nvSpPr>
                  <p:cNvPr id="40" name="Rechthoek 39">
                    <a:extLst>
                      <a:ext uri="{FF2B5EF4-FFF2-40B4-BE49-F238E27FC236}">
                        <a16:creationId xmlns:a16="http://schemas.microsoft.com/office/drawing/2014/main" id="{5164DD4D-6807-3B3B-94D5-359D7954D19A}"/>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a:solidFill>
                        <a:srgbClr val="211F26"/>
                      </a:solidFill>
                      <a:latin typeface="Calibri" panose="020F0502020204030204" pitchFamily="34" charset="0"/>
                      <a:cs typeface="Calibri" panose="020F0502020204030204" pitchFamily="34" charset="0"/>
                    </a:endParaRPr>
                  </a:p>
                </p:txBody>
              </p:sp>
              <p:sp>
                <p:nvSpPr>
                  <p:cNvPr id="41" name="Rechthoek 40">
                    <a:extLst>
                      <a:ext uri="{FF2B5EF4-FFF2-40B4-BE49-F238E27FC236}">
                        <a16:creationId xmlns:a16="http://schemas.microsoft.com/office/drawing/2014/main" id="{48B5B36B-8C46-7089-7307-76937D1F5FFB}"/>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a:solidFill>
                        <a:srgbClr val="211F26"/>
                      </a:solidFill>
                      <a:latin typeface="Calibri" panose="020F0502020204030204" pitchFamily="34" charset="0"/>
                      <a:cs typeface="Calibri" panose="020F0502020204030204" pitchFamily="34" charset="0"/>
                    </a:endParaRPr>
                  </a:p>
                </p:txBody>
              </p:sp>
            </p:grpSp>
          </p:grpSp>
          <p:sp>
            <p:nvSpPr>
              <p:cNvPr id="35" name="Rechthoek 34">
                <a:extLst>
                  <a:ext uri="{FF2B5EF4-FFF2-40B4-BE49-F238E27FC236}">
                    <a16:creationId xmlns:a16="http://schemas.microsoft.com/office/drawing/2014/main" id="{73484AD3-0AA3-CC3D-CB7C-41FE65FE5F59}"/>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900" b="0" noProof="0">
                    <a:solidFill>
                      <a:srgbClr val="211F26"/>
                    </a:solidFill>
                    <a:latin typeface="Calibri" panose="020F0502020204030204" pitchFamily="34" charset="0"/>
                    <a:cs typeface="Calibri" panose="020F0502020204030204" pitchFamily="34" charset="0"/>
                  </a:rPr>
                  <a:t>Crop</a:t>
                </a:r>
              </a:p>
            </p:txBody>
          </p:sp>
          <p:sp>
            <p:nvSpPr>
              <p:cNvPr id="36" name="Gelijkbenige driehoek 35">
                <a:extLst>
                  <a:ext uri="{FF2B5EF4-FFF2-40B4-BE49-F238E27FC236}">
                    <a16:creationId xmlns:a16="http://schemas.microsoft.com/office/drawing/2014/main" id="{D06396DD-9105-9971-FD3F-E7397BED5031}"/>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a:solidFill>
                    <a:srgbClr val="211F26"/>
                  </a:solidFill>
                  <a:latin typeface="Calibri" panose="020F0502020204030204" pitchFamily="34" charset="0"/>
                  <a:cs typeface="Calibri" panose="020F0502020204030204" pitchFamily="34" charset="0"/>
                </a:endParaRPr>
              </a:p>
            </p:txBody>
          </p:sp>
        </p:grpSp>
        <p:sp>
          <p:nvSpPr>
            <p:cNvPr id="17" name="Rechthoek 16">
              <a:extLst>
                <a:ext uri="{FF2B5EF4-FFF2-40B4-BE49-F238E27FC236}">
                  <a16:creationId xmlns:a16="http://schemas.microsoft.com/office/drawing/2014/main" id="{551E37C4-5C36-CDBB-7D5D-4462903E0E2F}"/>
                </a:ext>
              </a:extLst>
            </p:cNvPr>
            <p:cNvSpPr/>
            <p:nvPr userDrawn="1"/>
          </p:nvSpPr>
          <p:spPr>
            <a:xfrm>
              <a:off x="-3786165" y="5408923"/>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a:solidFill>
                    <a:srgbClr val="211F26"/>
                  </a:solidFill>
                  <a:latin typeface="Calibri" panose="020F0502020204030204" pitchFamily="34" charset="0"/>
                  <a:cs typeface="Calibri" panose="020F0502020204030204" pitchFamily="34" charset="0"/>
                </a:rPr>
                <a:t>Want to know more?</a:t>
              </a:r>
              <a:br>
                <a:rPr lang="en-GB" sz="1200" b="1" cap="all" baseline="0" noProof="0">
                  <a:solidFill>
                    <a:srgbClr val="211F26"/>
                  </a:solidFill>
                  <a:latin typeface="Calibri" panose="020F0502020204030204" pitchFamily="34" charset="0"/>
                  <a:cs typeface="Calibri" panose="020F0502020204030204" pitchFamily="34" charset="0"/>
                </a:rPr>
              </a:br>
              <a:r>
                <a:rPr lang="en-GB" sz="1200" cap="none" baseline="0" noProof="0">
                  <a:solidFill>
                    <a:srgbClr val="211F26"/>
                  </a:solidFill>
                  <a:latin typeface="Calibri" panose="020F0502020204030204" pitchFamily="34" charset="0"/>
                  <a:cs typeface="Calibri" panose="020F0502020204030204" pitchFamily="34" charset="0"/>
                </a:rPr>
                <a:t>Go to the </a:t>
              </a:r>
              <a:r>
                <a:rPr lang="en-GB" sz="1200" kern="1200" cap="none" baseline="0" noProof="0">
                  <a:solidFill>
                    <a:srgbClr val="211F26"/>
                  </a:solidFill>
                  <a:latin typeface="Calibri" panose="020F0502020204030204" pitchFamily="34" charset="0"/>
                  <a:ea typeface="+mn-ea"/>
                  <a:cs typeface="Calibri" panose="020F0502020204030204" pitchFamily="34" charset="0"/>
                </a:rPr>
                <a:t>tab</a:t>
              </a:r>
              <a:r>
                <a:rPr lang="en-GB" sz="1200" b="1" cap="all" baseline="0" noProof="0">
                  <a:solidFill>
                    <a:srgbClr val="211F26"/>
                  </a:solidFill>
                  <a:latin typeface="Calibri" panose="020F0502020204030204" pitchFamily="34" charset="0"/>
                  <a:cs typeface="Calibri" panose="020F0502020204030204" pitchFamily="34" charset="0"/>
                </a:rPr>
                <a:t> 'SLIDEBUILDER’ </a:t>
              </a:r>
              <a:r>
                <a:rPr lang="en-GB" sz="1200" kern="1200" cap="none" baseline="0" noProof="0">
                  <a:solidFill>
                    <a:srgbClr val="211F26"/>
                  </a:solidFill>
                  <a:latin typeface="Calibri" panose="020F0502020204030204" pitchFamily="34" charset="0"/>
                  <a:ea typeface="+mn-ea"/>
                  <a:cs typeface="Calibri" panose="020F0502020204030204" pitchFamily="34" charset="0"/>
                </a:rPr>
                <a:t>and click</a:t>
              </a:r>
              <a:br>
                <a:rPr lang="en-GB" sz="1200" kern="1200" cap="none" baseline="0" noProof="0">
                  <a:solidFill>
                    <a:srgbClr val="211F26"/>
                  </a:solidFill>
                  <a:latin typeface="Calibri" panose="020F0502020204030204" pitchFamily="34" charset="0"/>
                  <a:ea typeface="+mn-ea"/>
                  <a:cs typeface="Calibri" panose="020F0502020204030204" pitchFamily="34" charset="0"/>
                </a:rPr>
              </a:br>
              <a:r>
                <a:rPr lang="en-GB" sz="1200" kern="1200" cap="none" baseline="0" noProof="0">
                  <a:solidFill>
                    <a:srgbClr val="211F26"/>
                  </a:solidFill>
                  <a:latin typeface="Calibri" panose="020F0502020204030204" pitchFamily="34" charset="0"/>
                  <a:ea typeface="+mn-ea"/>
                  <a:cs typeface="Calibri" panose="020F0502020204030204" pitchFamily="34" charset="0"/>
                </a:rPr>
                <a:t>on the button </a:t>
              </a:r>
              <a:r>
                <a:rPr lang="en-GB" sz="1200" b="1" cap="all" baseline="0" noProof="0">
                  <a:solidFill>
                    <a:srgbClr val="211F26"/>
                  </a:solidFill>
                  <a:latin typeface="Calibri" panose="020F0502020204030204" pitchFamily="34" charset="0"/>
                  <a:cs typeface="Calibri" panose="020F0502020204030204" pitchFamily="34" charset="0"/>
                </a:rPr>
                <a:t>‘Inspiration'</a:t>
              </a:r>
            </a:p>
          </p:txBody>
        </p:sp>
        <p:grpSp>
          <p:nvGrpSpPr>
            <p:cNvPr id="18" name="ICOON_info">
              <a:extLst>
                <a:ext uri="{FF2B5EF4-FFF2-40B4-BE49-F238E27FC236}">
                  <a16:creationId xmlns:a16="http://schemas.microsoft.com/office/drawing/2014/main" id="{6E2BEC58-943B-9094-B3BA-CD0EEE93FAC3}"/>
                </a:ext>
              </a:extLst>
            </p:cNvPr>
            <p:cNvGrpSpPr/>
            <p:nvPr userDrawn="1"/>
          </p:nvGrpSpPr>
          <p:grpSpPr>
            <a:xfrm>
              <a:off x="-376736" y="5282697"/>
              <a:ext cx="283685" cy="283685"/>
              <a:chOff x="-510741" y="5913713"/>
              <a:chExt cx="267555" cy="267555"/>
            </a:xfrm>
          </p:grpSpPr>
          <p:sp>
            <p:nvSpPr>
              <p:cNvPr id="32" name="Ovaal 31">
                <a:extLst>
                  <a:ext uri="{FF2B5EF4-FFF2-40B4-BE49-F238E27FC236}">
                    <a16:creationId xmlns:a16="http://schemas.microsoft.com/office/drawing/2014/main" id="{52D478C8-A8F6-A04C-062C-42BD7AC7FF9D}"/>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a:latin typeface="Calibri" panose="020F0502020204030204" pitchFamily="34" charset="0"/>
                  <a:cs typeface="Calibri" panose="020F0502020204030204" pitchFamily="34" charset="0"/>
                </a:endParaRPr>
              </a:p>
            </p:txBody>
          </p:sp>
          <p:sp>
            <p:nvSpPr>
              <p:cNvPr id="33" name="Graphic 163" descr="Informatie">
                <a:extLst>
                  <a:ext uri="{FF2B5EF4-FFF2-40B4-BE49-F238E27FC236}">
                    <a16:creationId xmlns:a16="http://schemas.microsoft.com/office/drawing/2014/main" id="{3139BC65-C225-7BA4-B1E3-F293CB06D870}"/>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noAutofit/>
              </a:bodyPr>
              <a:lstStyle/>
              <a:p>
                <a:endParaRPr lang="en-GB" sz="2000" noProof="0">
                  <a:solidFill>
                    <a:srgbClr val="211F26"/>
                  </a:solidFill>
                  <a:latin typeface="Calibri" panose="020F0502020204030204" pitchFamily="34" charset="0"/>
                  <a:cs typeface="Calibri" panose="020F0502020204030204" pitchFamily="34" charset="0"/>
                </a:endParaRPr>
              </a:p>
            </p:txBody>
          </p:sp>
        </p:grpSp>
        <p:grpSp>
          <p:nvGrpSpPr>
            <p:cNvPr id="19" name="Groep 18">
              <a:extLst>
                <a:ext uri="{FF2B5EF4-FFF2-40B4-BE49-F238E27FC236}">
                  <a16:creationId xmlns:a16="http://schemas.microsoft.com/office/drawing/2014/main" id="{C8ED223F-12FC-D951-8B18-813542A492F4}"/>
                </a:ext>
              </a:extLst>
            </p:cNvPr>
            <p:cNvGrpSpPr/>
            <p:nvPr userDrawn="1"/>
          </p:nvGrpSpPr>
          <p:grpSpPr>
            <a:xfrm>
              <a:off x="-938434" y="5546300"/>
              <a:ext cx="627798" cy="576693"/>
              <a:chOff x="-938434" y="4570310"/>
              <a:chExt cx="627798" cy="576693"/>
            </a:xfrm>
          </p:grpSpPr>
          <p:grpSp>
            <p:nvGrpSpPr>
              <p:cNvPr id="27" name="Inspireren">
                <a:extLst>
                  <a:ext uri="{FF2B5EF4-FFF2-40B4-BE49-F238E27FC236}">
                    <a16:creationId xmlns:a16="http://schemas.microsoft.com/office/drawing/2014/main" id="{92B15405-D3D2-0CBC-3A1F-B6A516EE5DC4}"/>
                  </a:ext>
                </a:extLst>
              </p:cNvPr>
              <p:cNvGrpSpPr>
                <a:grpSpLocks noChangeAspect="1"/>
              </p:cNvGrpSpPr>
              <p:nvPr userDrawn="1"/>
            </p:nvGrpSpPr>
            <p:grpSpPr bwMode="auto">
              <a:xfrm>
                <a:off x="-716116" y="4570310"/>
                <a:ext cx="169778" cy="242385"/>
                <a:chOff x="4768" y="2783"/>
                <a:chExt cx="788" cy="1125"/>
              </a:xfrm>
              <a:gradFill>
                <a:gsLst>
                  <a:gs pos="0">
                    <a:srgbClr val="9D9FA1"/>
                  </a:gs>
                  <a:gs pos="70000">
                    <a:srgbClr val="211F26"/>
                  </a:gs>
                </a:gsLst>
                <a:lin ang="2700000" scaled="0"/>
              </a:gradFill>
            </p:grpSpPr>
            <p:sp>
              <p:nvSpPr>
                <p:cNvPr id="29" name="Freeform 12">
                  <a:extLst>
                    <a:ext uri="{FF2B5EF4-FFF2-40B4-BE49-F238E27FC236}">
                      <a16:creationId xmlns:a16="http://schemas.microsoft.com/office/drawing/2014/main" id="{E7B7A8D4-B6BA-1766-3519-09147194E20E}"/>
                    </a:ext>
                  </a:extLst>
                </p:cNvPr>
                <p:cNvSpPr>
                  <a:spLocks/>
                </p:cNvSpPr>
                <p:nvPr/>
              </p:nvSpPr>
              <p:spPr bwMode="auto">
                <a:xfrm>
                  <a:off x="5001" y="3186"/>
                  <a:ext cx="319" cy="288"/>
                </a:xfrm>
                <a:custGeom>
                  <a:avLst/>
                  <a:gdLst>
                    <a:gd name="T0" fmla="*/ 220 w 319"/>
                    <a:gd name="T1" fmla="*/ 288 h 288"/>
                    <a:gd name="T2" fmla="*/ 107 w 319"/>
                    <a:gd name="T3" fmla="*/ 288 h 288"/>
                    <a:gd name="T4" fmla="*/ 0 w 319"/>
                    <a:gd name="T5" fmla="*/ 0 h 288"/>
                    <a:gd name="T6" fmla="*/ 319 w 319"/>
                    <a:gd name="T7" fmla="*/ 0 h 288"/>
                    <a:gd name="T8" fmla="*/ 220 w 319"/>
                    <a:gd name="T9" fmla="*/ 288 h 288"/>
                  </a:gdLst>
                  <a:ahLst/>
                  <a:cxnLst>
                    <a:cxn ang="0">
                      <a:pos x="T0" y="T1"/>
                    </a:cxn>
                    <a:cxn ang="0">
                      <a:pos x="T2" y="T3"/>
                    </a:cxn>
                    <a:cxn ang="0">
                      <a:pos x="T4" y="T5"/>
                    </a:cxn>
                    <a:cxn ang="0">
                      <a:pos x="T6" y="T7"/>
                    </a:cxn>
                    <a:cxn ang="0">
                      <a:pos x="T8" y="T9"/>
                    </a:cxn>
                  </a:cxnLst>
                  <a:rect l="0" t="0" r="r" b="b"/>
                  <a:pathLst>
                    <a:path w="319" h="288">
                      <a:moveTo>
                        <a:pt x="220" y="288"/>
                      </a:moveTo>
                      <a:lnTo>
                        <a:pt x="107" y="288"/>
                      </a:lnTo>
                      <a:lnTo>
                        <a:pt x="0" y="0"/>
                      </a:lnTo>
                      <a:lnTo>
                        <a:pt x="319" y="0"/>
                      </a:lnTo>
                      <a:lnTo>
                        <a:pt x="220" y="288"/>
                      </a:lnTo>
                      <a:close/>
                    </a:path>
                  </a:pathLst>
                </a:custGeom>
                <a:solidFill>
                  <a:srgbClr val="1FF5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a:ln>
                      <a:noFill/>
                    </a:ln>
                    <a:solidFill>
                      <a:srgbClr val="211F26"/>
                    </a:solidFill>
                    <a:effectLst/>
                    <a:uLnTx/>
                    <a:uFillTx/>
                    <a:latin typeface="Segoe UI Light"/>
                  </a:endParaRPr>
                </a:p>
              </p:txBody>
            </p:sp>
            <p:sp>
              <p:nvSpPr>
                <p:cNvPr id="30" name="Freeform 13">
                  <a:extLst>
                    <a:ext uri="{FF2B5EF4-FFF2-40B4-BE49-F238E27FC236}">
                      <a16:creationId xmlns:a16="http://schemas.microsoft.com/office/drawing/2014/main" id="{46E4A57F-BF31-FDCA-B156-5E5BF14FA1BC}"/>
                    </a:ext>
                  </a:extLst>
                </p:cNvPr>
                <p:cNvSpPr>
                  <a:spLocks/>
                </p:cNvSpPr>
                <p:nvPr/>
              </p:nvSpPr>
              <p:spPr bwMode="auto">
                <a:xfrm>
                  <a:off x="5022" y="3796"/>
                  <a:ext cx="282" cy="112"/>
                </a:xfrm>
                <a:custGeom>
                  <a:avLst/>
                  <a:gdLst>
                    <a:gd name="T0" fmla="*/ 229 w 251"/>
                    <a:gd name="T1" fmla="*/ 70 h 100"/>
                    <a:gd name="T2" fmla="*/ 229 w 251"/>
                    <a:gd name="T3" fmla="*/ 69 h 100"/>
                    <a:gd name="T4" fmla="*/ 251 w 251"/>
                    <a:gd name="T5" fmla="*/ 0 h 100"/>
                    <a:gd name="T6" fmla="*/ 0 w 251"/>
                    <a:gd name="T7" fmla="*/ 0 h 100"/>
                    <a:gd name="T8" fmla="*/ 22 w 251"/>
                    <a:gd name="T9" fmla="*/ 69 h 100"/>
                    <a:gd name="T10" fmla="*/ 63 w 251"/>
                    <a:gd name="T11" fmla="*/ 100 h 100"/>
                    <a:gd name="T12" fmla="*/ 188 w 251"/>
                    <a:gd name="T13" fmla="*/ 100 h 100"/>
                    <a:gd name="T14" fmla="*/ 229 w 251"/>
                    <a:gd name="T15" fmla="*/ 71 h 100"/>
                    <a:gd name="T16" fmla="*/ 229 w 251"/>
                    <a:gd name="T17" fmla="*/ 71 h 100"/>
                    <a:gd name="T18" fmla="*/ 229 w 251"/>
                    <a:gd name="T19" fmla="*/ 7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 h="100">
                      <a:moveTo>
                        <a:pt x="229" y="70"/>
                      </a:moveTo>
                      <a:cubicBezTo>
                        <a:pt x="229" y="70"/>
                        <a:pt x="229" y="69"/>
                        <a:pt x="229" y="69"/>
                      </a:cubicBezTo>
                      <a:cubicBezTo>
                        <a:pt x="251" y="0"/>
                        <a:pt x="251" y="0"/>
                        <a:pt x="251" y="0"/>
                      </a:cubicBezTo>
                      <a:cubicBezTo>
                        <a:pt x="0" y="0"/>
                        <a:pt x="0" y="0"/>
                        <a:pt x="0" y="0"/>
                      </a:cubicBezTo>
                      <a:cubicBezTo>
                        <a:pt x="22" y="69"/>
                        <a:pt x="22" y="69"/>
                        <a:pt x="22" y="69"/>
                      </a:cubicBezTo>
                      <a:cubicBezTo>
                        <a:pt x="27" y="87"/>
                        <a:pt x="44" y="100"/>
                        <a:pt x="63" y="100"/>
                      </a:cubicBezTo>
                      <a:cubicBezTo>
                        <a:pt x="188" y="100"/>
                        <a:pt x="188" y="100"/>
                        <a:pt x="188" y="100"/>
                      </a:cubicBezTo>
                      <a:cubicBezTo>
                        <a:pt x="207" y="100"/>
                        <a:pt x="223" y="88"/>
                        <a:pt x="229" y="71"/>
                      </a:cubicBezTo>
                      <a:cubicBezTo>
                        <a:pt x="229" y="71"/>
                        <a:pt x="229" y="71"/>
                        <a:pt x="229" y="71"/>
                      </a:cubicBezTo>
                      <a:lnTo>
                        <a:pt x="229"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a:ln>
                      <a:noFill/>
                    </a:ln>
                    <a:solidFill>
                      <a:srgbClr val="211F26"/>
                    </a:solidFill>
                    <a:effectLst/>
                    <a:uLnTx/>
                    <a:uFillTx/>
                    <a:latin typeface="Segoe UI Light"/>
                  </a:endParaRPr>
                </a:p>
              </p:txBody>
            </p:sp>
            <p:sp>
              <p:nvSpPr>
                <p:cNvPr id="31" name="Freeform 14">
                  <a:extLst>
                    <a:ext uri="{FF2B5EF4-FFF2-40B4-BE49-F238E27FC236}">
                      <a16:creationId xmlns:a16="http://schemas.microsoft.com/office/drawing/2014/main" id="{E6CC8CEF-30B8-0A8F-22A1-392C28F48311}"/>
                    </a:ext>
                  </a:extLst>
                </p:cNvPr>
                <p:cNvSpPr>
                  <a:spLocks noEditPoints="1"/>
                </p:cNvSpPr>
                <p:nvPr/>
              </p:nvSpPr>
              <p:spPr bwMode="auto">
                <a:xfrm>
                  <a:off x="4768" y="2783"/>
                  <a:ext cx="788" cy="966"/>
                </a:xfrm>
                <a:custGeom>
                  <a:avLst/>
                  <a:gdLst>
                    <a:gd name="T0" fmla="*/ 351 w 702"/>
                    <a:gd name="T1" fmla="*/ 0 h 860"/>
                    <a:gd name="T2" fmla="*/ 0 w 702"/>
                    <a:gd name="T3" fmla="*/ 351 h 860"/>
                    <a:gd name="T4" fmla="*/ 134 w 702"/>
                    <a:gd name="T5" fmla="*/ 627 h 860"/>
                    <a:gd name="T6" fmla="*/ 165 w 702"/>
                    <a:gd name="T7" fmla="*/ 718 h 860"/>
                    <a:gd name="T8" fmla="*/ 266 w 702"/>
                    <a:gd name="T9" fmla="*/ 718 h 860"/>
                    <a:gd name="T10" fmla="*/ 266 w 702"/>
                    <a:gd name="T11" fmla="*/ 718 h 860"/>
                    <a:gd name="T12" fmla="*/ 434 w 702"/>
                    <a:gd name="T13" fmla="*/ 718 h 860"/>
                    <a:gd name="T14" fmla="*/ 419 w 702"/>
                    <a:gd name="T15" fmla="*/ 760 h 860"/>
                    <a:gd name="T16" fmla="*/ 284 w 702"/>
                    <a:gd name="T17" fmla="*/ 760 h 860"/>
                    <a:gd name="T18" fmla="*/ 284 w 702"/>
                    <a:gd name="T19" fmla="*/ 760 h 860"/>
                    <a:gd name="T20" fmla="*/ 179 w 702"/>
                    <a:gd name="T21" fmla="*/ 760 h 860"/>
                    <a:gd name="T22" fmla="*/ 212 w 702"/>
                    <a:gd name="T23" fmla="*/ 860 h 860"/>
                    <a:gd name="T24" fmla="*/ 212 w 702"/>
                    <a:gd name="T25" fmla="*/ 860 h 860"/>
                    <a:gd name="T26" fmla="*/ 216 w 702"/>
                    <a:gd name="T27" fmla="*/ 860 h 860"/>
                    <a:gd name="T28" fmla="*/ 488 w 702"/>
                    <a:gd name="T29" fmla="*/ 860 h 860"/>
                    <a:gd name="T30" fmla="*/ 491 w 702"/>
                    <a:gd name="T31" fmla="*/ 860 h 860"/>
                    <a:gd name="T32" fmla="*/ 570 w 702"/>
                    <a:gd name="T33" fmla="*/ 625 h 860"/>
                    <a:gd name="T34" fmla="*/ 702 w 702"/>
                    <a:gd name="T35" fmla="*/ 351 h 860"/>
                    <a:gd name="T36" fmla="*/ 351 w 702"/>
                    <a:gd name="T37" fmla="*/ 0 h 860"/>
                    <a:gd name="T38" fmla="*/ 587 w 702"/>
                    <a:gd name="T39" fmla="*/ 438 h 860"/>
                    <a:gd name="T40" fmla="*/ 485 w 702"/>
                    <a:gd name="T41" fmla="*/ 563 h 860"/>
                    <a:gd name="T42" fmla="*/ 454 w 702"/>
                    <a:gd name="T43" fmla="*/ 658 h 860"/>
                    <a:gd name="T44" fmla="*/ 250 w 702"/>
                    <a:gd name="T45" fmla="*/ 658 h 860"/>
                    <a:gd name="T46" fmla="*/ 219 w 702"/>
                    <a:gd name="T47" fmla="*/ 565 h 860"/>
                    <a:gd name="T48" fmla="*/ 115 w 702"/>
                    <a:gd name="T49" fmla="*/ 439 h 860"/>
                    <a:gd name="T50" fmla="*/ 99 w 702"/>
                    <a:gd name="T51" fmla="*/ 351 h 860"/>
                    <a:gd name="T52" fmla="*/ 351 w 702"/>
                    <a:gd name="T53" fmla="*/ 99 h 860"/>
                    <a:gd name="T54" fmla="*/ 603 w 702"/>
                    <a:gd name="T55" fmla="*/ 351 h 860"/>
                    <a:gd name="T56" fmla="*/ 587 w 702"/>
                    <a:gd name="T57" fmla="*/ 438 h 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02" h="860">
                      <a:moveTo>
                        <a:pt x="351" y="0"/>
                      </a:moveTo>
                      <a:cubicBezTo>
                        <a:pt x="157" y="0"/>
                        <a:pt x="0" y="157"/>
                        <a:pt x="0" y="351"/>
                      </a:cubicBezTo>
                      <a:cubicBezTo>
                        <a:pt x="0" y="463"/>
                        <a:pt x="52" y="562"/>
                        <a:pt x="134" y="627"/>
                      </a:cubicBezTo>
                      <a:cubicBezTo>
                        <a:pt x="165" y="718"/>
                        <a:pt x="165" y="718"/>
                        <a:pt x="165" y="718"/>
                      </a:cubicBezTo>
                      <a:cubicBezTo>
                        <a:pt x="266" y="718"/>
                        <a:pt x="266" y="718"/>
                        <a:pt x="266" y="718"/>
                      </a:cubicBezTo>
                      <a:cubicBezTo>
                        <a:pt x="266" y="718"/>
                        <a:pt x="266" y="718"/>
                        <a:pt x="266" y="718"/>
                      </a:cubicBezTo>
                      <a:cubicBezTo>
                        <a:pt x="434" y="718"/>
                        <a:pt x="434" y="718"/>
                        <a:pt x="434" y="718"/>
                      </a:cubicBezTo>
                      <a:cubicBezTo>
                        <a:pt x="419" y="760"/>
                        <a:pt x="419" y="760"/>
                        <a:pt x="419" y="760"/>
                      </a:cubicBezTo>
                      <a:cubicBezTo>
                        <a:pt x="284" y="760"/>
                        <a:pt x="284" y="760"/>
                        <a:pt x="284" y="760"/>
                      </a:cubicBezTo>
                      <a:cubicBezTo>
                        <a:pt x="284" y="760"/>
                        <a:pt x="284" y="760"/>
                        <a:pt x="284" y="760"/>
                      </a:cubicBezTo>
                      <a:cubicBezTo>
                        <a:pt x="179" y="760"/>
                        <a:pt x="179" y="760"/>
                        <a:pt x="179" y="760"/>
                      </a:cubicBezTo>
                      <a:cubicBezTo>
                        <a:pt x="212" y="860"/>
                        <a:pt x="212" y="860"/>
                        <a:pt x="212" y="860"/>
                      </a:cubicBezTo>
                      <a:cubicBezTo>
                        <a:pt x="212" y="860"/>
                        <a:pt x="212" y="860"/>
                        <a:pt x="212" y="860"/>
                      </a:cubicBezTo>
                      <a:cubicBezTo>
                        <a:pt x="216" y="860"/>
                        <a:pt x="216" y="860"/>
                        <a:pt x="216" y="860"/>
                      </a:cubicBezTo>
                      <a:cubicBezTo>
                        <a:pt x="488" y="860"/>
                        <a:pt x="488" y="860"/>
                        <a:pt x="488" y="860"/>
                      </a:cubicBezTo>
                      <a:cubicBezTo>
                        <a:pt x="491" y="860"/>
                        <a:pt x="491" y="860"/>
                        <a:pt x="491" y="860"/>
                      </a:cubicBezTo>
                      <a:cubicBezTo>
                        <a:pt x="570" y="625"/>
                        <a:pt x="570" y="625"/>
                        <a:pt x="570" y="625"/>
                      </a:cubicBezTo>
                      <a:cubicBezTo>
                        <a:pt x="651" y="560"/>
                        <a:pt x="702" y="461"/>
                        <a:pt x="702" y="351"/>
                      </a:cubicBezTo>
                      <a:cubicBezTo>
                        <a:pt x="702" y="157"/>
                        <a:pt x="545" y="0"/>
                        <a:pt x="351" y="0"/>
                      </a:cubicBezTo>
                      <a:close/>
                      <a:moveTo>
                        <a:pt x="587" y="438"/>
                      </a:moveTo>
                      <a:cubicBezTo>
                        <a:pt x="568" y="490"/>
                        <a:pt x="531" y="534"/>
                        <a:pt x="485" y="563"/>
                      </a:cubicBezTo>
                      <a:cubicBezTo>
                        <a:pt x="454" y="658"/>
                        <a:pt x="454" y="658"/>
                        <a:pt x="454" y="658"/>
                      </a:cubicBezTo>
                      <a:cubicBezTo>
                        <a:pt x="250" y="658"/>
                        <a:pt x="250" y="658"/>
                        <a:pt x="250" y="658"/>
                      </a:cubicBezTo>
                      <a:cubicBezTo>
                        <a:pt x="219" y="565"/>
                        <a:pt x="219" y="565"/>
                        <a:pt x="219" y="565"/>
                      </a:cubicBezTo>
                      <a:cubicBezTo>
                        <a:pt x="172" y="536"/>
                        <a:pt x="135" y="491"/>
                        <a:pt x="115" y="439"/>
                      </a:cubicBezTo>
                      <a:cubicBezTo>
                        <a:pt x="105" y="411"/>
                        <a:pt x="99" y="382"/>
                        <a:pt x="99" y="351"/>
                      </a:cubicBezTo>
                      <a:cubicBezTo>
                        <a:pt x="99" y="212"/>
                        <a:pt x="212" y="99"/>
                        <a:pt x="351" y="99"/>
                      </a:cubicBezTo>
                      <a:cubicBezTo>
                        <a:pt x="490" y="99"/>
                        <a:pt x="603" y="212"/>
                        <a:pt x="603" y="351"/>
                      </a:cubicBezTo>
                      <a:cubicBezTo>
                        <a:pt x="603" y="381"/>
                        <a:pt x="597" y="411"/>
                        <a:pt x="587" y="4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a:ln>
                      <a:noFill/>
                    </a:ln>
                    <a:solidFill>
                      <a:srgbClr val="211F26"/>
                    </a:solidFill>
                    <a:effectLst/>
                    <a:uLnTx/>
                    <a:uFillTx/>
                    <a:latin typeface="Segoe UI Light"/>
                  </a:endParaRPr>
                </a:p>
              </p:txBody>
            </p:sp>
          </p:grpSp>
          <p:sp>
            <p:nvSpPr>
              <p:cNvPr id="28" name="Tekstvak 27">
                <a:extLst>
                  <a:ext uri="{FF2B5EF4-FFF2-40B4-BE49-F238E27FC236}">
                    <a16:creationId xmlns:a16="http://schemas.microsoft.com/office/drawing/2014/main" id="{8876518C-4D43-6F80-48F2-893DB69A18BC}"/>
                  </a:ext>
                </a:extLst>
              </p:cNvPr>
              <p:cNvSpPr txBox="1"/>
              <p:nvPr userDrawn="1"/>
            </p:nvSpPr>
            <p:spPr>
              <a:xfrm>
                <a:off x="-938434" y="4824764"/>
                <a:ext cx="627798" cy="322239"/>
              </a:xfrm>
              <a:prstGeom prst="rect">
                <a:avLst/>
              </a:prstGeom>
              <a:noFill/>
            </p:spPr>
            <p:txBody>
              <a:bodyPr wrap="square" lIns="0" tIns="0" rIns="0" bIns="0" rtlCol="0" anchor="ctr">
                <a:noAutofit/>
              </a:bodyPr>
              <a:lstStyle/>
              <a:p>
                <a:pPr marL="0" marR="0" lvl="0" indent="0" algn="ctr" defTabSz="914400" rtl="0" eaLnBrk="1" fontAlgn="auto" latinLnBrk="0" hangingPunct="1">
                  <a:lnSpc>
                    <a:spcPct val="90000"/>
                  </a:lnSpc>
                  <a:spcBef>
                    <a:spcPts val="600"/>
                  </a:spcBef>
                  <a:spcAft>
                    <a:spcPts val="600"/>
                  </a:spcAft>
                  <a:buClrTx/>
                  <a:buSzTx/>
                  <a:buFontTx/>
                  <a:buNone/>
                  <a:tabLst/>
                  <a:defRPr/>
                </a:pPr>
                <a:r>
                  <a:rPr kumimoji="0" lang="en-GB" sz="1000" b="0" i="0" u="none" strike="noStrike" kern="0" cap="none" spc="0" normalizeH="0" baseline="0" noProof="0">
                    <a:ln>
                      <a:noFill/>
                    </a:ln>
                    <a:solidFill>
                      <a:srgbClr val="211F26"/>
                    </a:solidFill>
                    <a:effectLst/>
                    <a:uLnTx/>
                    <a:uFillTx/>
                    <a:latin typeface="Calibri" panose="020F0502020204030204" pitchFamily="34" charset="0"/>
                    <a:ea typeface="+mn-ea"/>
                    <a:cs typeface="Calibri" panose="020F0502020204030204" pitchFamily="34" charset="0"/>
                  </a:rPr>
                  <a:t>Inspiration</a:t>
                </a:r>
              </a:p>
            </p:txBody>
          </p:sp>
        </p:grpSp>
        <p:grpSp>
          <p:nvGrpSpPr>
            <p:cNvPr id="20" name="Groep 19">
              <a:extLst>
                <a:ext uri="{FF2B5EF4-FFF2-40B4-BE49-F238E27FC236}">
                  <a16:creationId xmlns:a16="http://schemas.microsoft.com/office/drawing/2014/main" id="{762B64F2-22A3-3192-F2B0-A9A03493C43D}"/>
                </a:ext>
              </a:extLst>
            </p:cNvPr>
            <p:cNvGrpSpPr/>
            <p:nvPr userDrawn="1"/>
          </p:nvGrpSpPr>
          <p:grpSpPr>
            <a:xfrm>
              <a:off x="-3365484" y="1226982"/>
              <a:ext cx="446937" cy="406485"/>
              <a:chOff x="-3563526" y="1409294"/>
              <a:chExt cx="354190" cy="322133"/>
            </a:xfrm>
          </p:grpSpPr>
          <p:grpSp>
            <p:nvGrpSpPr>
              <p:cNvPr id="21" name="Groep 20">
                <a:extLst>
                  <a:ext uri="{FF2B5EF4-FFF2-40B4-BE49-F238E27FC236}">
                    <a16:creationId xmlns:a16="http://schemas.microsoft.com/office/drawing/2014/main" id="{95F86D77-E6AF-D76F-AB9E-D8F40F914721}"/>
                  </a:ext>
                </a:extLst>
              </p:cNvPr>
              <p:cNvGrpSpPr/>
              <p:nvPr userDrawn="1"/>
            </p:nvGrpSpPr>
            <p:grpSpPr>
              <a:xfrm>
                <a:off x="-3499992" y="1409294"/>
                <a:ext cx="225195" cy="195499"/>
                <a:chOff x="8987389" y="1361199"/>
                <a:chExt cx="2200275" cy="1914525"/>
              </a:xfrm>
            </p:grpSpPr>
            <p:sp>
              <p:nvSpPr>
                <p:cNvPr id="23" name="Vrije vorm: vorm 22">
                  <a:extLst>
                    <a:ext uri="{FF2B5EF4-FFF2-40B4-BE49-F238E27FC236}">
                      <a16:creationId xmlns:a16="http://schemas.microsoft.com/office/drawing/2014/main" id="{F17A359B-1B6D-17A7-8BC5-E2333246D015}"/>
                    </a:ext>
                  </a:extLst>
                </p:cNvPr>
                <p:cNvSpPr/>
                <p:nvPr/>
              </p:nvSpPr>
              <p:spPr>
                <a:xfrm>
                  <a:off x="9363620" y="1831738"/>
                  <a:ext cx="371477" cy="371472"/>
                </a:xfrm>
                <a:custGeom>
                  <a:avLst/>
                  <a:gdLst>
                    <a:gd name="connsiteX0" fmla="*/ 369094 w 371475"/>
                    <a:gd name="connsiteY0" fmla="*/ 188119 h 371475"/>
                    <a:gd name="connsiteX1" fmla="*/ 188119 w 371475"/>
                    <a:gd name="connsiteY1" fmla="*/ 369094 h 371475"/>
                    <a:gd name="connsiteX2" fmla="*/ 7144 w 371475"/>
                    <a:gd name="connsiteY2" fmla="*/ 188119 h 371475"/>
                    <a:gd name="connsiteX3" fmla="*/ 188119 w 371475"/>
                    <a:gd name="connsiteY3" fmla="*/ 7144 h 371475"/>
                    <a:gd name="connsiteX4" fmla="*/ 369094 w 371475"/>
                    <a:gd name="connsiteY4" fmla="*/ 188119 h 371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475" h="371475">
                      <a:moveTo>
                        <a:pt x="369094" y="188119"/>
                      </a:moveTo>
                      <a:cubicBezTo>
                        <a:pt x="369094" y="288068"/>
                        <a:pt x="288068" y="369094"/>
                        <a:pt x="188119" y="369094"/>
                      </a:cubicBezTo>
                      <a:cubicBezTo>
                        <a:pt x="88169" y="369094"/>
                        <a:pt x="7144" y="288068"/>
                        <a:pt x="7144" y="188119"/>
                      </a:cubicBezTo>
                      <a:cubicBezTo>
                        <a:pt x="7144" y="88169"/>
                        <a:pt x="88169" y="7144"/>
                        <a:pt x="188119" y="7144"/>
                      </a:cubicBezTo>
                      <a:cubicBezTo>
                        <a:pt x="288068" y="7144"/>
                        <a:pt x="369094" y="88169"/>
                        <a:pt x="369094" y="188119"/>
                      </a:cubicBezTo>
                      <a:close/>
                    </a:path>
                  </a:pathLst>
                </a:custGeom>
                <a:solidFill>
                  <a:srgbClr val="1FF524"/>
                </a:solidFill>
                <a:ln w="9525" cap="flat">
                  <a:noFill/>
                  <a:prstDash val="solid"/>
                  <a:miter/>
                </a:ln>
              </p:spPr>
              <p:txBody>
                <a:bodyPr rtlCol="0" anchor="ctr"/>
                <a:lstStyle/>
                <a:p>
                  <a:pPr defTabSz="995469"/>
                  <a:endParaRPr lang="en-GB" sz="7200" noProof="0">
                    <a:solidFill>
                      <a:srgbClr val="211F26"/>
                    </a:solidFill>
                    <a:latin typeface="Segoe UI Light"/>
                  </a:endParaRPr>
                </a:p>
              </p:txBody>
            </p:sp>
            <p:grpSp>
              <p:nvGrpSpPr>
                <p:cNvPr id="24" name="Groep 23">
                  <a:extLst>
                    <a:ext uri="{FF2B5EF4-FFF2-40B4-BE49-F238E27FC236}">
                      <a16:creationId xmlns:a16="http://schemas.microsoft.com/office/drawing/2014/main" id="{116AA964-9F13-70EC-6EAF-A317B1EEF944}"/>
                    </a:ext>
                  </a:extLst>
                </p:cNvPr>
                <p:cNvGrpSpPr/>
                <p:nvPr/>
              </p:nvGrpSpPr>
              <p:grpSpPr>
                <a:xfrm>
                  <a:off x="8987389" y="1361199"/>
                  <a:ext cx="2200275" cy="1914525"/>
                  <a:chOff x="8987389" y="1361199"/>
                  <a:chExt cx="2200275" cy="1914525"/>
                </a:xfrm>
                <a:gradFill>
                  <a:gsLst>
                    <a:gs pos="0">
                      <a:srgbClr val="9D9FA1"/>
                    </a:gs>
                    <a:gs pos="70000">
                      <a:srgbClr val="211F26"/>
                    </a:gs>
                  </a:gsLst>
                  <a:lin ang="2700000" scaled="0"/>
                </a:gradFill>
              </p:grpSpPr>
              <p:sp>
                <p:nvSpPr>
                  <p:cNvPr id="25" name="Vrije vorm: vorm 24">
                    <a:extLst>
                      <a:ext uri="{FF2B5EF4-FFF2-40B4-BE49-F238E27FC236}">
                        <a16:creationId xmlns:a16="http://schemas.microsoft.com/office/drawing/2014/main" id="{A1677E41-364D-340D-4985-354E8BA8480E}"/>
                      </a:ext>
                    </a:extLst>
                  </p:cNvPr>
                  <p:cNvSpPr/>
                  <p:nvPr/>
                </p:nvSpPr>
                <p:spPr>
                  <a:xfrm>
                    <a:off x="8987389" y="1361199"/>
                    <a:ext cx="2200275" cy="1914525"/>
                  </a:xfrm>
                  <a:custGeom>
                    <a:avLst/>
                    <a:gdLst>
                      <a:gd name="connsiteX0" fmla="*/ 7144 w 2200275"/>
                      <a:gd name="connsiteY0" fmla="*/ 7144 h 1914525"/>
                      <a:gd name="connsiteX1" fmla="*/ 7144 w 2200275"/>
                      <a:gd name="connsiteY1" fmla="*/ 245269 h 1914525"/>
                      <a:gd name="connsiteX2" fmla="*/ 432911 w 2200275"/>
                      <a:gd name="connsiteY2" fmla="*/ 245269 h 1914525"/>
                      <a:gd name="connsiteX3" fmla="*/ 432911 w 2200275"/>
                      <a:gd name="connsiteY3" fmla="*/ 245269 h 1914525"/>
                      <a:gd name="connsiteX4" fmla="*/ 1959769 w 2200275"/>
                      <a:gd name="connsiteY4" fmla="*/ 245269 h 1914525"/>
                      <a:gd name="connsiteX5" fmla="*/ 1959769 w 2200275"/>
                      <a:gd name="connsiteY5" fmla="*/ 1674019 h 1914525"/>
                      <a:gd name="connsiteX6" fmla="*/ 245269 w 2200275"/>
                      <a:gd name="connsiteY6" fmla="*/ 1674019 h 1914525"/>
                      <a:gd name="connsiteX7" fmla="*/ 245269 w 2200275"/>
                      <a:gd name="connsiteY7" fmla="*/ 350044 h 1914525"/>
                      <a:gd name="connsiteX8" fmla="*/ 7144 w 2200275"/>
                      <a:gd name="connsiteY8" fmla="*/ 350044 h 1914525"/>
                      <a:gd name="connsiteX9" fmla="*/ 7144 w 2200275"/>
                      <a:gd name="connsiteY9" fmla="*/ 1912144 h 1914525"/>
                      <a:gd name="connsiteX10" fmla="*/ 2197894 w 2200275"/>
                      <a:gd name="connsiteY10" fmla="*/ 1912144 h 1914525"/>
                      <a:gd name="connsiteX11" fmla="*/ 2197894 w 2200275"/>
                      <a:gd name="connsiteY11" fmla="*/ 7144 h 191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0275" h="1914525">
                        <a:moveTo>
                          <a:pt x="7144" y="7144"/>
                        </a:moveTo>
                        <a:lnTo>
                          <a:pt x="7144" y="245269"/>
                        </a:lnTo>
                        <a:lnTo>
                          <a:pt x="432911" y="245269"/>
                        </a:lnTo>
                        <a:lnTo>
                          <a:pt x="432911" y="245269"/>
                        </a:lnTo>
                        <a:lnTo>
                          <a:pt x="1959769" y="245269"/>
                        </a:lnTo>
                        <a:lnTo>
                          <a:pt x="1959769" y="1674019"/>
                        </a:lnTo>
                        <a:lnTo>
                          <a:pt x="245269" y="1674019"/>
                        </a:lnTo>
                        <a:lnTo>
                          <a:pt x="245269" y="350044"/>
                        </a:lnTo>
                        <a:lnTo>
                          <a:pt x="7144" y="350044"/>
                        </a:lnTo>
                        <a:lnTo>
                          <a:pt x="7144" y="1912144"/>
                        </a:lnTo>
                        <a:lnTo>
                          <a:pt x="2197894" y="1912144"/>
                        </a:lnTo>
                        <a:lnTo>
                          <a:pt x="2197894" y="7144"/>
                        </a:lnTo>
                        <a:close/>
                      </a:path>
                    </a:pathLst>
                  </a:custGeom>
                  <a:grpFill/>
                  <a:ln w="9525" cap="flat">
                    <a:noFill/>
                    <a:prstDash val="solid"/>
                    <a:miter/>
                  </a:ln>
                </p:spPr>
                <p:txBody>
                  <a:bodyPr rtlCol="0" anchor="ctr"/>
                  <a:lstStyle/>
                  <a:p>
                    <a:pPr defTabSz="995469"/>
                    <a:endParaRPr lang="en-GB" sz="7200" noProof="0">
                      <a:solidFill>
                        <a:srgbClr val="211F26"/>
                      </a:solidFill>
                      <a:latin typeface="Segoe UI Light"/>
                    </a:endParaRPr>
                  </a:p>
                </p:txBody>
              </p:sp>
              <p:sp>
                <p:nvSpPr>
                  <p:cNvPr id="26" name="Vrije vorm: vorm 25">
                    <a:extLst>
                      <a:ext uri="{FF2B5EF4-FFF2-40B4-BE49-F238E27FC236}">
                        <a16:creationId xmlns:a16="http://schemas.microsoft.com/office/drawing/2014/main" id="{AE492D64-B863-F9AC-0349-0A968E893352}"/>
                      </a:ext>
                    </a:extLst>
                  </p:cNvPr>
                  <p:cNvSpPr/>
                  <p:nvPr/>
                </p:nvSpPr>
                <p:spPr>
                  <a:xfrm>
                    <a:off x="9362668" y="1953652"/>
                    <a:ext cx="1438273" cy="885828"/>
                  </a:xfrm>
                  <a:custGeom>
                    <a:avLst/>
                    <a:gdLst>
                      <a:gd name="connsiteX0" fmla="*/ 1070134 w 1438275"/>
                      <a:gd name="connsiteY0" fmla="*/ 7144 h 885825"/>
                      <a:gd name="connsiteX1" fmla="*/ 801529 w 1438275"/>
                      <a:gd name="connsiteY1" fmla="*/ 275749 h 885825"/>
                      <a:gd name="connsiteX2" fmla="*/ 662464 w 1438275"/>
                      <a:gd name="connsiteY2" fmla="*/ 137636 h 885825"/>
                      <a:gd name="connsiteX3" fmla="*/ 7144 w 1438275"/>
                      <a:gd name="connsiteY3" fmla="*/ 784384 h 885825"/>
                      <a:gd name="connsiteX4" fmla="*/ 108109 w 1438275"/>
                      <a:gd name="connsiteY4" fmla="*/ 885349 h 885825"/>
                      <a:gd name="connsiteX5" fmla="*/ 662464 w 1438275"/>
                      <a:gd name="connsiteY5" fmla="*/ 338614 h 885825"/>
                      <a:gd name="connsiteX6" fmla="*/ 928211 w 1438275"/>
                      <a:gd name="connsiteY6" fmla="*/ 605314 h 885825"/>
                      <a:gd name="connsiteX7" fmla="*/ 1029176 w 1438275"/>
                      <a:gd name="connsiteY7" fmla="*/ 503396 h 885825"/>
                      <a:gd name="connsiteX8" fmla="*/ 902494 w 1438275"/>
                      <a:gd name="connsiteY8" fmla="*/ 376714 h 885825"/>
                      <a:gd name="connsiteX9" fmla="*/ 1070134 w 1438275"/>
                      <a:gd name="connsiteY9" fmla="*/ 209074 h 885825"/>
                      <a:gd name="connsiteX10" fmla="*/ 1337786 w 1438275"/>
                      <a:gd name="connsiteY10" fmla="*/ 480536 h 885825"/>
                      <a:gd name="connsiteX11" fmla="*/ 1438751 w 1438275"/>
                      <a:gd name="connsiteY11" fmla="*/ 378619 h 88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38275" h="885825">
                        <a:moveTo>
                          <a:pt x="1070134" y="7144"/>
                        </a:moveTo>
                        <a:lnTo>
                          <a:pt x="801529" y="275749"/>
                        </a:lnTo>
                        <a:lnTo>
                          <a:pt x="662464" y="137636"/>
                        </a:lnTo>
                        <a:lnTo>
                          <a:pt x="7144" y="784384"/>
                        </a:lnTo>
                        <a:lnTo>
                          <a:pt x="108109" y="885349"/>
                        </a:lnTo>
                        <a:lnTo>
                          <a:pt x="662464" y="338614"/>
                        </a:lnTo>
                        <a:lnTo>
                          <a:pt x="928211" y="605314"/>
                        </a:lnTo>
                        <a:lnTo>
                          <a:pt x="1029176" y="503396"/>
                        </a:lnTo>
                        <a:lnTo>
                          <a:pt x="902494" y="376714"/>
                        </a:lnTo>
                        <a:lnTo>
                          <a:pt x="1070134" y="209074"/>
                        </a:lnTo>
                        <a:lnTo>
                          <a:pt x="1337786" y="480536"/>
                        </a:lnTo>
                        <a:lnTo>
                          <a:pt x="1438751" y="378619"/>
                        </a:lnTo>
                        <a:close/>
                      </a:path>
                    </a:pathLst>
                  </a:custGeom>
                  <a:grpFill/>
                  <a:ln w="9525" cap="flat">
                    <a:noFill/>
                    <a:prstDash val="solid"/>
                    <a:miter/>
                  </a:ln>
                </p:spPr>
                <p:txBody>
                  <a:bodyPr rtlCol="0" anchor="ctr"/>
                  <a:lstStyle/>
                  <a:p>
                    <a:pPr defTabSz="995469"/>
                    <a:endParaRPr lang="en-GB" sz="7200" noProof="0">
                      <a:solidFill>
                        <a:srgbClr val="211F26"/>
                      </a:solidFill>
                      <a:latin typeface="Segoe UI Light"/>
                    </a:endParaRPr>
                  </a:p>
                </p:txBody>
              </p:sp>
            </p:grpSp>
          </p:grpSp>
          <p:sp>
            <p:nvSpPr>
              <p:cNvPr id="22" name="Tekstvak 21">
                <a:extLst>
                  <a:ext uri="{FF2B5EF4-FFF2-40B4-BE49-F238E27FC236}">
                    <a16:creationId xmlns:a16="http://schemas.microsoft.com/office/drawing/2014/main" id="{61648DB0-3D23-22CC-E97E-8E6C2E430DAB}"/>
                  </a:ext>
                </a:extLst>
              </p:cNvPr>
              <p:cNvSpPr txBox="1"/>
              <p:nvPr userDrawn="1"/>
            </p:nvSpPr>
            <p:spPr>
              <a:xfrm>
                <a:off x="-3563526" y="1617700"/>
                <a:ext cx="354190" cy="113727"/>
              </a:xfrm>
              <a:prstGeom prst="rect">
                <a:avLst/>
              </a:prstGeom>
              <a:noFill/>
            </p:spPr>
            <p:txBody>
              <a:bodyPr wrap="square" lIns="0" tIns="18000" rIns="0" bIns="0" rtlCol="0" anchor="t">
                <a:noAutofit/>
              </a:bodyPr>
              <a:lstStyle/>
              <a:p>
                <a:pPr marL="0" marR="0" lvl="0" indent="0" algn="ctr" defTabSz="914400" rtl="0" eaLnBrk="1" fontAlgn="auto" latinLnBrk="0" hangingPunct="1">
                  <a:lnSpc>
                    <a:spcPct val="90000"/>
                  </a:lnSpc>
                  <a:spcBef>
                    <a:spcPts val="600"/>
                  </a:spcBef>
                  <a:spcAft>
                    <a:spcPts val="600"/>
                  </a:spcAft>
                  <a:buClrTx/>
                  <a:buSzTx/>
                  <a:buFontTx/>
                  <a:buNone/>
                  <a:tabLst/>
                  <a:defRPr/>
                </a:pPr>
                <a:r>
                  <a:rPr kumimoji="0" lang="en-GB" sz="1000" b="0" i="0" u="none" strike="noStrike" kern="0" cap="none" spc="0" normalizeH="0" baseline="0" noProof="0">
                    <a:ln>
                      <a:noFill/>
                    </a:ln>
                    <a:solidFill>
                      <a:srgbClr val="211F26"/>
                    </a:solidFill>
                    <a:effectLst/>
                    <a:uLnTx/>
                    <a:uFillTx/>
                    <a:latin typeface="Calibri" panose="020F0502020204030204" pitchFamily="34" charset="0"/>
                    <a:ea typeface="+mn-ea"/>
                    <a:cs typeface="Calibri" panose="020F0502020204030204" pitchFamily="34" charset="0"/>
                  </a:rPr>
                  <a:t>Images</a:t>
                </a:r>
              </a:p>
            </p:txBody>
          </p:sp>
        </p:grpSp>
      </p:grpSp>
      <p:sp>
        <p:nvSpPr>
          <p:cNvPr id="76" name="Tijdelijke aanduiding voor tekst 75">
            <a:extLst>
              <a:ext uri="{FF2B5EF4-FFF2-40B4-BE49-F238E27FC236}">
                <a16:creationId xmlns:a16="http://schemas.microsoft.com/office/drawing/2014/main" id="{AB5994FE-18E0-2453-1A00-EE65AB906EBC}"/>
              </a:ext>
            </a:extLst>
          </p:cNvPr>
          <p:cNvSpPr>
            <a:spLocks noGrp="1"/>
          </p:cNvSpPr>
          <p:nvPr>
            <p:ph type="body" sz="quarter" idx="15" hasCustomPrompt="1"/>
          </p:nvPr>
        </p:nvSpPr>
        <p:spPr>
          <a:xfrm>
            <a:off x="6252739" y="2704806"/>
            <a:ext cx="453380" cy="595025"/>
          </a:xfrm>
          <a:custGeom>
            <a:avLst/>
            <a:gdLst>
              <a:gd name="connsiteX0" fmla="*/ 66761 w 453380"/>
              <a:gd name="connsiteY0" fmla="*/ 0 h 595025"/>
              <a:gd name="connsiteX1" fmla="*/ 389527 w 453380"/>
              <a:gd name="connsiteY1" fmla="*/ 0 h 595025"/>
              <a:gd name="connsiteX2" fmla="*/ 453380 w 453380"/>
              <a:gd name="connsiteY2" fmla="*/ 63854 h 595025"/>
              <a:gd name="connsiteX3" fmla="*/ 389527 w 453380"/>
              <a:gd name="connsiteY3" fmla="*/ 128292 h 595025"/>
              <a:gd name="connsiteX4" fmla="*/ 133515 w 453380"/>
              <a:gd name="connsiteY4" fmla="*/ 128292 h 595025"/>
              <a:gd name="connsiteX5" fmla="*/ 133515 w 453380"/>
              <a:gd name="connsiteY5" fmla="*/ 253104 h 595025"/>
              <a:gd name="connsiteX6" fmla="*/ 293743 w 453380"/>
              <a:gd name="connsiteY6" fmla="*/ 253104 h 595025"/>
              <a:gd name="connsiteX7" fmla="*/ 357597 w 453380"/>
              <a:gd name="connsiteY7" fmla="*/ 317543 h 595025"/>
              <a:gd name="connsiteX8" fmla="*/ 293743 w 453380"/>
              <a:gd name="connsiteY8" fmla="*/ 381396 h 595025"/>
              <a:gd name="connsiteX9" fmla="*/ 133515 w 453380"/>
              <a:gd name="connsiteY9" fmla="*/ 381396 h 595025"/>
              <a:gd name="connsiteX10" fmla="*/ 133515 w 453380"/>
              <a:gd name="connsiteY10" fmla="*/ 382560 h 595025"/>
              <a:gd name="connsiteX11" fmla="*/ 133515 w 453380"/>
              <a:gd name="connsiteY11" fmla="*/ 527686 h 595025"/>
              <a:gd name="connsiteX12" fmla="*/ 66761 w 453380"/>
              <a:gd name="connsiteY12" fmla="*/ 595025 h 595025"/>
              <a:gd name="connsiteX13" fmla="*/ 0 w 453380"/>
              <a:gd name="connsiteY13" fmla="*/ 527686 h 595025"/>
              <a:gd name="connsiteX14" fmla="*/ 0 w 453380"/>
              <a:gd name="connsiteY14" fmla="*/ 67340 h 595025"/>
              <a:gd name="connsiteX15" fmla="*/ 66761 w 453380"/>
              <a:gd name="connsiteY15" fmla="*/ 0 h 595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3380" h="595025">
                <a:moveTo>
                  <a:pt x="66761" y="0"/>
                </a:moveTo>
                <a:lnTo>
                  <a:pt x="389527" y="0"/>
                </a:lnTo>
                <a:cubicBezTo>
                  <a:pt x="432482" y="0"/>
                  <a:pt x="453380" y="22063"/>
                  <a:pt x="453380" y="63854"/>
                </a:cubicBezTo>
                <a:cubicBezTo>
                  <a:pt x="453380" y="105657"/>
                  <a:pt x="432482" y="128292"/>
                  <a:pt x="389527" y="128292"/>
                </a:cubicBezTo>
                <a:lnTo>
                  <a:pt x="133515" y="128292"/>
                </a:lnTo>
                <a:lnTo>
                  <a:pt x="133515" y="253104"/>
                </a:lnTo>
                <a:lnTo>
                  <a:pt x="293743" y="253104"/>
                </a:lnTo>
                <a:cubicBezTo>
                  <a:pt x="336698" y="253104"/>
                  <a:pt x="357597" y="275167"/>
                  <a:pt x="357597" y="317543"/>
                </a:cubicBezTo>
                <a:cubicBezTo>
                  <a:pt x="357597" y="359919"/>
                  <a:pt x="336698" y="381396"/>
                  <a:pt x="293743" y="381396"/>
                </a:cubicBezTo>
                <a:lnTo>
                  <a:pt x="133515" y="381396"/>
                </a:lnTo>
                <a:lnTo>
                  <a:pt x="133515" y="382560"/>
                </a:lnTo>
                <a:lnTo>
                  <a:pt x="133515" y="527686"/>
                </a:lnTo>
                <a:cubicBezTo>
                  <a:pt x="133515" y="572390"/>
                  <a:pt x="110880" y="595025"/>
                  <a:pt x="66761" y="595025"/>
                </a:cubicBezTo>
                <a:cubicBezTo>
                  <a:pt x="22642" y="595025"/>
                  <a:pt x="0" y="572390"/>
                  <a:pt x="0" y="527686"/>
                </a:cubicBezTo>
                <a:lnTo>
                  <a:pt x="0" y="67340"/>
                </a:lnTo>
                <a:cubicBezTo>
                  <a:pt x="0" y="22642"/>
                  <a:pt x="23221" y="0"/>
                  <a:pt x="66761" y="0"/>
                </a:cubicBezTo>
                <a:close/>
              </a:path>
            </a:pathLst>
          </a:custGeom>
          <a:solidFill>
            <a:schemeClr val="bg2"/>
          </a:solidFill>
        </p:spPr>
        <p:txBody>
          <a:bodyPr wrap="square">
            <a:noAutofit/>
          </a:bodyPr>
          <a:lstStyle>
            <a:lvl1pPr>
              <a:defRPr sz="100"/>
            </a:lvl1pPr>
          </a:lstStyle>
          <a:p>
            <a:pPr lvl="0"/>
            <a:r>
              <a:rPr lang="en-GB"/>
              <a:t> </a:t>
            </a:r>
          </a:p>
        </p:txBody>
      </p:sp>
      <p:sp>
        <p:nvSpPr>
          <p:cNvPr id="79" name="Tijdelijke aanduiding voor tekst 78">
            <a:extLst>
              <a:ext uri="{FF2B5EF4-FFF2-40B4-BE49-F238E27FC236}">
                <a16:creationId xmlns:a16="http://schemas.microsoft.com/office/drawing/2014/main" id="{069731C8-5C0E-1B2F-DA00-7968CEB87022}"/>
              </a:ext>
            </a:extLst>
          </p:cNvPr>
          <p:cNvSpPr>
            <a:spLocks noGrp="1"/>
          </p:cNvSpPr>
          <p:nvPr>
            <p:ph type="body" sz="quarter" idx="16" hasCustomPrompt="1"/>
          </p:nvPr>
        </p:nvSpPr>
        <p:spPr>
          <a:xfrm>
            <a:off x="5625206" y="2704806"/>
            <a:ext cx="480087" cy="595610"/>
          </a:xfrm>
          <a:custGeom>
            <a:avLst/>
            <a:gdLst>
              <a:gd name="connsiteX0" fmla="*/ 135259 w 480087"/>
              <a:gd name="connsiteY0" fmla="*/ 129456 h 595610"/>
              <a:gd name="connsiteX1" fmla="*/ 135259 w 480087"/>
              <a:gd name="connsiteY1" fmla="*/ 286192 h 595610"/>
              <a:gd name="connsiteX2" fmla="*/ 249039 w 480087"/>
              <a:gd name="connsiteY2" fmla="*/ 286192 h 595610"/>
              <a:gd name="connsiteX3" fmla="*/ 341343 w 480087"/>
              <a:gd name="connsiteY3" fmla="*/ 208406 h 595610"/>
              <a:gd name="connsiteX4" fmla="*/ 249039 w 480087"/>
              <a:gd name="connsiteY4" fmla="*/ 129456 h 595610"/>
              <a:gd name="connsiteX5" fmla="*/ 67340 w 480087"/>
              <a:gd name="connsiteY5" fmla="*/ 0 h 595610"/>
              <a:gd name="connsiteX6" fmla="*/ 260650 w 480087"/>
              <a:gd name="connsiteY6" fmla="*/ 0 h 595610"/>
              <a:gd name="connsiteX7" fmla="*/ 480087 w 480087"/>
              <a:gd name="connsiteY7" fmla="*/ 207242 h 595610"/>
              <a:gd name="connsiteX8" fmla="*/ 387784 w 480087"/>
              <a:gd name="connsiteY8" fmla="*/ 369786 h 595610"/>
              <a:gd name="connsiteX9" fmla="*/ 449901 w 480087"/>
              <a:gd name="connsiteY9" fmla="*/ 494598 h 595610"/>
              <a:gd name="connsiteX10" fmla="*/ 458610 w 480087"/>
              <a:gd name="connsiteY10" fmla="*/ 530593 h 595610"/>
              <a:gd name="connsiteX11" fmla="*/ 380818 w 480087"/>
              <a:gd name="connsiteY11" fmla="*/ 594446 h 595610"/>
              <a:gd name="connsiteX12" fmla="*/ 325667 w 480087"/>
              <a:gd name="connsiteY12" fmla="*/ 551485 h 595610"/>
              <a:gd name="connsiteX13" fmla="*/ 258913 w 480087"/>
              <a:gd name="connsiteY13" fmla="*/ 408103 h 595610"/>
              <a:gd name="connsiteX14" fmla="*/ 258328 w 480087"/>
              <a:gd name="connsiteY14" fmla="*/ 408682 h 595610"/>
              <a:gd name="connsiteX15" fmla="*/ 135259 w 480087"/>
              <a:gd name="connsiteY15" fmla="*/ 408682 h 595610"/>
              <a:gd name="connsiteX16" fmla="*/ 135259 w 480087"/>
              <a:gd name="connsiteY16" fmla="*/ 528271 h 595610"/>
              <a:gd name="connsiteX17" fmla="*/ 67340 w 480087"/>
              <a:gd name="connsiteY17" fmla="*/ 595610 h 595610"/>
              <a:gd name="connsiteX18" fmla="*/ 0 w 480087"/>
              <a:gd name="connsiteY18" fmla="*/ 528271 h 595610"/>
              <a:gd name="connsiteX19" fmla="*/ 0 w 480087"/>
              <a:gd name="connsiteY19" fmla="*/ 67340 h 595610"/>
              <a:gd name="connsiteX20" fmla="*/ 67340 w 480087"/>
              <a:gd name="connsiteY20" fmla="*/ 0 h 595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0087" h="595610">
                <a:moveTo>
                  <a:pt x="135259" y="129456"/>
                </a:moveTo>
                <a:lnTo>
                  <a:pt x="135259" y="286192"/>
                </a:lnTo>
                <a:lnTo>
                  <a:pt x="249039" y="286192"/>
                </a:lnTo>
                <a:cubicBezTo>
                  <a:pt x="300704" y="286192"/>
                  <a:pt x="341343" y="262971"/>
                  <a:pt x="341343" y="208406"/>
                </a:cubicBezTo>
                <a:cubicBezTo>
                  <a:pt x="341343" y="153835"/>
                  <a:pt x="300704" y="129456"/>
                  <a:pt x="249039" y="129456"/>
                </a:cubicBezTo>
                <a:close/>
                <a:moveTo>
                  <a:pt x="67340" y="0"/>
                </a:moveTo>
                <a:lnTo>
                  <a:pt x="260650" y="0"/>
                </a:lnTo>
                <a:cubicBezTo>
                  <a:pt x="390106" y="0"/>
                  <a:pt x="480087" y="84758"/>
                  <a:pt x="480087" y="207242"/>
                </a:cubicBezTo>
                <a:cubicBezTo>
                  <a:pt x="480087" y="282133"/>
                  <a:pt x="445835" y="339020"/>
                  <a:pt x="387784" y="369786"/>
                </a:cubicBezTo>
                <a:lnTo>
                  <a:pt x="449901" y="494598"/>
                </a:lnTo>
                <a:cubicBezTo>
                  <a:pt x="456282" y="506787"/>
                  <a:pt x="458610" y="518983"/>
                  <a:pt x="458610" y="530593"/>
                </a:cubicBezTo>
                <a:cubicBezTo>
                  <a:pt x="458610" y="569483"/>
                  <a:pt x="413906" y="594446"/>
                  <a:pt x="380818" y="594446"/>
                </a:cubicBezTo>
                <a:cubicBezTo>
                  <a:pt x="355854" y="594446"/>
                  <a:pt x="337857" y="579935"/>
                  <a:pt x="325667" y="551485"/>
                </a:cubicBezTo>
                <a:lnTo>
                  <a:pt x="258913" y="408103"/>
                </a:lnTo>
                <a:lnTo>
                  <a:pt x="258328" y="408682"/>
                </a:lnTo>
                <a:lnTo>
                  <a:pt x="135259" y="408682"/>
                </a:lnTo>
                <a:lnTo>
                  <a:pt x="135259" y="528271"/>
                </a:lnTo>
                <a:cubicBezTo>
                  <a:pt x="135259" y="572969"/>
                  <a:pt x="112038" y="595610"/>
                  <a:pt x="67340" y="595610"/>
                </a:cubicBezTo>
                <a:cubicBezTo>
                  <a:pt x="22642" y="595610"/>
                  <a:pt x="0" y="572969"/>
                  <a:pt x="0" y="528271"/>
                </a:cubicBezTo>
                <a:lnTo>
                  <a:pt x="0" y="67340"/>
                </a:lnTo>
                <a:cubicBezTo>
                  <a:pt x="0" y="22642"/>
                  <a:pt x="23221" y="0"/>
                  <a:pt x="67340" y="0"/>
                </a:cubicBezTo>
                <a:close/>
              </a:path>
            </a:pathLst>
          </a:custGeom>
          <a:solidFill>
            <a:schemeClr val="bg2"/>
          </a:solidFill>
        </p:spPr>
        <p:txBody>
          <a:bodyPr wrap="square">
            <a:noAutofit/>
          </a:bodyPr>
          <a:lstStyle>
            <a:lvl1pPr>
              <a:defRPr sz="100"/>
            </a:lvl1pPr>
          </a:lstStyle>
          <a:p>
            <a:pPr lvl="0"/>
            <a:r>
              <a:rPr lang="en-GB"/>
              <a:t> </a:t>
            </a:r>
          </a:p>
        </p:txBody>
      </p:sp>
      <p:sp>
        <p:nvSpPr>
          <p:cNvPr id="80" name="Tijdelijke aanduiding voor tekst 79">
            <a:extLst>
              <a:ext uri="{FF2B5EF4-FFF2-40B4-BE49-F238E27FC236}">
                <a16:creationId xmlns:a16="http://schemas.microsoft.com/office/drawing/2014/main" id="{8BC321F7-D56B-1688-101C-D67EAD0C745E}"/>
              </a:ext>
            </a:extLst>
          </p:cNvPr>
          <p:cNvSpPr>
            <a:spLocks noGrp="1"/>
          </p:cNvSpPr>
          <p:nvPr>
            <p:ph type="body" sz="quarter" idx="17" hasCustomPrompt="1"/>
          </p:nvPr>
        </p:nvSpPr>
        <p:spPr>
          <a:xfrm>
            <a:off x="4932646" y="2704806"/>
            <a:ext cx="534652" cy="602576"/>
          </a:xfrm>
          <a:custGeom>
            <a:avLst/>
            <a:gdLst>
              <a:gd name="connsiteX0" fmla="*/ 67340 w 534652"/>
              <a:gd name="connsiteY0" fmla="*/ 0 h 602576"/>
              <a:gd name="connsiteX1" fmla="*/ 135259 w 534652"/>
              <a:gd name="connsiteY1" fmla="*/ 66761 h 602576"/>
              <a:gd name="connsiteX2" fmla="*/ 135259 w 534652"/>
              <a:gd name="connsiteY2" fmla="*/ 323924 h 602576"/>
              <a:gd name="connsiteX3" fmla="*/ 267037 w 534652"/>
              <a:gd name="connsiteY3" fmla="*/ 469634 h 602576"/>
              <a:gd name="connsiteX4" fmla="*/ 399973 w 534652"/>
              <a:gd name="connsiteY4" fmla="*/ 323924 h 602576"/>
              <a:gd name="connsiteX5" fmla="*/ 399973 w 534652"/>
              <a:gd name="connsiteY5" fmla="*/ 66761 h 602576"/>
              <a:gd name="connsiteX6" fmla="*/ 399394 w 534652"/>
              <a:gd name="connsiteY6" fmla="*/ 66761 h 602576"/>
              <a:gd name="connsiteX7" fmla="*/ 466734 w 534652"/>
              <a:gd name="connsiteY7" fmla="*/ 0 h 602576"/>
              <a:gd name="connsiteX8" fmla="*/ 534652 w 534652"/>
              <a:gd name="connsiteY8" fmla="*/ 66761 h 602576"/>
              <a:gd name="connsiteX9" fmla="*/ 534652 w 534652"/>
              <a:gd name="connsiteY9" fmla="*/ 323924 h 602576"/>
              <a:gd name="connsiteX10" fmla="*/ 267037 w 534652"/>
              <a:gd name="connsiteY10" fmla="*/ 602576 h 602576"/>
              <a:gd name="connsiteX11" fmla="*/ 0 w 534652"/>
              <a:gd name="connsiteY11" fmla="*/ 323924 h 602576"/>
              <a:gd name="connsiteX12" fmla="*/ 0 w 534652"/>
              <a:gd name="connsiteY12" fmla="*/ 66761 h 602576"/>
              <a:gd name="connsiteX13" fmla="*/ 67340 w 534652"/>
              <a:gd name="connsiteY13" fmla="*/ 0 h 602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4652" h="602576">
                <a:moveTo>
                  <a:pt x="67340" y="0"/>
                </a:moveTo>
                <a:cubicBezTo>
                  <a:pt x="111459" y="0"/>
                  <a:pt x="135259" y="22642"/>
                  <a:pt x="135259" y="66761"/>
                </a:cubicBezTo>
                <a:lnTo>
                  <a:pt x="135259" y="323924"/>
                </a:lnTo>
                <a:cubicBezTo>
                  <a:pt x="135259" y="415069"/>
                  <a:pt x="190988" y="469634"/>
                  <a:pt x="267037" y="469634"/>
                </a:cubicBezTo>
                <a:cubicBezTo>
                  <a:pt x="343086" y="469634"/>
                  <a:pt x="399973" y="415069"/>
                  <a:pt x="399973" y="323924"/>
                </a:cubicBezTo>
                <a:lnTo>
                  <a:pt x="399973" y="66761"/>
                </a:lnTo>
                <a:lnTo>
                  <a:pt x="399394" y="66761"/>
                </a:lnTo>
                <a:cubicBezTo>
                  <a:pt x="399394" y="22063"/>
                  <a:pt x="422615" y="0"/>
                  <a:pt x="466734" y="0"/>
                </a:cubicBezTo>
                <a:cubicBezTo>
                  <a:pt x="510853" y="0"/>
                  <a:pt x="534652" y="22642"/>
                  <a:pt x="534652" y="66761"/>
                </a:cubicBezTo>
                <a:lnTo>
                  <a:pt x="534652" y="323924"/>
                </a:lnTo>
                <a:cubicBezTo>
                  <a:pt x="534652" y="493434"/>
                  <a:pt x="421457" y="602576"/>
                  <a:pt x="267037" y="602576"/>
                </a:cubicBezTo>
                <a:cubicBezTo>
                  <a:pt x="112623" y="602576"/>
                  <a:pt x="0" y="493434"/>
                  <a:pt x="0" y="323924"/>
                </a:cubicBezTo>
                <a:lnTo>
                  <a:pt x="0" y="66761"/>
                </a:lnTo>
                <a:cubicBezTo>
                  <a:pt x="0" y="22063"/>
                  <a:pt x="23221" y="0"/>
                  <a:pt x="67340" y="0"/>
                </a:cubicBezTo>
                <a:close/>
              </a:path>
            </a:pathLst>
          </a:custGeom>
          <a:solidFill>
            <a:schemeClr val="bg2"/>
          </a:solidFill>
        </p:spPr>
        <p:txBody>
          <a:bodyPr wrap="square">
            <a:noAutofit/>
          </a:bodyPr>
          <a:lstStyle>
            <a:lvl1pPr>
              <a:defRPr sz="100"/>
            </a:lvl1pPr>
          </a:lstStyle>
          <a:p>
            <a:pPr lvl="0"/>
            <a:r>
              <a:rPr lang="en-GB"/>
              <a:t> </a:t>
            </a:r>
          </a:p>
        </p:txBody>
      </p:sp>
      <p:sp>
        <p:nvSpPr>
          <p:cNvPr id="83" name="Tijdelijke aanduiding voor tekst 82">
            <a:extLst>
              <a:ext uri="{FF2B5EF4-FFF2-40B4-BE49-F238E27FC236}">
                <a16:creationId xmlns:a16="http://schemas.microsoft.com/office/drawing/2014/main" id="{843D44F3-22DE-6CE9-C43C-E259C1F60B93}"/>
              </a:ext>
            </a:extLst>
          </p:cNvPr>
          <p:cNvSpPr>
            <a:spLocks noGrp="1"/>
          </p:cNvSpPr>
          <p:nvPr>
            <p:ph type="body" sz="quarter" idx="18" hasCustomPrompt="1"/>
          </p:nvPr>
        </p:nvSpPr>
        <p:spPr>
          <a:xfrm>
            <a:off x="4329498" y="2704806"/>
            <a:ext cx="471957" cy="606635"/>
          </a:xfrm>
          <a:custGeom>
            <a:avLst/>
            <a:gdLst>
              <a:gd name="connsiteX0" fmla="*/ 237429 w 471957"/>
              <a:gd name="connsiteY0" fmla="*/ 0 h 606635"/>
              <a:gd name="connsiteX1" fmla="*/ 453381 w 471957"/>
              <a:gd name="connsiteY1" fmla="*/ 97527 h 606635"/>
              <a:gd name="connsiteX2" fmla="*/ 397651 w 471957"/>
              <a:gd name="connsiteY2" fmla="*/ 160801 h 606635"/>
              <a:gd name="connsiteX3" fmla="*/ 343665 w 471957"/>
              <a:gd name="connsiteY3" fmla="*/ 148612 h 606635"/>
              <a:gd name="connsiteX4" fmla="*/ 236850 w 471957"/>
              <a:gd name="connsiteY4" fmla="*/ 126555 h 606635"/>
              <a:gd name="connsiteX5" fmla="*/ 152677 w 471957"/>
              <a:gd name="connsiteY5" fmla="*/ 171253 h 606635"/>
              <a:gd name="connsiteX6" fmla="*/ 220017 w 471957"/>
              <a:gd name="connsiteY6" fmla="*/ 224075 h 606635"/>
              <a:gd name="connsiteX7" fmla="*/ 329733 w 471957"/>
              <a:gd name="connsiteY7" fmla="*/ 257748 h 606635"/>
              <a:gd name="connsiteX8" fmla="*/ 471957 w 471957"/>
              <a:gd name="connsiteY8" fmla="*/ 427258 h 606635"/>
              <a:gd name="connsiteX9" fmla="*/ 238593 w 471957"/>
              <a:gd name="connsiteY9" fmla="*/ 606635 h 606635"/>
              <a:gd name="connsiteX10" fmla="*/ 0 w 471957"/>
              <a:gd name="connsiteY10" fmla="*/ 509109 h 606635"/>
              <a:gd name="connsiteX11" fmla="*/ 61532 w 471957"/>
              <a:gd name="connsiteY11" fmla="*/ 445835 h 606635"/>
              <a:gd name="connsiteX12" fmla="*/ 121911 w 471957"/>
              <a:gd name="connsiteY12" fmla="*/ 458024 h 606635"/>
              <a:gd name="connsiteX13" fmla="*/ 239172 w 471957"/>
              <a:gd name="connsiteY13" fmla="*/ 480086 h 606635"/>
              <a:gd name="connsiteX14" fmla="*/ 334377 w 471957"/>
              <a:gd name="connsiteY14" fmla="*/ 423193 h 606635"/>
              <a:gd name="connsiteX15" fmla="*/ 333798 w 471957"/>
              <a:gd name="connsiteY15" fmla="*/ 423193 h 606635"/>
              <a:gd name="connsiteX16" fmla="*/ 246718 w 471957"/>
              <a:gd name="connsiteY16" fmla="*/ 365142 h 606635"/>
              <a:gd name="connsiteX17" fmla="*/ 148612 w 471957"/>
              <a:gd name="connsiteY17" fmla="*/ 335534 h 606635"/>
              <a:gd name="connsiteX18" fmla="*/ 15091 w 471957"/>
              <a:gd name="connsiteY18" fmla="*/ 177055 h 606635"/>
              <a:gd name="connsiteX19" fmla="*/ 237429 w 471957"/>
              <a:gd name="connsiteY19" fmla="*/ 0 h 606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71957" h="606635">
                <a:moveTo>
                  <a:pt x="237429" y="0"/>
                </a:moveTo>
                <a:cubicBezTo>
                  <a:pt x="336699" y="0"/>
                  <a:pt x="453381" y="34252"/>
                  <a:pt x="453381" y="97527"/>
                </a:cubicBezTo>
                <a:cubicBezTo>
                  <a:pt x="453381" y="136422"/>
                  <a:pt x="433646" y="160801"/>
                  <a:pt x="397651" y="160801"/>
                </a:cubicBezTo>
                <a:cubicBezTo>
                  <a:pt x="379075" y="160801"/>
                  <a:pt x="362820" y="154414"/>
                  <a:pt x="343665" y="148612"/>
                </a:cubicBezTo>
                <a:cubicBezTo>
                  <a:pt x="316379" y="138165"/>
                  <a:pt x="282712" y="126555"/>
                  <a:pt x="236850" y="126555"/>
                </a:cubicBezTo>
                <a:cubicBezTo>
                  <a:pt x="199118" y="126555"/>
                  <a:pt x="152677" y="141067"/>
                  <a:pt x="152677" y="171253"/>
                </a:cubicBezTo>
                <a:cubicBezTo>
                  <a:pt x="152677" y="197954"/>
                  <a:pt x="173576" y="210149"/>
                  <a:pt x="220017" y="224075"/>
                </a:cubicBezTo>
                <a:lnTo>
                  <a:pt x="329733" y="257748"/>
                </a:lnTo>
                <a:cubicBezTo>
                  <a:pt x="404039" y="280390"/>
                  <a:pt x="471957" y="325088"/>
                  <a:pt x="471957" y="427258"/>
                </a:cubicBezTo>
                <a:cubicBezTo>
                  <a:pt x="471957" y="536395"/>
                  <a:pt x="369787" y="606635"/>
                  <a:pt x="238593" y="606635"/>
                </a:cubicBezTo>
                <a:cubicBezTo>
                  <a:pt x="128871" y="606635"/>
                  <a:pt x="0" y="572389"/>
                  <a:pt x="0" y="509109"/>
                </a:cubicBezTo>
                <a:cubicBezTo>
                  <a:pt x="0" y="470219"/>
                  <a:pt x="22642" y="445835"/>
                  <a:pt x="61532" y="445835"/>
                </a:cubicBezTo>
                <a:cubicBezTo>
                  <a:pt x="81851" y="445835"/>
                  <a:pt x="100428" y="451058"/>
                  <a:pt x="121911" y="458024"/>
                </a:cubicBezTo>
                <a:cubicBezTo>
                  <a:pt x="151513" y="467897"/>
                  <a:pt x="186344" y="480086"/>
                  <a:pt x="239172" y="480086"/>
                </a:cubicBezTo>
                <a:cubicBezTo>
                  <a:pt x="283870" y="480086"/>
                  <a:pt x="334377" y="459767"/>
                  <a:pt x="334377" y="423193"/>
                </a:cubicBezTo>
                <a:lnTo>
                  <a:pt x="333798" y="423193"/>
                </a:lnTo>
                <a:cubicBezTo>
                  <a:pt x="333798" y="393006"/>
                  <a:pt x="295481" y="380238"/>
                  <a:pt x="246718" y="365142"/>
                </a:cubicBezTo>
                <a:lnTo>
                  <a:pt x="148612" y="335534"/>
                </a:lnTo>
                <a:cubicBezTo>
                  <a:pt x="77786" y="314642"/>
                  <a:pt x="15091" y="264714"/>
                  <a:pt x="15091" y="177055"/>
                </a:cubicBezTo>
                <a:cubicBezTo>
                  <a:pt x="15091" y="71984"/>
                  <a:pt x="109716" y="0"/>
                  <a:pt x="237429" y="0"/>
                </a:cubicBezTo>
                <a:close/>
              </a:path>
            </a:pathLst>
          </a:custGeom>
          <a:solidFill>
            <a:schemeClr val="bg2"/>
          </a:solidFill>
        </p:spPr>
        <p:txBody>
          <a:bodyPr wrap="square">
            <a:noAutofit/>
          </a:bodyPr>
          <a:lstStyle>
            <a:lvl1pPr>
              <a:defRPr sz="100"/>
            </a:lvl1pPr>
          </a:lstStyle>
          <a:p>
            <a:pPr lvl="0"/>
            <a:r>
              <a:rPr lang="en-GB"/>
              <a:t> </a:t>
            </a:r>
          </a:p>
        </p:txBody>
      </p:sp>
      <p:grpSp>
        <p:nvGrpSpPr>
          <p:cNvPr id="88" name="INSTRUCTION">
            <a:extLst>
              <a:ext uri="{FF2B5EF4-FFF2-40B4-BE49-F238E27FC236}">
                <a16:creationId xmlns:a16="http://schemas.microsoft.com/office/drawing/2014/main" id="{D4E8BBDD-E14F-D2A9-37AB-D2D0BE359A3E}"/>
              </a:ext>
            </a:extLst>
          </p:cNvPr>
          <p:cNvGrpSpPr/>
          <p:nvPr userDrawn="1"/>
        </p:nvGrpSpPr>
        <p:grpSpPr>
          <a:xfrm>
            <a:off x="12274716" y="-1581150"/>
            <a:ext cx="3695970" cy="1397380"/>
            <a:chOff x="-3889316" y="-1581150"/>
            <a:chExt cx="3695970" cy="1397380"/>
          </a:xfrm>
        </p:grpSpPr>
        <p:sp>
          <p:nvSpPr>
            <p:cNvPr id="89" name="Rechthoek 88">
              <a:extLst>
                <a:ext uri="{FF2B5EF4-FFF2-40B4-BE49-F238E27FC236}">
                  <a16:creationId xmlns:a16="http://schemas.microsoft.com/office/drawing/2014/main" id="{ABE1FF78-56C9-5310-DB3D-76DAB6340794}"/>
                </a:ext>
              </a:extLst>
            </p:cNvPr>
            <p:cNvSpPr/>
            <p:nvPr userDrawn="1"/>
          </p:nvSpPr>
          <p:spPr>
            <a:xfrm>
              <a:off x="-3786437" y="-1581150"/>
              <a:ext cx="3593091" cy="1397380"/>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a:solidFill>
                    <a:schemeClr val="tx2"/>
                  </a:solidFill>
                  <a:latin typeface="Calibri" panose="020F0502020204030204" pitchFamily="34" charset="0"/>
                  <a:cs typeface="Calibri" panose="020F0502020204030204" pitchFamily="34" charset="0"/>
                </a:rPr>
                <a:t>Insert an image</a:t>
              </a:r>
            </a:p>
          </p:txBody>
        </p:sp>
        <p:sp>
          <p:nvSpPr>
            <p:cNvPr id="90" name="Rechthoek 89">
              <a:extLst>
                <a:ext uri="{FF2B5EF4-FFF2-40B4-BE49-F238E27FC236}">
                  <a16:creationId xmlns:a16="http://schemas.microsoft.com/office/drawing/2014/main" id="{D10E0633-75E5-4A25-C563-A4BB77BBF660}"/>
                </a:ext>
              </a:extLst>
            </p:cNvPr>
            <p:cNvSpPr/>
            <p:nvPr userDrawn="1"/>
          </p:nvSpPr>
          <p:spPr>
            <a:xfrm>
              <a:off x="-3603859" y="-1143000"/>
              <a:ext cx="3229126" cy="806824"/>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Select the frame of the image by clicking on the tag alongside this instruction. If necessary, delete </a:t>
              </a:r>
              <a:b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the existing image by using the </a:t>
              </a:r>
              <a:r>
                <a:rPr kumimoji="0" lang="en-GB"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‘Backspace key’</a:t>
              </a: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 </a:t>
              </a:r>
              <a:b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Go to the tab </a:t>
              </a:r>
              <a:r>
                <a:rPr kumimoji="0" lang="en-GB"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‘Slidebuilder’</a:t>
              </a: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 click on </a:t>
              </a:r>
              <a:r>
                <a:rPr kumimoji="0" lang="en-GB"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‘Images’</a:t>
              </a: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 select the preferred image and click on </a:t>
              </a:r>
              <a:r>
                <a:rPr kumimoji="0" lang="en-GB"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‘Insert’</a:t>
              </a: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a:t>
              </a:r>
            </a:p>
          </p:txBody>
        </p:sp>
        <p:sp>
          <p:nvSpPr>
            <p:cNvPr id="91" name="Gelijkbenige driehoek 90">
              <a:extLst>
                <a:ext uri="{FF2B5EF4-FFF2-40B4-BE49-F238E27FC236}">
                  <a16:creationId xmlns:a16="http://schemas.microsoft.com/office/drawing/2014/main" id="{F82E3781-B4EC-1ABD-74F5-F09C90343BDB}"/>
                </a:ext>
              </a:extLst>
            </p:cNvPr>
            <p:cNvSpPr/>
            <p:nvPr userDrawn="1"/>
          </p:nvSpPr>
          <p:spPr>
            <a:xfrm rot="16200000" flipH="1">
              <a:off x="-3925504" y="-351896"/>
              <a:ext cx="175255" cy="102879"/>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1707308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
                                            <p:bg/>
                                          </p:spTgt>
                                        </p:tgtEl>
                                        <p:attrNameLst>
                                          <p:attrName>style.visibility</p:attrName>
                                        </p:attrNameLst>
                                      </p:cBhvr>
                                      <p:to>
                                        <p:strVal val="visible"/>
                                      </p:to>
                                    </p:set>
                                    <p:anim calcmode="lin" valueType="num">
                                      <p:cBhvr>
                                        <p:cTn id="7" dur="750" fill="hold"/>
                                        <p:tgtEl>
                                          <p:spTgt spid="5">
                                            <p:bg/>
                                          </p:spTgt>
                                        </p:tgtEl>
                                        <p:attrNameLst>
                                          <p:attrName>ppt_w</p:attrName>
                                        </p:attrNameLst>
                                      </p:cBhvr>
                                      <p:tavLst>
                                        <p:tav tm="0">
                                          <p:val>
                                            <p:fltVal val="0"/>
                                          </p:val>
                                        </p:tav>
                                        <p:tav tm="100000">
                                          <p:val>
                                            <p:strVal val="#ppt_w"/>
                                          </p:val>
                                        </p:tav>
                                      </p:tavLst>
                                    </p:anim>
                                    <p:anim calcmode="lin" valueType="num">
                                      <p:cBhvr>
                                        <p:cTn id="8" dur="750" fill="hold"/>
                                        <p:tgtEl>
                                          <p:spTgt spid="5">
                                            <p:bg/>
                                          </p:spTgt>
                                        </p:tgtEl>
                                        <p:attrNameLst>
                                          <p:attrName>ppt_h</p:attrName>
                                        </p:attrNameLst>
                                      </p:cBhvr>
                                      <p:tavLst>
                                        <p:tav tm="0">
                                          <p:val>
                                            <p:fltVal val="0"/>
                                          </p:val>
                                        </p:tav>
                                        <p:tav tm="100000">
                                          <p:val>
                                            <p:strVal val="#ppt_h"/>
                                          </p:val>
                                        </p:tav>
                                      </p:tavLst>
                                    </p:anim>
                                    <p:animEffect transition="in" filter="fade">
                                      <p:cBhvr>
                                        <p:cTn id="9" dur="750"/>
                                        <p:tgtEl>
                                          <p:spTgt spid="5">
                                            <p:bg/>
                                          </p:spTgt>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 calcmode="lin" valueType="num">
                                      <p:cBhvr>
                                        <p:cTn id="12" dur="750" fill="hold"/>
                                        <p:tgtEl>
                                          <p:spTgt spid="5">
                                            <p:txEl>
                                              <p:pRg st="0" end="0"/>
                                            </p:txEl>
                                          </p:spTgt>
                                        </p:tgtEl>
                                        <p:attrNameLst>
                                          <p:attrName>ppt_w</p:attrName>
                                        </p:attrNameLst>
                                      </p:cBhvr>
                                      <p:tavLst>
                                        <p:tav tm="0">
                                          <p:val>
                                            <p:fltVal val="0"/>
                                          </p:val>
                                        </p:tav>
                                        <p:tav tm="100000">
                                          <p:val>
                                            <p:strVal val="#ppt_w"/>
                                          </p:val>
                                        </p:tav>
                                      </p:tavLst>
                                    </p:anim>
                                    <p:anim calcmode="lin" valueType="num">
                                      <p:cBhvr>
                                        <p:cTn id="13" dur="750" fill="hold"/>
                                        <p:tgtEl>
                                          <p:spTgt spid="5">
                                            <p:txEl>
                                              <p:pRg st="0" end="0"/>
                                            </p:txEl>
                                          </p:spTgt>
                                        </p:tgtEl>
                                        <p:attrNameLst>
                                          <p:attrName>ppt_h</p:attrName>
                                        </p:attrNameLst>
                                      </p:cBhvr>
                                      <p:tavLst>
                                        <p:tav tm="0">
                                          <p:val>
                                            <p:fltVal val="0"/>
                                          </p:val>
                                        </p:tav>
                                        <p:tav tm="100000">
                                          <p:val>
                                            <p:strVal val="#ppt_h"/>
                                          </p:val>
                                        </p:tav>
                                      </p:tavLst>
                                    </p:anim>
                                    <p:animEffect transition="in" filter="fade">
                                      <p:cBhvr>
                                        <p:cTn id="14" dur="750"/>
                                        <p:tgtEl>
                                          <p:spTgt spid="5">
                                            <p:txEl>
                                              <p:pRg st="0" end="0"/>
                                            </p:txEl>
                                          </p:spTgt>
                                        </p:tgtEl>
                                      </p:cBhvr>
                                    </p:animEffect>
                                  </p:childTnLst>
                                </p:cTn>
                              </p:par>
                            </p:childTnLst>
                          </p:cTn>
                        </p:par>
                        <p:par>
                          <p:cTn id="15" fill="hold">
                            <p:stCondLst>
                              <p:cond delay="750"/>
                            </p:stCondLst>
                            <p:childTnLst>
                              <p:par>
                                <p:cTn id="16" presetID="12" presetClass="entr" presetSubtype="4" fill="hold" grpId="0" nodeType="afterEffect">
                                  <p:stCondLst>
                                    <p:cond delay="0"/>
                                  </p:stCondLst>
                                  <p:childTnLst>
                                    <p:set>
                                      <p:cBhvr>
                                        <p:cTn id="17" dur="1" fill="hold">
                                          <p:stCondLst>
                                            <p:cond delay="0"/>
                                          </p:stCondLst>
                                        </p:cTn>
                                        <p:tgtEl>
                                          <p:spTgt spid="83"/>
                                        </p:tgtEl>
                                        <p:attrNameLst>
                                          <p:attrName>style.visibility</p:attrName>
                                        </p:attrNameLst>
                                      </p:cBhvr>
                                      <p:to>
                                        <p:strVal val="visible"/>
                                      </p:to>
                                    </p:set>
                                    <p:anim calcmode="lin" valueType="num">
                                      <p:cBhvr additive="base">
                                        <p:cTn id="18" dur="750"/>
                                        <p:tgtEl>
                                          <p:spTgt spid="83"/>
                                        </p:tgtEl>
                                        <p:attrNameLst>
                                          <p:attrName>ppt_y</p:attrName>
                                        </p:attrNameLst>
                                      </p:cBhvr>
                                      <p:tavLst>
                                        <p:tav tm="0">
                                          <p:val>
                                            <p:strVal val="#ppt_y+#ppt_h*1.125000"/>
                                          </p:val>
                                        </p:tav>
                                        <p:tav tm="100000">
                                          <p:val>
                                            <p:strVal val="#ppt_y"/>
                                          </p:val>
                                        </p:tav>
                                      </p:tavLst>
                                    </p:anim>
                                    <p:animEffect transition="in" filter="wipe(up)">
                                      <p:cBhvr>
                                        <p:cTn id="19" dur="750"/>
                                        <p:tgtEl>
                                          <p:spTgt spid="83"/>
                                        </p:tgtEl>
                                      </p:cBhvr>
                                    </p:animEffect>
                                  </p:childTnLst>
                                </p:cTn>
                              </p:par>
                              <p:par>
                                <p:cTn id="20" presetID="12" presetClass="entr" presetSubtype="4" fill="hold" grpId="0" nodeType="withEffect">
                                  <p:stCondLst>
                                    <p:cond delay="250"/>
                                  </p:stCondLst>
                                  <p:childTnLst>
                                    <p:set>
                                      <p:cBhvr>
                                        <p:cTn id="21" dur="1" fill="hold">
                                          <p:stCondLst>
                                            <p:cond delay="0"/>
                                          </p:stCondLst>
                                        </p:cTn>
                                        <p:tgtEl>
                                          <p:spTgt spid="80"/>
                                        </p:tgtEl>
                                        <p:attrNameLst>
                                          <p:attrName>style.visibility</p:attrName>
                                        </p:attrNameLst>
                                      </p:cBhvr>
                                      <p:to>
                                        <p:strVal val="visible"/>
                                      </p:to>
                                    </p:set>
                                    <p:anim calcmode="lin" valueType="num">
                                      <p:cBhvr additive="base">
                                        <p:cTn id="22" dur="750"/>
                                        <p:tgtEl>
                                          <p:spTgt spid="80"/>
                                        </p:tgtEl>
                                        <p:attrNameLst>
                                          <p:attrName>ppt_y</p:attrName>
                                        </p:attrNameLst>
                                      </p:cBhvr>
                                      <p:tavLst>
                                        <p:tav tm="0">
                                          <p:val>
                                            <p:strVal val="#ppt_y+#ppt_h*1.125000"/>
                                          </p:val>
                                        </p:tav>
                                        <p:tav tm="100000">
                                          <p:val>
                                            <p:strVal val="#ppt_y"/>
                                          </p:val>
                                        </p:tav>
                                      </p:tavLst>
                                    </p:anim>
                                    <p:animEffect transition="in" filter="wipe(up)">
                                      <p:cBhvr>
                                        <p:cTn id="23" dur="750"/>
                                        <p:tgtEl>
                                          <p:spTgt spid="80"/>
                                        </p:tgtEl>
                                      </p:cBhvr>
                                    </p:animEffect>
                                  </p:childTnLst>
                                </p:cTn>
                              </p:par>
                              <p:par>
                                <p:cTn id="24" presetID="12" presetClass="entr" presetSubtype="4" fill="hold" grpId="0" nodeType="withEffect">
                                  <p:stCondLst>
                                    <p:cond delay="500"/>
                                  </p:stCondLst>
                                  <p:childTnLst>
                                    <p:set>
                                      <p:cBhvr>
                                        <p:cTn id="25" dur="1" fill="hold">
                                          <p:stCondLst>
                                            <p:cond delay="0"/>
                                          </p:stCondLst>
                                        </p:cTn>
                                        <p:tgtEl>
                                          <p:spTgt spid="79"/>
                                        </p:tgtEl>
                                        <p:attrNameLst>
                                          <p:attrName>style.visibility</p:attrName>
                                        </p:attrNameLst>
                                      </p:cBhvr>
                                      <p:to>
                                        <p:strVal val="visible"/>
                                      </p:to>
                                    </p:set>
                                    <p:anim calcmode="lin" valueType="num">
                                      <p:cBhvr additive="base">
                                        <p:cTn id="26" dur="750"/>
                                        <p:tgtEl>
                                          <p:spTgt spid="79"/>
                                        </p:tgtEl>
                                        <p:attrNameLst>
                                          <p:attrName>ppt_y</p:attrName>
                                        </p:attrNameLst>
                                      </p:cBhvr>
                                      <p:tavLst>
                                        <p:tav tm="0">
                                          <p:val>
                                            <p:strVal val="#ppt_y+#ppt_h*1.125000"/>
                                          </p:val>
                                        </p:tav>
                                        <p:tav tm="100000">
                                          <p:val>
                                            <p:strVal val="#ppt_y"/>
                                          </p:val>
                                        </p:tav>
                                      </p:tavLst>
                                    </p:anim>
                                    <p:animEffect transition="in" filter="wipe(up)">
                                      <p:cBhvr>
                                        <p:cTn id="27" dur="750"/>
                                        <p:tgtEl>
                                          <p:spTgt spid="79"/>
                                        </p:tgtEl>
                                      </p:cBhvr>
                                    </p:animEffect>
                                  </p:childTnLst>
                                </p:cTn>
                              </p:par>
                              <p:par>
                                <p:cTn id="28" presetID="12" presetClass="entr" presetSubtype="4" fill="hold" grpId="0" nodeType="withEffect">
                                  <p:stCondLst>
                                    <p:cond delay="750"/>
                                  </p:stCondLst>
                                  <p:childTnLst>
                                    <p:set>
                                      <p:cBhvr>
                                        <p:cTn id="29" dur="1" fill="hold">
                                          <p:stCondLst>
                                            <p:cond delay="0"/>
                                          </p:stCondLst>
                                        </p:cTn>
                                        <p:tgtEl>
                                          <p:spTgt spid="76"/>
                                        </p:tgtEl>
                                        <p:attrNameLst>
                                          <p:attrName>style.visibility</p:attrName>
                                        </p:attrNameLst>
                                      </p:cBhvr>
                                      <p:to>
                                        <p:strVal val="visible"/>
                                      </p:to>
                                    </p:set>
                                    <p:anim calcmode="lin" valueType="num">
                                      <p:cBhvr additive="base">
                                        <p:cTn id="30" dur="750"/>
                                        <p:tgtEl>
                                          <p:spTgt spid="76"/>
                                        </p:tgtEl>
                                        <p:attrNameLst>
                                          <p:attrName>ppt_y</p:attrName>
                                        </p:attrNameLst>
                                      </p:cBhvr>
                                      <p:tavLst>
                                        <p:tav tm="0">
                                          <p:val>
                                            <p:strVal val="#ppt_y+#ppt_h*1.125000"/>
                                          </p:val>
                                        </p:tav>
                                        <p:tav tm="100000">
                                          <p:val>
                                            <p:strVal val="#ppt_y"/>
                                          </p:val>
                                        </p:tav>
                                      </p:tavLst>
                                    </p:anim>
                                    <p:animEffect transition="in" filter="wipe(up)">
                                      <p:cBhvr>
                                        <p:cTn id="31" dur="75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tmplLst>
          <p:tmpl>
            <p:tnLst>
              <p:par>
                <p:cTn presetID="53" presetClass="entr" presetSubtype="16" fill="hold" nodeType="with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p:cTn dur="750" fill="hold"/>
                        <p:tgtEl>
                          <p:spTgt spid="5"/>
                        </p:tgtEl>
                        <p:attrNameLst>
                          <p:attrName>ppt_w</p:attrName>
                        </p:attrNameLst>
                      </p:cBhvr>
                      <p:tavLst>
                        <p:tav tm="0">
                          <p:val>
                            <p:fltVal val="0"/>
                          </p:val>
                        </p:tav>
                        <p:tav tm="100000">
                          <p:val>
                            <p:strVal val="#ppt_w"/>
                          </p:val>
                        </p:tav>
                      </p:tavLst>
                    </p:anim>
                    <p:anim calcmode="lin" valueType="num">
                      <p:cBhvr>
                        <p:cTn dur="750" fill="hold"/>
                        <p:tgtEl>
                          <p:spTgt spid="5"/>
                        </p:tgtEl>
                        <p:attrNameLst>
                          <p:attrName>ppt_h</p:attrName>
                        </p:attrNameLst>
                      </p:cBhvr>
                      <p:tavLst>
                        <p:tav tm="0">
                          <p:val>
                            <p:fltVal val="0"/>
                          </p:val>
                        </p:tav>
                        <p:tav tm="100000">
                          <p:val>
                            <p:strVal val="#ppt_h"/>
                          </p:val>
                        </p:tav>
                      </p:tavLst>
                    </p:anim>
                    <p:animEffect transition="in" filter="fade">
                      <p:cBhvr>
                        <p:cTn dur="750"/>
                        <p:tgtEl>
                          <p:spTgt spid="5"/>
                        </p:tgtEl>
                      </p:cBhvr>
                    </p:animEffect>
                  </p:childTnLst>
                </p:cTn>
              </p:par>
            </p:tnLst>
          </p:tmpl>
          <p:tmpl lvl="1">
            <p:tnLst>
              <p:par>
                <p:cTn presetID="53" presetClass="entr" presetSubtype="16" fill="hold" nodeType="with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p:cTn dur="750" fill="hold"/>
                        <p:tgtEl>
                          <p:spTgt spid="5"/>
                        </p:tgtEl>
                        <p:attrNameLst>
                          <p:attrName>ppt_w</p:attrName>
                        </p:attrNameLst>
                      </p:cBhvr>
                      <p:tavLst>
                        <p:tav tm="0">
                          <p:val>
                            <p:fltVal val="0"/>
                          </p:val>
                        </p:tav>
                        <p:tav tm="100000">
                          <p:val>
                            <p:strVal val="#ppt_w"/>
                          </p:val>
                        </p:tav>
                      </p:tavLst>
                    </p:anim>
                    <p:anim calcmode="lin" valueType="num">
                      <p:cBhvr>
                        <p:cTn dur="750" fill="hold"/>
                        <p:tgtEl>
                          <p:spTgt spid="5"/>
                        </p:tgtEl>
                        <p:attrNameLst>
                          <p:attrName>ppt_h</p:attrName>
                        </p:attrNameLst>
                      </p:cBhvr>
                      <p:tavLst>
                        <p:tav tm="0">
                          <p:val>
                            <p:fltVal val="0"/>
                          </p:val>
                        </p:tav>
                        <p:tav tm="100000">
                          <p:val>
                            <p:strVal val="#ppt_h"/>
                          </p:val>
                        </p:tav>
                      </p:tavLst>
                    </p:anim>
                    <p:animEffect transition="in" filter="fade">
                      <p:cBhvr>
                        <p:cTn dur="750"/>
                        <p:tgtEl>
                          <p:spTgt spid="5"/>
                        </p:tgtEl>
                      </p:cBhvr>
                    </p:animEffect>
                  </p:childTnLst>
                </p:cTn>
              </p:par>
            </p:tnLst>
          </p:tmpl>
        </p:tmplLst>
      </p:bldP>
      <p:bldP spid="76" grpId="0" animBg="1">
        <p:tmplLst>
          <p:tmpl>
            <p:tnLst>
              <p:par>
                <p:cTn presetID="12" presetClass="entr" presetSubtype="4" fill="hold" nodeType="withEffect">
                  <p:stCondLst>
                    <p:cond delay="750"/>
                  </p:stCondLst>
                  <p:childTnLst>
                    <p:set>
                      <p:cBhvr>
                        <p:cTn dur="1" fill="hold">
                          <p:stCondLst>
                            <p:cond delay="0"/>
                          </p:stCondLst>
                        </p:cTn>
                        <p:tgtEl>
                          <p:spTgt spid="76"/>
                        </p:tgtEl>
                        <p:attrNameLst>
                          <p:attrName>style.visibility</p:attrName>
                        </p:attrNameLst>
                      </p:cBhvr>
                      <p:to>
                        <p:strVal val="visible"/>
                      </p:to>
                    </p:set>
                    <p:anim calcmode="lin" valueType="num">
                      <p:cBhvr additive="base">
                        <p:cTn dur="750"/>
                        <p:tgtEl>
                          <p:spTgt spid="76"/>
                        </p:tgtEl>
                        <p:attrNameLst>
                          <p:attrName>ppt_y</p:attrName>
                        </p:attrNameLst>
                      </p:cBhvr>
                      <p:tavLst>
                        <p:tav tm="0">
                          <p:val>
                            <p:strVal val="#ppt_y+#ppt_h*1.125000"/>
                          </p:val>
                        </p:tav>
                        <p:tav tm="100000">
                          <p:val>
                            <p:strVal val="#ppt_y"/>
                          </p:val>
                        </p:tav>
                      </p:tavLst>
                    </p:anim>
                    <p:animEffect transition="in" filter="wipe(up)">
                      <p:cBhvr>
                        <p:cTn dur="750"/>
                        <p:tgtEl>
                          <p:spTgt spid="76"/>
                        </p:tgtEl>
                      </p:cBhvr>
                    </p:animEffect>
                  </p:childTnLst>
                </p:cTn>
              </p:par>
            </p:tnLst>
          </p:tmpl>
        </p:tmplLst>
      </p:bldP>
      <p:bldP spid="79" grpId="0" animBg="1">
        <p:tmplLst>
          <p:tmpl>
            <p:tnLst>
              <p:par>
                <p:cTn presetID="12" presetClass="entr" presetSubtype="4" fill="hold" nodeType="withEffect">
                  <p:stCondLst>
                    <p:cond delay="500"/>
                  </p:stCondLst>
                  <p:childTnLst>
                    <p:set>
                      <p:cBhvr>
                        <p:cTn dur="1" fill="hold">
                          <p:stCondLst>
                            <p:cond delay="0"/>
                          </p:stCondLst>
                        </p:cTn>
                        <p:tgtEl>
                          <p:spTgt spid="79"/>
                        </p:tgtEl>
                        <p:attrNameLst>
                          <p:attrName>style.visibility</p:attrName>
                        </p:attrNameLst>
                      </p:cBhvr>
                      <p:to>
                        <p:strVal val="visible"/>
                      </p:to>
                    </p:set>
                    <p:anim calcmode="lin" valueType="num">
                      <p:cBhvr additive="base">
                        <p:cTn dur="750"/>
                        <p:tgtEl>
                          <p:spTgt spid="79"/>
                        </p:tgtEl>
                        <p:attrNameLst>
                          <p:attrName>ppt_y</p:attrName>
                        </p:attrNameLst>
                      </p:cBhvr>
                      <p:tavLst>
                        <p:tav tm="0">
                          <p:val>
                            <p:strVal val="#ppt_y+#ppt_h*1.125000"/>
                          </p:val>
                        </p:tav>
                        <p:tav tm="100000">
                          <p:val>
                            <p:strVal val="#ppt_y"/>
                          </p:val>
                        </p:tav>
                      </p:tavLst>
                    </p:anim>
                    <p:animEffect transition="in" filter="wipe(up)">
                      <p:cBhvr>
                        <p:cTn dur="750"/>
                        <p:tgtEl>
                          <p:spTgt spid="79"/>
                        </p:tgtEl>
                      </p:cBhvr>
                    </p:animEffect>
                  </p:childTnLst>
                </p:cTn>
              </p:par>
            </p:tnLst>
          </p:tmpl>
        </p:tmplLst>
      </p:bldP>
      <p:bldP spid="80" grpId="0" animBg="1">
        <p:tmplLst>
          <p:tmpl>
            <p:tnLst>
              <p:par>
                <p:cTn presetID="12" presetClass="entr" presetSubtype="4" fill="hold" nodeType="withEffect">
                  <p:stCondLst>
                    <p:cond delay="250"/>
                  </p:stCondLst>
                  <p:childTnLst>
                    <p:set>
                      <p:cBhvr>
                        <p:cTn dur="1" fill="hold">
                          <p:stCondLst>
                            <p:cond delay="0"/>
                          </p:stCondLst>
                        </p:cTn>
                        <p:tgtEl>
                          <p:spTgt spid="80"/>
                        </p:tgtEl>
                        <p:attrNameLst>
                          <p:attrName>style.visibility</p:attrName>
                        </p:attrNameLst>
                      </p:cBhvr>
                      <p:to>
                        <p:strVal val="visible"/>
                      </p:to>
                    </p:set>
                    <p:anim calcmode="lin" valueType="num">
                      <p:cBhvr additive="base">
                        <p:cTn dur="750"/>
                        <p:tgtEl>
                          <p:spTgt spid="80"/>
                        </p:tgtEl>
                        <p:attrNameLst>
                          <p:attrName>ppt_y</p:attrName>
                        </p:attrNameLst>
                      </p:cBhvr>
                      <p:tavLst>
                        <p:tav tm="0">
                          <p:val>
                            <p:strVal val="#ppt_y+#ppt_h*1.125000"/>
                          </p:val>
                        </p:tav>
                        <p:tav tm="100000">
                          <p:val>
                            <p:strVal val="#ppt_y"/>
                          </p:val>
                        </p:tav>
                      </p:tavLst>
                    </p:anim>
                    <p:animEffect transition="in" filter="wipe(up)">
                      <p:cBhvr>
                        <p:cTn dur="750"/>
                        <p:tgtEl>
                          <p:spTgt spid="80"/>
                        </p:tgtEl>
                      </p:cBhvr>
                    </p:animEffect>
                  </p:childTnLst>
                </p:cTn>
              </p:par>
            </p:tnLst>
          </p:tmpl>
        </p:tmplLst>
      </p:bldP>
      <p:bldP spid="83" grpId="0" animBg="1">
        <p:tmplLst>
          <p:tmpl>
            <p:tnLst>
              <p:par>
                <p:cTn presetID="12" presetClass="entr" presetSubtype="4" fill="hold" nodeType="afterEffect">
                  <p:stCondLst>
                    <p:cond delay="0"/>
                  </p:stCondLst>
                  <p:childTnLst>
                    <p:set>
                      <p:cBhvr>
                        <p:cTn dur="1" fill="hold">
                          <p:stCondLst>
                            <p:cond delay="0"/>
                          </p:stCondLst>
                        </p:cTn>
                        <p:tgtEl>
                          <p:spTgt spid="83"/>
                        </p:tgtEl>
                        <p:attrNameLst>
                          <p:attrName>style.visibility</p:attrName>
                        </p:attrNameLst>
                      </p:cBhvr>
                      <p:to>
                        <p:strVal val="visible"/>
                      </p:to>
                    </p:set>
                    <p:anim calcmode="lin" valueType="num">
                      <p:cBhvr additive="base">
                        <p:cTn dur="750"/>
                        <p:tgtEl>
                          <p:spTgt spid="83"/>
                        </p:tgtEl>
                        <p:attrNameLst>
                          <p:attrName>ppt_y</p:attrName>
                        </p:attrNameLst>
                      </p:cBhvr>
                      <p:tavLst>
                        <p:tav tm="0">
                          <p:val>
                            <p:strVal val="#ppt_y+#ppt_h*1.125000"/>
                          </p:val>
                        </p:tav>
                        <p:tav tm="100000">
                          <p:val>
                            <p:strVal val="#ppt_y"/>
                          </p:val>
                        </p:tav>
                      </p:tavLst>
                    </p:anim>
                    <p:animEffect transition="in" filter="wipe(up)">
                      <p:cBhvr>
                        <p:cTn dur="750"/>
                        <p:tgtEl>
                          <p:spTgt spid="83"/>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eldia">
    <p:spTree>
      <p:nvGrpSpPr>
        <p:cNvPr id="1" name=""/>
        <p:cNvGrpSpPr/>
        <p:nvPr/>
      </p:nvGrpSpPr>
      <p:grpSpPr>
        <a:xfrm>
          <a:off x="0" y="0"/>
          <a:ext cx="0" cy="0"/>
          <a:chOff x="0" y="0"/>
          <a:chExt cx="0" cy="0"/>
        </a:xfrm>
      </p:grpSpPr>
      <p:sp>
        <p:nvSpPr>
          <p:cNvPr id="90" name="Rectangle 89">
            <a:extLst>
              <a:ext uri="{FF2B5EF4-FFF2-40B4-BE49-F238E27FC236}">
                <a16:creationId xmlns:a16="http://schemas.microsoft.com/office/drawing/2014/main" id="{A157B720-52B7-804C-A0D3-E1214CD524D4}"/>
              </a:ext>
            </a:extLst>
          </p:cNvPr>
          <p:cNvSpPr/>
          <p:nvPr userDrawn="1"/>
        </p:nvSpPr>
        <p:spPr>
          <a:xfrm>
            <a:off x="0" y="0"/>
            <a:ext cx="6096000" cy="5661025"/>
          </a:xfrm>
          <a:prstGeom prst="rect">
            <a:avLst/>
          </a:prstGeom>
          <a:solidFill>
            <a:srgbClr val="ED00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Arial" panose="020B0604020202020204" pitchFamily="34" charset="0"/>
            </a:endParaRPr>
          </a:p>
        </p:txBody>
      </p:sp>
      <p:sp>
        <p:nvSpPr>
          <p:cNvPr id="2" name="Title 1">
            <a:extLst>
              <a:ext uri="{FF2B5EF4-FFF2-40B4-BE49-F238E27FC236}">
                <a16:creationId xmlns:a16="http://schemas.microsoft.com/office/drawing/2014/main" id="{EC048753-774D-8743-964C-36B63EB182A5}"/>
              </a:ext>
            </a:extLst>
          </p:cNvPr>
          <p:cNvSpPr>
            <a:spLocks noGrp="1"/>
          </p:cNvSpPr>
          <p:nvPr>
            <p:ph type="ctrTitle"/>
          </p:nvPr>
        </p:nvSpPr>
        <p:spPr>
          <a:xfrm>
            <a:off x="550862" y="476250"/>
            <a:ext cx="5040311" cy="3566407"/>
          </a:xfrm>
        </p:spPr>
        <p:txBody>
          <a:bodyPr anchor="t">
            <a:normAutofit/>
          </a:bodyPr>
          <a:lstStyle>
            <a:lvl1pPr algn="l">
              <a:lnSpc>
                <a:spcPct val="100000"/>
              </a:lnSpc>
              <a:defRPr sz="5500">
                <a:solidFill>
                  <a:schemeClr val="bg1"/>
                </a:solidFill>
              </a:defRPr>
            </a:lvl1pPr>
          </a:lstStyle>
          <a:p>
            <a:r>
              <a:rPr lang="nl-NL"/>
              <a:t>Klik om stijl te bewerken</a:t>
            </a:r>
            <a:endParaRPr lang="en-US"/>
          </a:p>
        </p:txBody>
      </p:sp>
      <p:sp>
        <p:nvSpPr>
          <p:cNvPr id="3" name="Subtitle 2">
            <a:extLst>
              <a:ext uri="{FF2B5EF4-FFF2-40B4-BE49-F238E27FC236}">
                <a16:creationId xmlns:a16="http://schemas.microsoft.com/office/drawing/2014/main" id="{FCABE572-709C-644D-AC4C-63C4300BE961}"/>
              </a:ext>
            </a:extLst>
          </p:cNvPr>
          <p:cNvSpPr>
            <a:spLocks noGrp="1"/>
          </p:cNvSpPr>
          <p:nvPr>
            <p:ph type="subTitle" idx="1"/>
          </p:nvPr>
        </p:nvSpPr>
        <p:spPr>
          <a:xfrm>
            <a:off x="550863" y="4374076"/>
            <a:ext cx="5038381" cy="365125"/>
          </a:xfrm>
        </p:spPr>
        <p:txBody>
          <a:bodyPr>
            <a:normAutofit/>
          </a:bodyPr>
          <a:lstStyle>
            <a:lvl1pPr marL="0" indent="0" algn="l">
              <a:buNone/>
              <a:defRPr sz="2100" b="1" i="0">
                <a:solidFill>
                  <a:schemeClr val="bg1"/>
                </a:solidFill>
                <a:latin typeface="Arial Black"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en-US"/>
          </a:p>
        </p:txBody>
      </p:sp>
      <p:sp>
        <p:nvSpPr>
          <p:cNvPr id="19" name="Text Placeholder 18">
            <a:extLst>
              <a:ext uri="{FF2B5EF4-FFF2-40B4-BE49-F238E27FC236}">
                <a16:creationId xmlns:a16="http://schemas.microsoft.com/office/drawing/2014/main" id="{459EA1FD-E0A8-2242-A5C3-2C1FF8B3694F}"/>
              </a:ext>
            </a:extLst>
          </p:cNvPr>
          <p:cNvSpPr>
            <a:spLocks noGrp="1"/>
          </p:cNvSpPr>
          <p:nvPr>
            <p:ph type="body" sz="quarter" idx="13"/>
          </p:nvPr>
        </p:nvSpPr>
        <p:spPr>
          <a:xfrm>
            <a:off x="550876" y="4714321"/>
            <a:ext cx="5040299" cy="365125"/>
          </a:xfrm>
        </p:spPr>
        <p:txBody>
          <a:bodyPr>
            <a:normAutofit/>
          </a:bodyPr>
          <a:lstStyle>
            <a:lvl1pPr marL="0" indent="0">
              <a:buFontTx/>
              <a:buNone/>
              <a:defRPr lang="en-US" sz="2100" b="0" i="0" kern="1200" dirty="0">
                <a:solidFill>
                  <a:schemeClr val="bg1"/>
                </a:solidFill>
                <a:latin typeface="Arial" panose="020B0604020202020204" pitchFamily="34" charset="0"/>
                <a:ea typeface="+mn-ea"/>
                <a:cs typeface="+mn-cs"/>
              </a:defRPr>
            </a:lvl1pPr>
          </a:lstStyle>
          <a:p>
            <a:pPr lvl="0"/>
            <a:r>
              <a:rPr lang="nl-NL"/>
              <a:t>Klikken om de tekststijl van het model te bewerken</a:t>
            </a:r>
          </a:p>
        </p:txBody>
      </p:sp>
      <p:sp>
        <p:nvSpPr>
          <p:cNvPr id="21" name="Picture Placeholder 20">
            <a:extLst>
              <a:ext uri="{FF2B5EF4-FFF2-40B4-BE49-F238E27FC236}">
                <a16:creationId xmlns:a16="http://schemas.microsoft.com/office/drawing/2014/main" id="{3F5BB4F2-4F6D-2443-9267-1938424A8A98}"/>
              </a:ext>
            </a:extLst>
          </p:cNvPr>
          <p:cNvSpPr>
            <a:spLocks noGrp="1"/>
          </p:cNvSpPr>
          <p:nvPr>
            <p:ph type="pic" sz="quarter" idx="14"/>
          </p:nvPr>
        </p:nvSpPr>
        <p:spPr>
          <a:xfrm>
            <a:off x="6096000" y="0"/>
            <a:ext cx="6096000" cy="5661025"/>
          </a:xfrm>
          <a:solidFill>
            <a:schemeClr val="bg2"/>
          </a:solidFill>
        </p:spPr>
        <p:txBody>
          <a:bodyPr/>
          <a:lstStyle>
            <a:lvl1pPr marL="0" indent="0">
              <a:buNone/>
              <a:defRPr/>
            </a:lvl1pPr>
          </a:lstStyle>
          <a:p>
            <a:r>
              <a:rPr lang="nl-NL"/>
              <a:t>Klik op het pictogram als u een afbeelding wilt toevoegen</a:t>
            </a:r>
            <a:endParaRPr lang="en-US"/>
          </a:p>
        </p:txBody>
      </p:sp>
      <p:grpSp>
        <p:nvGrpSpPr>
          <p:cNvPr id="4" name="Group 3">
            <a:extLst>
              <a:ext uri="{FF2B5EF4-FFF2-40B4-BE49-F238E27FC236}">
                <a16:creationId xmlns:a16="http://schemas.microsoft.com/office/drawing/2014/main" id="{7C9CD55D-D706-2F41-A5BD-14240E79B9CE}"/>
              </a:ext>
            </a:extLst>
          </p:cNvPr>
          <p:cNvGrpSpPr/>
          <p:nvPr userDrawn="1"/>
        </p:nvGrpSpPr>
        <p:grpSpPr>
          <a:xfrm>
            <a:off x="550863" y="6001270"/>
            <a:ext cx="1898159" cy="463885"/>
            <a:chOff x="612356" y="5989450"/>
            <a:chExt cx="1898159" cy="463885"/>
          </a:xfrm>
        </p:grpSpPr>
        <p:sp>
          <p:nvSpPr>
            <p:cNvPr id="50" name="Shape">
              <a:extLst>
                <a:ext uri="{FF2B5EF4-FFF2-40B4-BE49-F238E27FC236}">
                  <a16:creationId xmlns:a16="http://schemas.microsoft.com/office/drawing/2014/main" id="{B7FA90FF-C68E-1E45-8E83-1534D026AC0F}"/>
                </a:ext>
              </a:extLst>
            </p:cNvPr>
            <p:cNvSpPr/>
            <p:nvPr userDrawn="1"/>
          </p:nvSpPr>
          <p:spPr>
            <a:xfrm>
              <a:off x="765063" y="5992444"/>
              <a:ext cx="76391" cy="19092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b="0" i="0">
                <a:latin typeface="Arial" panose="020B0604020202020204" pitchFamily="34" charset="0"/>
              </a:endParaRPr>
            </a:p>
          </p:txBody>
        </p:sp>
        <p:sp>
          <p:nvSpPr>
            <p:cNvPr id="51" name="Shape">
              <a:extLst>
                <a:ext uri="{FF2B5EF4-FFF2-40B4-BE49-F238E27FC236}">
                  <a16:creationId xmlns:a16="http://schemas.microsoft.com/office/drawing/2014/main" id="{30A6A744-722A-F445-8733-37C519CF8B65}"/>
                </a:ext>
              </a:extLst>
            </p:cNvPr>
            <p:cNvSpPr/>
            <p:nvPr userDrawn="1"/>
          </p:nvSpPr>
          <p:spPr>
            <a:xfrm>
              <a:off x="765063" y="6258933"/>
              <a:ext cx="76391" cy="19095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b="0" i="0">
                <a:latin typeface="Arial" panose="020B0604020202020204" pitchFamily="34" charset="0"/>
              </a:endParaRPr>
            </a:p>
          </p:txBody>
        </p:sp>
        <p:sp>
          <p:nvSpPr>
            <p:cNvPr id="52" name="Shape">
              <a:extLst>
                <a:ext uri="{FF2B5EF4-FFF2-40B4-BE49-F238E27FC236}">
                  <a16:creationId xmlns:a16="http://schemas.microsoft.com/office/drawing/2014/main" id="{6AB8E0E4-4143-B142-939F-21D1A2F68B8D}"/>
                </a:ext>
              </a:extLst>
            </p:cNvPr>
            <p:cNvSpPr/>
            <p:nvPr userDrawn="1"/>
          </p:nvSpPr>
          <p:spPr>
            <a:xfrm>
              <a:off x="612356" y="5992444"/>
              <a:ext cx="76391" cy="45827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accent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b="0" i="0">
                <a:latin typeface="Arial" panose="020B0604020202020204" pitchFamily="34" charset="0"/>
              </a:endParaRPr>
            </a:p>
          </p:txBody>
        </p:sp>
        <p:sp>
          <p:nvSpPr>
            <p:cNvPr id="53" name="Shape">
              <a:extLst>
                <a:ext uri="{FF2B5EF4-FFF2-40B4-BE49-F238E27FC236}">
                  <a16:creationId xmlns:a16="http://schemas.microsoft.com/office/drawing/2014/main" id="{1FD02E03-8E28-5F4C-A93B-6BD1EA6D061B}"/>
                </a:ext>
              </a:extLst>
            </p:cNvPr>
            <p:cNvSpPr/>
            <p:nvPr userDrawn="1"/>
          </p:nvSpPr>
          <p:spPr>
            <a:xfrm>
              <a:off x="917770" y="5992444"/>
              <a:ext cx="229211" cy="343716"/>
            </a:xfrm>
            <a:custGeom>
              <a:avLst/>
              <a:gdLst/>
              <a:ahLst/>
              <a:cxnLst>
                <a:cxn ang="0">
                  <a:pos x="wd2" y="hd2"/>
                </a:cxn>
                <a:cxn ang="5400000">
                  <a:pos x="wd2" y="hd2"/>
                </a:cxn>
                <a:cxn ang="10800000">
                  <a:pos x="wd2" y="hd2"/>
                </a:cxn>
                <a:cxn ang="16200000">
                  <a:pos x="wd2" y="hd2"/>
                </a:cxn>
              </a:cxnLst>
              <a:rect l="0" t="0" r="r" b="b"/>
              <a:pathLst>
                <a:path w="21600" h="21600" extrusionOk="0">
                  <a:moveTo>
                    <a:pt x="21598" y="14399"/>
                  </a:moveTo>
                  <a:lnTo>
                    <a:pt x="21598" y="0"/>
                  </a:lnTo>
                  <a:lnTo>
                    <a:pt x="14400" y="0"/>
                  </a:lnTo>
                  <a:lnTo>
                    <a:pt x="14400" y="14399"/>
                  </a:lnTo>
                  <a:cubicBezTo>
                    <a:pt x="14400" y="15724"/>
                    <a:pt x="12783" y="16799"/>
                    <a:pt x="10801" y="16799"/>
                  </a:cubicBezTo>
                  <a:cubicBezTo>
                    <a:pt x="8807" y="16799"/>
                    <a:pt x="7202" y="15724"/>
                    <a:pt x="7202" y="14399"/>
                  </a:cubicBezTo>
                  <a:lnTo>
                    <a:pt x="7202" y="0"/>
                  </a:lnTo>
                  <a:lnTo>
                    <a:pt x="4" y="0"/>
                  </a:lnTo>
                  <a:lnTo>
                    <a:pt x="0" y="14399"/>
                  </a:lnTo>
                  <a:cubicBezTo>
                    <a:pt x="0" y="18386"/>
                    <a:pt x="4828" y="21600"/>
                    <a:pt x="10801" y="21600"/>
                  </a:cubicBezTo>
                  <a:cubicBezTo>
                    <a:pt x="16774" y="21600"/>
                    <a:pt x="21600" y="18386"/>
                    <a:pt x="21600" y="14399"/>
                  </a:cubicBezTo>
                  <a:cubicBezTo>
                    <a:pt x="21600" y="14399"/>
                    <a:pt x="21598" y="14399"/>
                    <a:pt x="21598" y="14399"/>
                  </a:cubicBezTo>
                  <a:close/>
                </a:path>
              </a:pathLst>
            </a:custGeom>
            <a:solidFill>
              <a:srgbClr val="ED0010"/>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b="0" i="0">
                <a:latin typeface="Arial" panose="020B0604020202020204" pitchFamily="34" charset="0"/>
              </a:endParaRPr>
            </a:p>
          </p:txBody>
        </p:sp>
        <p:sp>
          <p:nvSpPr>
            <p:cNvPr id="48" name="Freeform 47">
              <a:extLst>
                <a:ext uri="{FF2B5EF4-FFF2-40B4-BE49-F238E27FC236}">
                  <a16:creationId xmlns:a16="http://schemas.microsoft.com/office/drawing/2014/main" id="{D0F42141-6C0F-3C42-80F0-19E25BB873AE}"/>
                </a:ext>
              </a:extLst>
            </p:cNvPr>
            <p:cNvSpPr/>
            <p:nvPr userDrawn="1"/>
          </p:nvSpPr>
          <p:spPr>
            <a:xfrm>
              <a:off x="1299537" y="5989450"/>
              <a:ext cx="1210978" cy="195118"/>
            </a:xfrm>
            <a:custGeom>
              <a:avLst/>
              <a:gdLst>
                <a:gd name="connsiteX0" fmla="*/ 1045838 w 1210978"/>
                <a:gd name="connsiteY0" fmla="*/ 29584 h 195118"/>
                <a:gd name="connsiteX1" fmla="*/ 1030072 w 1210978"/>
                <a:gd name="connsiteY1" fmla="*/ 46431 h 195118"/>
                <a:gd name="connsiteX2" fmla="*/ 1030072 w 1210978"/>
                <a:gd name="connsiteY2" fmla="*/ 148696 h 195118"/>
                <a:gd name="connsiteX3" fmla="*/ 1045838 w 1210978"/>
                <a:gd name="connsiteY3" fmla="*/ 165281 h 195118"/>
                <a:gd name="connsiteX4" fmla="*/ 1061587 w 1210978"/>
                <a:gd name="connsiteY4" fmla="*/ 148696 h 195118"/>
                <a:gd name="connsiteX5" fmla="*/ 1061587 w 1210978"/>
                <a:gd name="connsiteY5" fmla="*/ 46431 h 195118"/>
                <a:gd name="connsiteX6" fmla="*/ 1045838 w 1210978"/>
                <a:gd name="connsiteY6" fmla="*/ 29584 h 195118"/>
                <a:gd name="connsiteX7" fmla="*/ 918583 w 1210978"/>
                <a:gd name="connsiteY7" fmla="*/ 29584 h 195118"/>
                <a:gd name="connsiteX8" fmla="*/ 902830 w 1210978"/>
                <a:gd name="connsiteY8" fmla="*/ 46431 h 195118"/>
                <a:gd name="connsiteX9" fmla="*/ 902830 w 1210978"/>
                <a:gd name="connsiteY9" fmla="*/ 148696 h 195118"/>
                <a:gd name="connsiteX10" fmla="*/ 918583 w 1210978"/>
                <a:gd name="connsiteY10" fmla="*/ 165281 h 195118"/>
                <a:gd name="connsiteX11" fmla="*/ 934332 w 1210978"/>
                <a:gd name="connsiteY11" fmla="*/ 148696 h 195118"/>
                <a:gd name="connsiteX12" fmla="*/ 934332 w 1210978"/>
                <a:gd name="connsiteY12" fmla="*/ 46431 h 195118"/>
                <a:gd name="connsiteX13" fmla="*/ 918583 w 1210978"/>
                <a:gd name="connsiteY13" fmla="*/ 29584 h 195118"/>
                <a:gd name="connsiteX14" fmla="*/ 174510 w 1210978"/>
                <a:gd name="connsiteY14" fmla="*/ 29584 h 195118"/>
                <a:gd name="connsiteX15" fmla="*/ 158757 w 1210978"/>
                <a:gd name="connsiteY15" fmla="*/ 46431 h 195118"/>
                <a:gd name="connsiteX16" fmla="*/ 158757 w 1210978"/>
                <a:gd name="connsiteY16" fmla="*/ 148696 h 195118"/>
                <a:gd name="connsiteX17" fmla="*/ 174510 w 1210978"/>
                <a:gd name="connsiteY17" fmla="*/ 165281 h 195118"/>
                <a:gd name="connsiteX18" fmla="*/ 190272 w 1210978"/>
                <a:gd name="connsiteY18" fmla="*/ 148696 h 195118"/>
                <a:gd name="connsiteX19" fmla="*/ 190272 w 1210978"/>
                <a:gd name="connsiteY19" fmla="*/ 46431 h 195118"/>
                <a:gd name="connsiteX20" fmla="*/ 174510 w 1210978"/>
                <a:gd name="connsiteY20" fmla="*/ 29584 h 195118"/>
                <a:gd name="connsiteX21" fmla="*/ 1125839 w 1210978"/>
                <a:gd name="connsiteY21" fmla="*/ 2994 h 195118"/>
                <a:gd name="connsiteX22" fmla="*/ 1157352 w 1210978"/>
                <a:gd name="connsiteY22" fmla="*/ 2994 h 195118"/>
                <a:gd name="connsiteX23" fmla="*/ 1157352 w 1210978"/>
                <a:gd name="connsiteY23" fmla="*/ 164396 h 195118"/>
                <a:gd name="connsiteX24" fmla="*/ 1210978 w 1210978"/>
                <a:gd name="connsiteY24" fmla="*/ 164396 h 195118"/>
                <a:gd name="connsiteX25" fmla="*/ 1210978 w 1210978"/>
                <a:gd name="connsiteY25" fmla="*/ 193688 h 195118"/>
                <a:gd name="connsiteX26" fmla="*/ 1125839 w 1210978"/>
                <a:gd name="connsiteY26" fmla="*/ 193688 h 195118"/>
                <a:gd name="connsiteX27" fmla="*/ 744072 w 1210978"/>
                <a:gd name="connsiteY27" fmla="*/ 2994 h 195118"/>
                <a:gd name="connsiteX28" fmla="*/ 775587 w 1210978"/>
                <a:gd name="connsiteY28" fmla="*/ 2994 h 195118"/>
                <a:gd name="connsiteX29" fmla="*/ 775587 w 1210978"/>
                <a:gd name="connsiteY29" fmla="*/ 82026 h 195118"/>
                <a:gd name="connsiteX30" fmla="*/ 807101 w 1210978"/>
                <a:gd name="connsiteY30" fmla="*/ 82026 h 195118"/>
                <a:gd name="connsiteX31" fmla="*/ 807101 w 1210978"/>
                <a:gd name="connsiteY31" fmla="*/ 2994 h 195118"/>
                <a:gd name="connsiteX32" fmla="*/ 838603 w 1210978"/>
                <a:gd name="connsiteY32" fmla="*/ 2994 h 195118"/>
                <a:gd name="connsiteX33" fmla="*/ 838603 w 1210978"/>
                <a:gd name="connsiteY33" fmla="*/ 193688 h 195118"/>
                <a:gd name="connsiteX34" fmla="*/ 807101 w 1210978"/>
                <a:gd name="connsiteY34" fmla="*/ 193688 h 195118"/>
                <a:gd name="connsiteX35" fmla="*/ 807101 w 1210978"/>
                <a:gd name="connsiteY35" fmla="*/ 111328 h 195118"/>
                <a:gd name="connsiteX36" fmla="*/ 775587 w 1210978"/>
                <a:gd name="connsiteY36" fmla="*/ 111328 h 195118"/>
                <a:gd name="connsiteX37" fmla="*/ 775587 w 1210978"/>
                <a:gd name="connsiteY37" fmla="*/ 193688 h 195118"/>
                <a:gd name="connsiteX38" fmla="*/ 744072 w 1210978"/>
                <a:gd name="connsiteY38" fmla="*/ 193688 h 195118"/>
                <a:gd name="connsiteX39" fmla="*/ 381767 w 1210978"/>
                <a:gd name="connsiteY39" fmla="*/ 2994 h 195118"/>
                <a:gd name="connsiteX40" fmla="*/ 466881 w 1210978"/>
                <a:gd name="connsiteY40" fmla="*/ 2994 h 195118"/>
                <a:gd name="connsiteX41" fmla="*/ 466881 w 1210978"/>
                <a:gd name="connsiteY41" fmla="*/ 32287 h 195118"/>
                <a:gd name="connsiteX42" fmla="*/ 413255 w 1210978"/>
                <a:gd name="connsiteY42" fmla="*/ 32287 h 195118"/>
                <a:gd name="connsiteX43" fmla="*/ 413255 w 1210978"/>
                <a:gd name="connsiteY43" fmla="*/ 82026 h 195118"/>
                <a:gd name="connsiteX44" fmla="*/ 458602 w 1210978"/>
                <a:gd name="connsiteY44" fmla="*/ 82026 h 195118"/>
                <a:gd name="connsiteX45" fmla="*/ 458602 w 1210978"/>
                <a:gd name="connsiteY45" fmla="*/ 111328 h 195118"/>
                <a:gd name="connsiteX46" fmla="*/ 413255 w 1210978"/>
                <a:gd name="connsiteY46" fmla="*/ 111328 h 195118"/>
                <a:gd name="connsiteX47" fmla="*/ 413255 w 1210978"/>
                <a:gd name="connsiteY47" fmla="*/ 164396 h 195118"/>
                <a:gd name="connsiteX48" fmla="*/ 466881 w 1210978"/>
                <a:gd name="connsiteY48" fmla="*/ 164396 h 195118"/>
                <a:gd name="connsiteX49" fmla="*/ 466881 w 1210978"/>
                <a:gd name="connsiteY49" fmla="*/ 193688 h 195118"/>
                <a:gd name="connsiteX50" fmla="*/ 381767 w 1210978"/>
                <a:gd name="connsiteY50" fmla="*/ 193688 h 195118"/>
                <a:gd name="connsiteX51" fmla="*/ 0 w 1210978"/>
                <a:gd name="connsiteY51" fmla="*/ 2994 h 195118"/>
                <a:gd name="connsiteX52" fmla="*/ 31515 w 1210978"/>
                <a:gd name="connsiteY52" fmla="*/ 2994 h 195118"/>
                <a:gd name="connsiteX53" fmla="*/ 31515 w 1210978"/>
                <a:gd name="connsiteY53" fmla="*/ 82026 h 195118"/>
                <a:gd name="connsiteX54" fmla="*/ 63030 w 1210978"/>
                <a:gd name="connsiteY54" fmla="*/ 82026 h 195118"/>
                <a:gd name="connsiteX55" fmla="*/ 63030 w 1210978"/>
                <a:gd name="connsiteY55" fmla="*/ 2994 h 195118"/>
                <a:gd name="connsiteX56" fmla="*/ 94519 w 1210978"/>
                <a:gd name="connsiteY56" fmla="*/ 2994 h 195118"/>
                <a:gd name="connsiteX57" fmla="*/ 94519 w 1210978"/>
                <a:gd name="connsiteY57" fmla="*/ 193688 h 195118"/>
                <a:gd name="connsiteX58" fmla="*/ 63030 w 1210978"/>
                <a:gd name="connsiteY58" fmla="*/ 193688 h 195118"/>
                <a:gd name="connsiteX59" fmla="*/ 63030 w 1210978"/>
                <a:gd name="connsiteY59" fmla="*/ 111328 h 195118"/>
                <a:gd name="connsiteX60" fmla="*/ 31515 w 1210978"/>
                <a:gd name="connsiteY60" fmla="*/ 111328 h 195118"/>
                <a:gd name="connsiteX61" fmla="*/ 31515 w 1210978"/>
                <a:gd name="connsiteY61" fmla="*/ 193688 h 195118"/>
                <a:gd name="connsiteX62" fmla="*/ 0 w 1210978"/>
                <a:gd name="connsiteY62" fmla="*/ 193688 h 195118"/>
                <a:gd name="connsiteX63" fmla="*/ 1045838 w 1210978"/>
                <a:gd name="connsiteY63" fmla="*/ 0 h 195118"/>
                <a:gd name="connsiteX64" fmla="*/ 1093102 w 1210978"/>
                <a:gd name="connsiteY64" fmla="*/ 46431 h 195118"/>
                <a:gd name="connsiteX65" fmla="*/ 1093102 w 1210978"/>
                <a:gd name="connsiteY65" fmla="*/ 147585 h 195118"/>
                <a:gd name="connsiteX66" fmla="*/ 1045838 w 1210978"/>
                <a:gd name="connsiteY66" fmla="*/ 195118 h 195118"/>
                <a:gd name="connsiteX67" fmla="*/ 998583 w 1210978"/>
                <a:gd name="connsiteY67" fmla="*/ 148696 h 195118"/>
                <a:gd name="connsiteX68" fmla="*/ 998583 w 1210978"/>
                <a:gd name="connsiteY68" fmla="*/ 47533 h 195118"/>
                <a:gd name="connsiteX69" fmla="*/ 1045838 w 1210978"/>
                <a:gd name="connsiteY69" fmla="*/ 0 h 195118"/>
                <a:gd name="connsiteX70" fmla="*/ 918583 w 1210978"/>
                <a:gd name="connsiteY70" fmla="*/ 0 h 195118"/>
                <a:gd name="connsiteX71" fmla="*/ 965847 w 1210978"/>
                <a:gd name="connsiteY71" fmla="*/ 46431 h 195118"/>
                <a:gd name="connsiteX72" fmla="*/ 965847 w 1210978"/>
                <a:gd name="connsiteY72" fmla="*/ 147585 h 195118"/>
                <a:gd name="connsiteX73" fmla="*/ 918583 w 1210978"/>
                <a:gd name="connsiteY73" fmla="*/ 195118 h 195118"/>
                <a:gd name="connsiteX74" fmla="*/ 871328 w 1210978"/>
                <a:gd name="connsiteY74" fmla="*/ 148696 h 195118"/>
                <a:gd name="connsiteX75" fmla="*/ 871328 w 1210978"/>
                <a:gd name="connsiteY75" fmla="*/ 47533 h 195118"/>
                <a:gd name="connsiteX76" fmla="*/ 918583 w 1210978"/>
                <a:gd name="connsiteY76" fmla="*/ 0 h 195118"/>
                <a:gd name="connsiteX77" fmla="*/ 664081 w 1210978"/>
                <a:gd name="connsiteY77" fmla="*/ 0 h 195118"/>
                <a:gd name="connsiteX78" fmla="*/ 711347 w 1210978"/>
                <a:gd name="connsiteY78" fmla="*/ 46431 h 195118"/>
                <a:gd name="connsiteX79" fmla="*/ 711347 w 1210978"/>
                <a:gd name="connsiteY79" fmla="*/ 67442 h 195118"/>
                <a:gd name="connsiteX80" fmla="*/ 679832 w 1210978"/>
                <a:gd name="connsiteY80" fmla="*/ 67442 h 195118"/>
                <a:gd name="connsiteX81" fmla="*/ 679832 w 1210978"/>
                <a:gd name="connsiteY81" fmla="*/ 46431 h 195118"/>
                <a:gd name="connsiteX82" fmla="*/ 664081 w 1210978"/>
                <a:gd name="connsiteY82" fmla="*/ 29584 h 195118"/>
                <a:gd name="connsiteX83" fmla="*/ 648318 w 1210978"/>
                <a:gd name="connsiteY83" fmla="*/ 46431 h 195118"/>
                <a:gd name="connsiteX84" fmla="*/ 648318 w 1210978"/>
                <a:gd name="connsiteY84" fmla="*/ 148696 h 195118"/>
                <a:gd name="connsiteX85" fmla="*/ 664081 w 1210978"/>
                <a:gd name="connsiteY85" fmla="*/ 165281 h 195118"/>
                <a:gd name="connsiteX86" fmla="*/ 679832 w 1210978"/>
                <a:gd name="connsiteY86" fmla="*/ 148696 h 195118"/>
                <a:gd name="connsiteX87" fmla="*/ 679832 w 1210978"/>
                <a:gd name="connsiteY87" fmla="*/ 125481 h 195118"/>
                <a:gd name="connsiteX88" fmla="*/ 711347 w 1210978"/>
                <a:gd name="connsiteY88" fmla="*/ 125481 h 195118"/>
                <a:gd name="connsiteX89" fmla="*/ 711347 w 1210978"/>
                <a:gd name="connsiteY89" fmla="*/ 147585 h 195118"/>
                <a:gd name="connsiteX90" fmla="*/ 664081 w 1210978"/>
                <a:gd name="connsiteY90" fmla="*/ 195118 h 195118"/>
                <a:gd name="connsiteX91" fmla="*/ 616816 w 1210978"/>
                <a:gd name="connsiteY91" fmla="*/ 148696 h 195118"/>
                <a:gd name="connsiteX92" fmla="*/ 616816 w 1210978"/>
                <a:gd name="connsiteY92" fmla="*/ 47533 h 195118"/>
                <a:gd name="connsiteX93" fmla="*/ 664081 w 1210978"/>
                <a:gd name="connsiteY93" fmla="*/ 0 h 195118"/>
                <a:gd name="connsiteX94" fmla="*/ 540074 w 1210978"/>
                <a:gd name="connsiteY94" fmla="*/ 0 h 195118"/>
                <a:gd name="connsiteX95" fmla="*/ 587629 w 1210978"/>
                <a:gd name="connsiteY95" fmla="*/ 45320 h 195118"/>
                <a:gd name="connsiteX96" fmla="*/ 587629 w 1210978"/>
                <a:gd name="connsiteY96" fmla="*/ 58039 h 195118"/>
                <a:gd name="connsiteX97" fmla="*/ 555836 w 1210978"/>
                <a:gd name="connsiteY97" fmla="*/ 58039 h 195118"/>
                <a:gd name="connsiteX98" fmla="*/ 555836 w 1210978"/>
                <a:gd name="connsiteY98" fmla="*/ 45320 h 195118"/>
                <a:gd name="connsiteX99" fmla="*/ 540074 w 1210978"/>
                <a:gd name="connsiteY99" fmla="*/ 29584 h 195118"/>
                <a:gd name="connsiteX100" fmla="*/ 524056 w 1210978"/>
                <a:gd name="connsiteY100" fmla="*/ 45320 h 195118"/>
                <a:gd name="connsiteX101" fmla="*/ 524056 w 1210978"/>
                <a:gd name="connsiteY101" fmla="*/ 51679 h 195118"/>
                <a:gd name="connsiteX102" fmla="*/ 532890 w 1210978"/>
                <a:gd name="connsiteY102" fmla="*/ 69656 h 195118"/>
                <a:gd name="connsiteX103" fmla="*/ 570489 w 1210978"/>
                <a:gd name="connsiteY103" fmla="*/ 101154 h 195118"/>
                <a:gd name="connsiteX104" fmla="*/ 587629 w 1210978"/>
                <a:gd name="connsiteY104" fmla="*/ 135987 h 195118"/>
                <a:gd name="connsiteX105" fmla="*/ 587629 w 1210978"/>
                <a:gd name="connsiteY105" fmla="*/ 150901 h 195118"/>
                <a:gd name="connsiteX106" fmla="*/ 540074 w 1210978"/>
                <a:gd name="connsiteY106" fmla="*/ 195118 h 195118"/>
                <a:gd name="connsiteX107" fmla="*/ 492554 w 1210978"/>
                <a:gd name="connsiteY107" fmla="*/ 151452 h 195118"/>
                <a:gd name="connsiteX108" fmla="*/ 492554 w 1210978"/>
                <a:gd name="connsiteY108" fmla="*/ 138182 h 195118"/>
                <a:gd name="connsiteX109" fmla="*/ 524056 w 1210978"/>
                <a:gd name="connsiteY109" fmla="*/ 138182 h 195118"/>
                <a:gd name="connsiteX110" fmla="*/ 524056 w 1210978"/>
                <a:gd name="connsiteY110" fmla="*/ 148696 h 195118"/>
                <a:gd name="connsiteX111" fmla="*/ 540074 w 1210978"/>
                <a:gd name="connsiteY111" fmla="*/ 165281 h 195118"/>
                <a:gd name="connsiteX112" fmla="*/ 555836 w 1210978"/>
                <a:gd name="connsiteY112" fmla="*/ 148696 h 195118"/>
                <a:gd name="connsiteX113" fmla="*/ 555836 w 1210978"/>
                <a:gd name="connsiteY113" fmla="*/ 142066 h 195118"/>
                <a:gd name="connsiteX114" fmla="*/ 546166 w 1210978"/>
                <a:gd name="connsiteY114" fmla="*/ 121055 h 195118"/>
                <a:gd name="connsiteX115" fmla="*/ 508571 w 1210978"/>
                <a:gd name="connsiteY115" fmla="*/ 89547 h 195118"/>
                <a:gd name="connsiteX116" fmla="*/ 492554 w 1210978"/>
                <a:gd name="connsiteY116" fmla="*/ 54724 h 195118"/>
                <a:gd name="connsiteX117" fmla="*/ 492554 w 1210978"/>
                <a:gd name="connsiteY117" fmla="*/ 45320 h 195118"/>
                <a:gd name="connsiteX118" fmla="*/ 540074 w 1210978"/>
                <a:gd name="connsiteY118" fmla="*/ 0 h 195118"/>
                <a:gd name="connsiteX119" fmla="*/ 301766 w 1210978"/>
                <a:gd name="connsiteY119" fmla="*/ 0 h 195118"/>
                <a:gd name="connsiteX120" fmla="*/ 349030 w 1210978"/>
                <a:gd name="connsiteY120" fmla="*/ 46431 h 195118"/>
                <a:gd name="connsiteX121" fmla="*/ 349030 w 1210978"/>
                <a:gd name="connsiteY121" fmla="*/ 60252 h 195118"/>
                <a:gd name="connsiteX122" fmla="*/ 317528 w 1210978"/>
                <a:gd name="connsiteY122" fmla="*/ 60252 h 195118"/>
                <a:gd name="connsiteX123" fmla="*/ 317528 w 1210978"/>
                <a:gd name="connsiteY123" fmla="*/ 46431 h 195118"/>
                <a:gd name="connsiteX124" fmla="*/ 301766 w 1210978"/>
                <a:gd name="connsiteY124" fmla="*/ 29584 h 195118"/>
                <a:gd name="connsiteX125" fmla="*/ 286013 w 1210978"/>
                <a:gd name="connsiteY125" fmla="*/ 46431 h 195118"/>
                <a:gd name="connsiteX126" fmla="*/ 286013 w 1210978"/>
                <a:gd name="connsiteY126" fmla="*/ 148696 h 195118"/>
                <a:gd name="connsiteX127" fmla="*/ 301766 w 1210978"/>
                <a:gd name="connsiteY127" fmla="*/ 165281 h 195118"/>
                <a:gd name="connsiteX128" fmla="*/ 317528 w 1210978"/>
                <a:gd name="connsiteY128" fmla="*/ 148696 h 195118"/>
                <a:gd name="connsiteX129" fmla="*/ 317528 w 1210978"/>
                <a:gd name="connsiteY129" fmla="*/ 113873 h 195118"/>
                <a:gd name="connsiteX130" fmla="*/ 299841 w 1210978"/>
                <a:gd name="connsiteY130" fmla="*/ 113873 h 195118"/>
                <a:gd name="connsiteX131" fmla="*/ 299841 w 1210978"/>
                <a:gd name="connsiteY131" fmla="*/ 85401 h 195118"/>
                <a:gd name="connsiteX132" fmla="*/ 349030 w 1210978"/>
                <a:gd name="connsiteY132" fmla="*/ 85401 h 195118"/>
                <a:gd name="connsiteX133" fmla="*/ 349030 w 1210978"/>
                <a:gd name="connsiteY133" fmla="*/ 147585 h 195118"/>
                <a:gd name="connsiteX134" fmla="*/ 301766 w 1210978"/>
                <a:gd name="connsiteY134" fmla="*/ 195118 h 195118"/>
                <a:gd name="connsiteX135" fmla="*/ 254511 w 1210978"/>
                <a:gd name="connsiteY135" fmla="*/ 148696 h 195118"/>
                <a:gd name="connsiteX136" fmla="*/ 254511 w 1210978"/>
                <a:gd name="connsiteY136" fmla="*/ 47533 h 195118"/>
                <a:gd name="connsiteX137" fmla="*/ 301766 w 1210978"/>
                <a:gd name="connsiteY137" fmla="*/ 0 h 195118"/>
                <a:gd name="connsiteX138" fmla="*/ 174510 w 1210978"/>
                <a:gd name="connsiteY138" fmla="*/ 0 h 195118"/>
                <a:gd name="connsiteX139" fmla="*/ 221774 w 1210978"/>
                <a:gd name="connsiteY139" fmla="*/ 46431 h 195118"/>
                <a:gd name="connsiteX140" fmla="*/ 221774 w 1210978"/>
                <a:gd name="connsiteY140" fmla="*/ 147585 h 195118"/>
                <a:gd name="connsiteX141" fmla="*/ 174510 w 1210978"/>
                <a:gd name="connsiteY141" fmla="*/ 195118 h 195118"/>
                <a:gd name="connsiteX142" fmla="*/ 127255 w 1210978"/>
                <a:gd name="connsiteY142" fmla="*/ 148696 h 195118"/>
                <a:gd name="connsiteX143" fmla="*/ 127255 w 1210978"/>
                <a:gd name="connsiteY143" fmla="*/ 47533 h 195118"/>
                <a:gd name="connsiteX144" fmla="*/ 174510 w 1210978"/>
                <a:gd name="connsiteY144" fmla="*/ 0 h 195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1210978" h="195118">
                  <a:moveTo>
                    <a:pt x="1045838" y="29584"/>
                  </a:moveTo>
                  <a:cubicBezTo>
                    <a:pt x="1036167" y="29584"/>
                    <a:pt x="1030072" y="35925"/>
                    <a:pt x="1030072" y="46431"/>
                  </a:cubicBezTo>
                  <a:lnTo>
                    <a:pt x="1030072" y="148696"/>
                  </a:lnTo>
                  <a:cubicBezTo>
                    <a:pt x="1030072" y="159193"/>
                    <a:pt x="1036167" y="165281"/>
                    <a:pt x="1045838" y="165281"/>
                  </a:cubicBezTo>
                  <a:cubicBezTo>
                    <a:pt x="1055509" y="165281"/>
                    <a:pt x="1061587" y="159193"/>
                    <a:pt x="1061587" y="148696"/>
                  </a:cubicBezTo>
                  <a:cubicBezTo>
                    <a:pt x="1061587" y="148696"/>
                    <a:pt x="1061587" y="46431"/>
                    <a:pt x="1061587" y="46431"/>
                  </a:cubicBezTo>
                  <a:cubicBezTo>
                    <a:pt x="1061587" y="35925"/>
                    <a:pt x="1055509" y="29584"/>
                    <a:pt x="1045838" y="29584"/>
                  </a:cubicBezTo>
                  <a:close/>
                  <a:moveTo>
                    <a:pt x="918583" y="29584"/>
                  </a:moveTo>
                  <a:cubicBezTo>
                    <a:pt x="908912" y="29584"/>
                    <a:pt x="902830" y="35925"/>
                    <a:pt x="902830" y="46431"/>
                  </a:cubicBezTo>
                  <a:lnTo>
                    <a:pt x="902830" y="148696"/>
                  </a:lnTo>
                  <a:cubicBezTo>
                    <a:pt x="902830" y="159193"/>
                    <a:pt x="908912" y="165281"/>
                    <a:pt x="918583" y="165281"/>
                  </a:cubicBezTo>
                  <a:cubicBezTo>
                    <a:pt x="928254" y="165281"/>
                    <a:pt x="934332" y="159193"/>
                    <a:pt x="934332" y="148696"/>
                  </a:cubicBezTo>
                  <a:cubicBezTo>
                    <a:pt x="934332" y="148696"/>
                    <a:pt x="934332" y="46431"/>
                    <a:pt x="934332" y="46431"/>
                  </a:cubicBezTo>
                  <a:cubicBezTo>
                    <a:pt x="934332" y="35925"/>
                    <a:pt x="928254" y="29584"/>
                    <a:pt x="918583" y="29584"/>
                  </a:cubicBezTo>
                  <a:close/>
                  <a:moveTo>
                    <a:pt x="174510" y="29584"/>
                  </a:moveTo>
                  <a:cubicBezTo>
                    <a:pt x="164839" y="29584"/>
                    <a:pt x="158757" y="35925"/>
                    <a:pt x="158757" y="46431"/>
                  </a:cubicBezTo>
                  <a:lnTo>
                    <a:pt x="158757" y="148696"/>
                  </a:lnTo>
                  <a:cubicBezTo>
                    <a:pt x="158757" y="159193"/>
                    <a:pt x="164839" y="165281"/>
                    <a:pt x="174510" y="165281"/>
                  </a:cubicBezTo>
                  <a:cubicBezTo>
                    <a:pt x="184181" y="165281"/>
                    <a:pt x="190272" y="159193"/>
                    <a:pt x="190272" y="148696"/>
                  </a:cubicBezTo>
                  <a:cubicBezTo>
                    <a:pt x="190272" y="148696"/>
                    <a:pt x="190272" y="46431"/>
                    <a:pt x="190272" y="46431"/>
                  </a:cubicBezTo>
                  <a:cubicBezTo>
                    <a:pt x="190272" y="35925"/>
                    <a:pt x="184181" y="29584"/>
                    <a:pt x="174510" y="29584"/>
                  </a:cubicBezTo>
                  <a:close/>
                  <a:moveTo>
                    <a:pt x="1125839" y="2994"/>
                  </a:moveTo>
                  <a:cubicBezTo>
                    <a:pt x="1125839" y="2994"/>
                    <a:pt x="1157352" y="2994"/>
                    <a:pt x="1157352" y="2994"/>
                  </a:cubicBezTo>
                  <a:lnTo>
                    <a:pt x="1157352" y="164396"/>
                  </a:lnTo>
                  <a:lnTo>
                    <a:pt x="1210978" y="164396"/>
                  </a:lnTo>
                  <a:lnTo>
                    <a:pt x="1210978" y="193688"/>
                  </a:lnTo>
                  <a:lnTo>
                    <a:pt x="1125839" y="193688"/>
                  </a:lnTo>
                  <a:close/>
                  <a:moveTo>
                    <a:pt x="744072" y="2994"/>
                  </a:moveTo>
                  <a:lnTo>
                    <a:pt x="775587" y="2994"/>
                  </a:lnTo>
                  <a:lnTo>
                    <a:pt x="775587" y="82026"/>
                  </a:lnTo>
                  <a:lnTo>
                    <a:pt x="807101" y="82026"/>
                  </a:lnTo>
                  <a:lnTo>
                    <a:pt x="807101" y="2994"/>
                  </a:lnTo>
                  <a:cubicBezTo>
                    <a:pt x="807101" y="2994"/>
                    <a:pt x="838603" y="2994"/>
                    <a:pt x="838603" y="2994"/>
                  </a:cubicBezTo>
                  <a:lnTo>
                    <a:pt x="838603" y="193688"/>
                  </a:lnTo>
                  <a:lnTo>
                    <a:pt x="807101" y="193688"/>
                  </a:lnTo>
                  <a:lnTo>
                    <a:pt x="807101" y="111328"/>
                  </a:lnTo>
                  <a:lnTo>
                    <a:pt x="775587" y="111328"/>
                  </a:lnTo>
                  <a:lnTo>
                    <a:pt x="775587" y="193688"/>
                  </a:lnTo>
                  <a:lnTo>
                    <a:pt x="744072" y="193688"/>
                  </a:lnTo>
                  <a:close/>
                  <a:moveTo>
                    <a:pt x="381767" y="2994"/>
                  </a:moveTo>
                  <a:cubicBezTo>
                    <a:pt x="381767" y="2994"/>
                    <a:pt x="466881" y="2994"/>
                    <a:pt x="466881" y="2994"/>
                  </a:cubicBezTo>
                  <a:lnTo>
                    <a:pt x="466881" y="32287"/>
                  </a:lnTo>
                  <a:lnTo>
                    <a:pt x="413255" y="32287"/>
                  </a:lnTo>
                  <a:lnTo>
                    <a:pt x="413255" y="82026"/>
                  </a:lnTo>
                  <a:lnTo>
                    <a:pt x="458602" y="82026"/>
                  </a:lnTo>
                  <a:lnTo>
                    <a:pt x="458602" y="111328"/>
                  </a:lnTo>
                  <a:lnTo>
                    <a:pt x="413255" y="111328"/>
                  </a:lnTo>
                  <a:lnTo>
                    <a:pt x="413255" y="164396"/>
                  </a:lnTo>
                  <a:lnTo>
                    <a:pt x="466881" y="164396"/>
                  </a:lnTo>
                  <a:lnTo>
                    <a:pt x="466881" y="193688"/>
                  </a:lnTo>
                  <a:lnTo>
                    <a:pt x="381767" y="193688"/>
                  </a:lnTo>
                  <a:close/>
                  <a:moveTo>
                    <a:pt x="0" y="2994"/>
                  </a:moveTo>
                  <a:lnTo>
                    <a:pt x="31515" y="2994"/>
                  </a:lnTo>
                  <a:lnTo>
                    <a:pt x="31515" y="82026"/>
                  </a:lnTo>
                  <a:lnTo>
                    <a:pt x="63030" y="82026"/>
                  </a:lnTo>
                  <a:lnTo>
                    <a:pt x="63030" y="2994"/>
                  </a:lnTo>
                  <a:cubicBezTo>
                    <a:pt x="63030" y="2994"/>
                    <a:pt x="94519" y="2994"/>
                    <a:pt x="94519" y="2994"/>
                  </a:cubicBezTo>
                  <a:lnTo>
                    <a:pt x="94519" y="193688"/>
                  </a:lnTo>
                  <a:lnTo>
                    <a:pt x="63030" y="193688"/>
                  </a:lnTo>
                  <a:lnTo>
                    <a:pt x="63030" y="111328"/>
                  </a:lnTo>
                  <a:lnTo>
                    <a:pt x="31515" y="111328"/>
                  </a:lnTo>
                  <a:lnTo>
                    <a:pt x="31515" y="193688"/>
                  </a:lnTo>
                  <a:lnTo>
                    <a:pt x="0" y="193688"/>
                  </a:lnTo>
                  <a:close/>
                  <a:moveTo>
                    <a:pt x="1045838" y="0"/>
                  </a:moveTo>
                  <a:cubicBezTo>
                    <a:pt x="1072093" y="0"/>
                    <a:pt x="1093102" y="15754"/>
                    <a:pt x="1093102" y="46431"/>
                  </a:cubicBezTo>
                  <a:lnTo>
                    <a:pt x="1093102" y="147585"/>
                  </a:lnTo>
                  <a:cubicBezTo>
                    <a:pt x="1093102" y="179093"/>
                    <a:pt x="1072093" y="195118"/>
                    <a:pt x="1045838" y="195118"/>
                  </a:cubicBezTo>
                  <a:cubicBezTo>
                    <a:pt x="1019578" y="195118"/>
                    <a:pt x="998583" y="179093"/>
                    <a:pt x="998583" y="148696"/>
                  </a:cubicBezTo>
                  <a:lnTo>
                    <a:pt x="998583" y="47533"/>
                  </a:lnTo>
                  <a:cubicBezTo>
                    <a:pt x="998583" y="15754"/>
                    <a:pt x="1019578" y="0"/>
                    <a:pt x="1045838" y="0"/>
                  </a:cubicBezTo>
                  <a:close/>
                  <a:moveTo>
                    <a:pt x="918583" y="0"/>
                  </a:moveTo>
                  <a:cubicBezTo>
                    <a:pt x="944838" y="0"/>
                    <a:pt x="965847" y="15754"/>
                    <a:pt x="965847" y="46431"/>
                  </a:cubicBezTo>
                  <a:lnTo>
                    <a:pt x="965847" y="147585"/>
                  </a:lnTo>
                  <a:cubicBezTo>
                    <a:pt x="965847" y="179093"/>
                    <a:pt x="944838" y="195118"/>
                    <a:pt x="918583" y="195118"/>
                  </a:cubicBezTo>
                  <a:cubicBezTo>
                    <a:pt x="892336" y="195118"/>
                    <a:pt x="871328" y="179093"/>
                    <a:pt x="871328" y="148696"/>
                  </a:cubicBezTo>
                  <a:lnTo>
                    <a:pt x="871328" y="47533"/>
                  </a:lnTo>
                  <a:cubicBezTo>
                    <a:pt x="871328" y="15754"/>
                    <a:pt x="892336" y="0"/>
                    <a:pt x="918583" y="0"/>
                  </a:cubicBezTo>
                  <a:close/>
                  <a:moveTo>
                    <a:pt x="664081" y="0"/>
                  </a:moveTo>
                  <a:cubicBezTo>
                    <a:pt x="690336" y="0"/>
                    <a:pt x="711347" y="15754"/>
                    <a:pt x="711347" y="46431"/>
                  </a:cubicBezTo>
                  <a:lnTo>
                    <a:pt x="711347" y="67442"/>
                  </a:lnTo>
                  <a:lnTo>
                    <a:pt x="679832" y="67442"/>
                  </a:lnTo>
                  <a:lnTo>
                    <a:pt x="679832" y="46431"/>
                  </a:lnTo>
                  <a:cubicBezTo>
                    <a:pt x="679832" y="35925"/>
                    <a:pt x="673753" y="29584"/>
                    <a:pt x="664081" y="29584"/>
                  </a:cubicBezTo>
                  <a:cubicBezTo>
                    <a:pt x="654410" y="29584"/>
                    <a:pt x="648318" y="35925"/>
                    <a:pt x="648318" y="46431"/>
                  </a:cubicBezTo>
                  <a:lnTo>
                    <a:pt x="648318" y="148696"/>
                  </a:lnTo>
                  <a:cubicBezTo>
                    <a:pt x="648318" y="159193"/>
                    <a:pt x="654410" y="165281"/>
                    <a:pt x="664081" y="165281"/>
                  </a:cubicBezTo>
                  <a:cubicBezTo>
                    <a:pt x="673753" y="165281"/>
                    <a:pt x="679832" y="159193"/>
                    <a:pt x="679832" y="148696"/>
                  </a:cubicBezTo>
                  <a:lnTo>
                    <a:pt x="679832" y="125481"/>
                  </a:lnTo>
                  <a:lnTo>
                    <a:pt x="711347" y="125481"/>
                  </a:lnTo>
                  <a:lnTo>
                    <a:pt x="711347" y="147585"/>
                  </a:lnTo>
                  <a:cubicBezTo>
                    <a:pt x="711347" y="179093"/>
                    <a:pt x="690336" y="195118"/>
                    <a:pt x="664081" y="195118"/>
                  </a:cubicBezTo>
                  <a:cubicBezTo>
                    <a:pt x="637827" y="195118"/>
                    <a:pt x="616816" y="179093"/>
                    <a:pt x="616816" y="148696"/>
                  </a:cubicBezTo>
                  <a:lnTo>
                    <a:pt x="616816" y="47533"/>
                  </a:lnTo>
                  <a:cubicBezTo>
                    <a:pt x="616816" y="15754"/>
                    <a:pt x="637827" y="0"/>
                    <a:pt x="664081" y="0"/>
                  </a:cubicBezTo>
                  <a:close/>
                  <a:moveTo>
                    <a:pt x="540074" y="0"/>
                  </a:moveTo>
                  <a:cubicBezTo>
                    <a:pt x="568552" y="0"/>
                    <a:pt x="587629" y="17967"/>
                    <a:pt x="587629" y="45320"/>
                  </a:cubicBezTo>
                  <a:lnTo>
                    <a:pt x="587629" y="58039"/>
                  </a:lnTo>
                  <a:lnTo>
                    <a:pt x="555836" y="58039"/>
                  </a:lnTo>
                  <a:lnTo>
                    <a:pt x="555836" y="45320"/>
                  </a:lnTo>
                  <a:cubicBezTo>
                    <a:pt x="555836" y="35925"/>
                    <a:pt x="549476" y="29584"/>
                    <a:pt x="540074" y="29584"/>
                  </a:cubicBezTo>
                  <a:cubicBezTo>
                    <a:pt x="531513" y="29584"/>
                    <a:pt x="524056" y="35925"/>
                    <a:pt x="524056" y="45320"/>
                  </a:cubicBezTo>
                  <a:lnTo>
                    <a:pt x="524056" y="51679"/>
                  </a:lnTo>
                  <a:cubicBezTo>
                    <a:pt x="524056" y="60252"/>
                    <a:pt x="527366" y="64949"/>
                    <a:pt x="532890" y="69656"/>
                  </a:cubicBezTo>
                  <a:lnTo>
                    <a:pt x="570489" y="101154"/>
                  </a:lnTo>
                  <a:cubicBezTo>
                    <a:pt x="582092" y="110829"/>
                    <a:pt x="587629" y="120775"/>
                    <a:pt x="587629" y="135987"/>
                  </a:cubicBezTo>
                  <a:lnTo>
                    <a:pt x="587629" y="150901"/>
                  </a:lnTo>
                  <a:cubicBezTo>
                    <a:pt x="587629" y="176329"/>
                    <a:pt x="566343" y="195118"/>
                    <a:pt x="540074" y="195118"/>
                  </a:cubicBezTo>
                  <a:cubicBezTo>
                    <a:pt x="513550" y="195118"/>
                    <a:pt x="492554" y="177151"/>
                    <a:pt x="492554" y="151452"/>
                  </a:cubicBezTo>
                  <a:lnTo>
                    <a:pt x="492554" y="138182"/>
                  </a:lnTo>
                  <a:lnTo>
                    <a:pt x="524056" y="138182"/>
                  </a:lnTo>
                  <a:lnTo>
                    <a:pt x="524056" y="148696"/>
                  </a:lnTo>
                  <a:cubicBezTo>
                    <a:pt x="524056" y="160304"/>
                    <a:pt x="531513" y="165281"/>
                    <a:pt x="540074" y="165281"/>
                  </a:cubicBezTo>
                  <a:cubicBezTo>
                    <a:pt x="549476" y="165281"/>
                    <a:pt x="555836" y="159193"/>
                    <a:pt x="555836" y="148696"/>
                  </a:cubicBezTo>
                  <a:lnTo>
                    <a:pt x="555836" y="142066"/>
                  </a:lnTo>
                  <a:cubicBezTo>
                    <a:pt x="555836" y="132653"/>
                    <a:pt x="553358" y="127134"/>
                    <a:pt x="546166" y="121055"/>
                  </a:cubicBezTo>
                  <a:lnTo>
                    <a:pt x="508571" y="89547"/>
                  </a:lnTo>
                  <a:cubicBezTo>
                    <a:pt x="502224" y="84289"/>
                    <a:pt x="492554" y="71851"/>
                    <a:pt x="492554" y="54724"/>
                  </a:cubicBezTo>
                  <a:lnTo>
                    <a:pt x="492554" y="45320"/>
                  </a:lnTo>
                  <a:cubicBezTo>
                    <a:pt x="492554" y="18798"/>
                    <a:pt x="511340" y="0"/>
                    <a:pt x="540074" y="0"/>
                  </a:cubicBezTo>
                  <a:close/>
                  <a:moveTo>
                    <a:pt x="301766" y="0"/>
                  </a:moveTo>
                  <a:cubicBezTo>
                    <a:pt x="328021" y="0"/>
                    <a:pt x="349030" y="15754"/>
                    <a:pt x="349030" y="46431"/>
                  </a:cubicBezTo>
                  <a:lnTo>
                    <a:pt x="349030" y="60252"/>
                  </a:lnTo>
                  <a:lnTo>
                    <a:pt x="317528" y="60252"/>
                  </a:lnTo>
                  <a:lnTo>
                    <a:pt x="317528" y="46431"/>
                  </a:lnTo>
                  <a:cubicBezTo>
                    <a:pt x="317528" y="35925"/>
                    <a:pt x="311437" y="29584"/>
                    <a:pt x="301766" y="29584"/>
                  </a:cubicBezTo>
                  <a:cubicBezTo>
                    <a:pt x="292095" y="29584"/>
                    <a:pt x="286013" y="35925"/>
                    <a:pt x="286013" y="46431"/>
                  </a:cubicBezTo>
                  <a:lnTo>
                    <a:pt x="286013" y="148696"/>
                  </a:lnTo>
                  <a:cubicBezTo>
                    <a:pt x="286013" y="159193"/>
                    <a:pt x="292095" y="165281"/>
                    <a:pt x="301766" y="165281"/>
                  </a:cubicBezTo>
                  <a:cubicBezTo>
                    <a:pt x="311437" y="165281"/>
                    <a:pt x="317528" y="159193"/>
                    <a:pt x="317528" y="148696"/>
                  </a:cubicBezTo>
                  <a:lnTo>
                    <a:pt x="317528" y="113873"/>
                  </a:lnTo>
                  <a:lnTo>
                    <a:pt x="299841" y="113873"/>
                  </a:lnTo>
                  <a:lnTo>
                    <a:pt x="299841" y="85401"/>
                  </a:lnTo>
                  <a:lnTo>
                    <a:pt x="349030" y="85401"/>
                  </a:lnTo>
                  <a:lnTo>
                    <a:pt x="349030" y="147585"/>
                  </a:lnTo>
                  <a:cubicBezTo>
                    <a:pt x="349030" y="179093"/>
                    <a:pt x="328021" y="195118"/>
                    <a:pt x="301766" y="195118"/>
                  </a:cubicBezTo>
                  <a:cubicBezTo>
                    <a:pt x="275506" y="195118"/>
                    <a:pt x="254511" y="179093"/>
                    <a:pt x="254511" y="148696"/>
                  </a:cubicBezTo>
                  <a:lnTo>
                    <a:pt x="254511" y="47533"/>
                  </a:lnTo>
                  <a:cubicBezTo>
                    <a:pt x="254511" y="15754"/>
                    <a:pt x="275506" y="0"/>
                    <a:pt x="301766" y="0"/>
                  </a:cubicBezTo>
                  <a:close/>
                  <a:moveTo>
                    <a:pt x="174510" y="0"/>
                  </a:moveTo>
                  <a:cubicBezTo>
                    <a:pt x="200765" y="0"/>
                    <a:pt x="221774" y="15754"/>
                    <a:pt x="221774" y="46431"/>
                  </a:cubicBezTo>
                  <a:lnTo>
                    <a:pt x="221774" y="147585"/>
                  </a:lnTo>
                  <a:cubicBezTo>
                    <a:pt x="221774" y="179093"/>
                    <a:pt x="200765" y="195118"/>
                    <a:pt x="174510" y="195118"/>
                  </a:cubicBezTo>
                  <a:cubicBezTo>
                    <a:pt x="148250" y="195118"/>
                    <a:pt x="127255" y="179093"/>
                    <a:pt x="127255" y="148696"/>
                  </a:cubicBezTo>
                  <a:lnTo>
                    <a:pt x="127255" y="47533"/>
                  </a:lnTo>
                  <a:cubicBezTo>
                    <a:pt x="127255" y="15754"/>
                    <a:pt x="148250" y="0"/>
                    <a:pt x="174510" y="0"/>
                  </a:cubicBezTo>
                  <a:close/>
                </a:path>
              </a:pathLst>
            </a:custGeom>
            <a:solidFill>
              <a:schemeClr val="accent1"/>
            </a:solidFill>
            <a:ln w="12700">
              <a:miter lim="400000"/>
            </a:ln>
          </p:spPr>
          <p:txBody>
            <a:bodyPr wrap="square" lIns="38100" tIns="38100" rIns="38100" bIns="38100" anchor="ctr">
              <a:noAutofit/>
            </a:bodyPr>
            <a:lstStyle/>
            <a:p>
              <a:pPr>
                <a:defRPr sz="3000">
                  <a:solidFill>
                    <a:srgbClr val="FFFFFF"/>
                  </a:solidFill>
                  <a:effectLst>
                    <a:outerShdw blurRad="38100" dist="12700" dir="5400000" rotWithShape="0">
                      <a:srgbClr val="000000">
                        <a:alpha val="50000"/>
                      </a:srgbClr>
                    </a:outerShdw>
                  </a:effectLst>
                </a:defRPr>
              </a:pPr>
              <a:endParaRPr b="0" i="0">
                <a:latin typeface="Arial" panose="020B0604020202020204" pitchFamily="34" charset="0"/>
              </a:endParaRPr>
            </a:p>
          </p:txBody>
        </p:sp>
        <p:sp>
          <p:nvSpPr>
            <p:cNvPr id="49" name="Freeform 48">
              <a:extLst>
                <a:ext uri="{FF2B5EF4-FFF2-40B4-BE49-F238E27FC236}">
                  <a16:creationId xmlns:a16="http://schemas.microsoft.com/office/drawing/2014/main" id="{DDEA3D5D-43DB-CA42-9F46-C8BFB8F44B09}"/>
                </a:ext>
              </a:extLst>
            </p:cNvPr>
            <p:cNvSpPr/>
            <p:nvPr userDrawn="1"/>
          </p:nvSpPr>
          <p:spPr>
            <a:xfrm>
              <a:off x="1299537" y="6257435"/>
              <a:ext cx="827965" cy="195900"/>
            </a:xfrm>
            <a:custGeom>
              <a:avLst/>
              <a:gdLst>
                <a:gd name="connsiteX0" fmla="*/ 269559 w 827965"/>
                <a:gd name="connsiteY0" fmla="*/ 32287 h 195900"/>
                <a:gd name="connsiteX1" fmla="*/ 269559 w 827965"/>
                <a:gd name="connsiteY1" fmla="*/ 84242 h 195900"/>
                <a:gd name="connsiteX2" fmla="*/ 284209 w 827965"/>
                <a:gd name="connsiteY2" fmla="*/ 84242 h 195900"/>
                <a:gd name="connsiteX3" fmla="*/ 301061 w 827965"/>
                <a:gd name="connsiteY3" fmla="*/ 62966 h 195900"/>
                <a:gd name="connsiteX4" fmla="*/ 301061 w 827965"/>
                <a:gd name="connsiteY4" fmla="*/ 53290 h 195900"/>
                <a:gd name="connsiteX5" fmla="*/ 284209 w 827965"/>
                <a:gd name="connsiteY5" fmla="*/ 32287 h 195900"/>
                <a:gd name="connsiteX6" fmla="*/ 724610 w 827965"/>
                <a:gd name="connsiteY6" fmla="*/ 2994 h 195900"/>
                <a:gd name="connsiteX7" fmla="*/ 827965 w 827965"/>
                <a:gd name="connsiteY7" fmla="*/ 2994 h 195900"/>
                <a:gd name="connsiteX8" fmla="*/ 827965 w 827965"/>
                <a:gd name="connsiteY8" fmla="*/ 31183 h 195900"/>
                <a:gd name="connsiteX9" fmla="*/ 792049 w 827965"/>
                <a:gd name="connsiteY9" fmla="*/ 31183 h 195900"/>
                <a:gd name="connsiteX10" fmla="*/ 792049 w 827965"/>
                <a:gd name="connsiteY10" fmla="*/ 193687 h 195900"/>
                <a:gd name="connsiteX11" fmla="*/ 760535 w 827965"/>
                <a:gd name="connsiteY11" fmla="*/ 193687 h 195900"/>
                <a:gd name="connsiteX12" fmla="*/ 760535 w 827965"/>
                <a:gd name="connsiteY12" fmla="*/ 31183 h 195900"/>
                <a:gd name="connsiteX13" fmla="*/ 724610 w 827965"/>
                <a:gd name="connsiteY13" fmla="*/ 31183 h 195900"/>
                <a:gd name="connsiteX14" fmla="*/ 609331 w 827965"/>
                <a:gd name="connsiteY14" fmla="*/ 2994 h 195900"/>
                <a:gd name="connsiteX15" fmla="*/ 640846 w 827965"/>
                <a:gd name="connsiteY15" fmla="*/ 2994 h 195900"/>
                <a:gd name="connsiteX16" fmla="*/ 640846 w 827965"/>
                <a:gd name="connsiteY16" fmla="*/ 82026 h 195900"/>
                <a:gd name="connsiteX17" fmla="*/ 672360 w 827965"/>
                <a:gd name="connsiteY17" fmla="*/ 82026 h 195900"/>
                <a:gd name="connsiteX18" fmla="*/ 672360 w 827965"/>
                <a:gd name="connsiteY18" fmla="*/ 2994 h 195900"/>
                <a:gd name="connsiteX19" fmla="*/ 703862 w 827965"/>
                <a:gd name="connsiteY19" fmla="*/ 2994 h 195900"/>
                <a:gd name="connsiteX20" fmla="*/ 703862 w 827965"/>
                <a:gd name="connsiteY20" fmla="*/ 193687 h 195900"/>
                <a:gd name="connsiteX21" fmla="*/ 672360 w 827965"/>
                <a:gd name="connsiteY21" fmla="*/ 193687 h 195900"/>
                <a:gd name="connsiteX22" fmla="*/ 672360 w 827965"/>
                <a:gd name="connsiteY22" fmla="*/ 111345 h 195900"/>
                <a:gd name="connsiteX23" fmla="*/ 640846 w 827965"/>
                <a:gd name="connsiteY23" fmla="*/ 111345 h 195900"/>
                <a:gd name="connsiteX24" fmla="*/ 640846 w 827965"/>
                <a:gd name="connsiteY24" fmla="*/ 193687 h 195900"/>
                <a:gd name="connsiteX25" fmla="*/ 609331 w 827965"/>
                <a:gd name="connsiteY25" fmla="*/ 193687 h 195900"/>
                <a:gd name="connsiteX26" fmla="*/ 365300 w 827965"/>
                <a:gd name="connsiteY26" fmla="*/ 2994 h 195900"/>
                <a:gd name="connsiteX27" fmla="*/ 450414 w 827965"/>
                <a:gd name="connsiteY27" fmla="*/ 2994 h 195900"/>
                <a:gd name="connsiteX28" fmla="*/ 450414 w 827965"/>
                <a:gd name="connsiteY28" fmla="*/ 32296 h 195900"/>
                <a:gd name="connsiteX29" fmla="*/ 396788 w 827965"/>
                <a:gd name="connsiteY29" fmla="*/ 32296 h 195900"/>
                <a:gd name="connsiteX30" fmla="*/ 396788 w 827965"/>
                <a:gd name="connsiteY30" fmla="*/ 82026 h 195900"/>
                <a:gd name="connsiteX31" fmla="*/ 442135 w 827965"/>
                <a:gd name="connsiteY31" fmla="*/ 82026 h 195900"/>
                <a:gd name="connsiteX32" fmla="*/ 442135 w 827965"/>
                <a:gd name="connsiteY32" fmla="*/ 111345 h 195900"/>
                <a:gd name="connsiteX33" fmla="*/ 396788 w 827965"/>
                <a:gd name="connsiteY33" fmla="*/ 111345 h 195900"/>
                <a:gd name="connsiteX34" fmla="*/ 396788 w 827965"/>
                <a:gd name="connsiteY34" fmla="*/ 164395 h 195900"/>
                <a:gd name="connsiteX35" fmla="*/ 450414 w 827965"/>
                <a:gd name="connsiteY35" fmla="*/ 164395 h 195900"/>
                <a:gd name="connsiteX36" fmla="*/ 450414 w 827965"/>
                <a:gd name="connsiteY36" fmla="*/ 193687 h 195900"/>
                <a:gd name="connsiteX37" fmla="*/ 365300 w 827965"/>
                <a:gd name="connsiteY37" fmla="*/ 193687 h 195900"/>
                <a:gd name="connsiteX38" fmla="*/ 238044 w 827965"/>
                <a:gd name="connsiteY38" fmla="*/ 2994 h 195900"/>
                <a:gd name="connsiteX39" fmla="*/ 286130 w 827965"/>
                <a:gd name="connsiteY39" fmla="*/ 2994 h 195900"/>
                <a:gd name="connsiteX40" fmla="*/ 332563 w 827965"/>
                <a:gd name="connsiteY40" fmla="*/ 51356 h 195900"/>
                <a:gd name="connsiteX41" fmla="*/ 332563 w 827965"/>
                <a:gd name="connsiteY41" fmla="*/ 64899 h 195900"/>
                <a:gd name="connsiteX42" fmla="*/ 316810 w 827965"/>
                <a:gd name="connsiteY42" fmla="*/ 98615 h 195900"/>
                <a:gd name="connsiteX43" fmla="*/ 332563 w 827965"/>
                <a:gd name="connsiteY43" fmla="*/ 132331 h 195900"/>
                <a:gd name="connsiteX44" fmla="*/ 332563 w 827965"/>
                <a:gd name="connsiteY44" fmla="*/ 193688 h 195900"/>
                <a:gd name="connsiteX45" fmla="*/ 301061 w 827965"/>
                <a:gd name="connsiteY45" fmla="*/ 193688 h 195900"/>
                <a:gd name="connsiteX46" fmla="*/ 301061 w 827965"/>
                <a:gd name="connsiteY46" fmla="*/ 134555 h 195900"/>
                <a:gd name="connsiteX47" fmla="*/ 284209 w 827965"/>
                <a:gd name="connsiteY47" fmla="*/ 113544 h 195900"/>
                <a:gd name="connsiteX48" fmla="*/ 269559 w 827965"/>
                <a:gd name="connsiteY48" fmla="*/ 113544 h 195900"/>
                <a:gd name="connsiteX49" fmla="*/ 269559 w 827965"/>
                <a:gd name="connsiteY49" fmla="*/ 193688 h 195900"/>
                <a:gd name="connsiteX50" fmla="*/ 238044 w 827965"/>
                <a:gd name="connsiteY50" fmla="*/ 193688 h 195900"/>
                <a:gd name="connsiteX51" fmla="*/ 115279 w 827965"/>
                <a:gd name="connsiteY51" fmla="*/ 2994 h 195900"/>
                <a:gd name="connsiteX52" fmla="*/ 218647 w 827965"/>
                <a:gd name="connsiteY52" fmla="*/ 2994 h 195900"/>
                <a:gd name="connsiteX53" fmla="*/ 218647 w 827965"/>
                <a:gd name="connsiteY53" fmla="*/ 31183 h 195900"/>
                <a:gd name="connsiteX54" fmla="*/ 182707 w 827965"/>
                <a:gd name="connsiteY54" fmla="*/ 31183 h 195900"/>
                <a:gd name="connsiteX55" fmla="*/ 182707 w 827965"/>
                <a:gd name="connsiteY55" fmla="*/ 193687 h 195900"/>
                <a:gd name="connsiteX56" fmla="*/ 151204 w 827965"/>
                <a:gd name="connsiteY56" fmla="*/ 193687 h 195900"/>
                <a:gd name="connsiteX57" fmla="*/ 151204 w 827965"/>
                <a:gd name="connsiteY57" fmla="*/ 31183 h 195900"/>
                <a:gd name="connsiteX58" fmla="*/ 115279 w 827965"/>
                <a:gd name="connsiteY58" fmla="*/ 31183 h 195900"/>
                <a:gd name="connsiteX59" fmla="*/ 0 w 827965"/>
                <a:gd name="connsiteY59" fmla="*/ 2994 h 195900"/>
                <a:gd name="connsiteX60" fmla="*/ 31502 w 827965"/>
                <a:gd name="connsiteY60" fmla="*/ 2994 h 195900"/>
                <a:gd name="connsiteX61" fmla="*/ 31502 w 827965"/>
                <a:gd name="connsiteY61" fmla="*/ 149469 h 195900"/>
                <a:gd name="connsiteX62" fmla="*/ 46988 w 827965"/>
                <a:gd name="connsiteY62" fmla="*/ 166044 h 195900"/>
                <a:gd name="connsiteX63" fmla="*/ 63017 w 827965"/>
                <a:gd name="connsiteY63" fmla="*/ 149469 h 195900"/>
                <a:gd name="connsiteX64" fmla="*/ 63017 w 827965"/>
                <a:gd name="connsiteY64" fmla="*/ 2994 h 195900"/>
                <a:gd name="connsiteX65" fmla="*/ 94519 w 827965"/>
                <a:gd name="connsiteY65" fmla="*/ 2994 h 195900"/>
                <a:gd name="connsiteX66" fmla="*/ 94519 w 827965"/>
                <a:gd name="connsiteY66" fmla="*/ 148370 h 195900"/>
                <a:gd name="connsiteX67" fmla="*/ 46988 w 827965"/>
                <a:gd name="connsiteY67" fmla="*/ 195900 h 195900"/>
                <a:gd name="connsiteX68" fmla="*/ 0 w 827965"/>
                <a:gd name="connsiteY68" fmla="*/ 149469 h 195900"/>
                <a:gd name="connsiteX69" fmla="*/ 529330 w 827965"/>
                <a:gd name="connsiteY69" fmla="*/ 0 h 195900"/>
                <a:gd name="connsiteX70" fmla="*/ 576594 w 827965"/>
                <a:gd name="connsiteY70" fmla="*/ 46434 h 195900"/>
                <a:gd name="connsiteX71" fmla="*/ 576594 w 827965"/>
                <a:gd name="connsiteY71" fmla="*/ 67438 h 195900"/>
                <a:gd name="connsiteX72" fmla="*/ 545092 w 827965"/>
                <a:gd name="connsiteY72" fmla="*/ 67438 h 195900"/>
                <a:gd name="connsiteX73" fmla="*/ 545092 w 827965"/>
                <a:gd name="connsiteY73" fmla="*/ 46434 h 195900"/>
                <a:gd name="connsiteX74" fmla="*/ 529330 w 827965"/>
                <a:gd name="connsiteY74" fmla="*/ 29577 h 195900"/>
                <a:gd name="connsiteX75" fmla="*/ 513577 w 827965"/>
                <a:gd name="connsiteY75" fmla="*/ 46434 h 195900"/>
                <a:gd name="connsiteX76" fmla="*/ 513577 w 827965"/>
                <a:gd name="connsiteY76" fmla="*/ 148697 h 195900"/>
                <a:gd name="connsiteX77" fmla="*/ 529330 w 827965"/>
                <a:gd name="connsiteY77" fmla="*/ 165274 h 195900"/>
                <a:gd name="connsiteX78" fmla="*/ 545092 w 827965"/>
                <a:gd name="connsiteY78" fmla="*/ 148697 h 195900"/>
                <a:gd name="connsiteX79" fmla="*/ 545092 w 827965"/>
                <a:gd name="connsiteY79" fmla="*/ 125480 h 195900"/>
                <a:gd name="connsiteX80" fmla="*/ 576594 w 827965"/>
                <a:gd name="connsiteY80" fmla="*/ 125480 h 195900"/>
                <a:gd name="connsiteX81" fmla="*/ 576594 w 827965"/>
                <a:gd name="connsiteY81" fmla="*/ 147604 h 195900"/>
                <a:gd name="connsiteX82" fmla="*/ 529330 w 827965"/>
                <a:gd name="connsiteY82" fmla="*/ 195131 h 195900"/>
                <a:gd name="connsiteX83" fmla="*/ 482075 w 827965"/>
                <a:gd name="connsiteY83" fmla="*/ 148697 h 195900"/>
                <a:gd name="connsiteX84" fmla="*/ 482075 w 827965"/>
                <a:gd name="connsiteY84" fmla="*/ 47545 h 195900"/>
                <a:gd name="connsiteX85" fmla="*/ 529330 w 827965"/>
                <a:gd name="connsiteY85" fmla="*/ 0 h 19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827965" h="195900">
                  <a:moveTo>
                    <a:pt x="269559" y="32287"/>
                  </a:moveTo>
                  <a:lnTo>
                    <a:pt x="269559" y="84242"/>
                  </a:lnTo>
                  <a:lnTo>
                    <a:pt x="284209" y="84242"/>
                  </a:lnTo>
                  <a:cubicBezTo>
                    <a:pt x="297735" y="84242"/>
                    <a:pt x="301061" y="76500"/>
                    <a:pt x="301061" y="62966"/>
                  </a:cubicBezTo>
                  <a:cubicBezTo>
                    <a:pt x="301061" y="62966"/>
                    <a:pt x="301061" y="53290"/>
                    <a:pt x="301061" y="53290"/>
                  </a:cubicBezTo>
                  <a:cubicBezTo>
                    <a:pt x="301061" y="39756"/>
                    <a:pt x="297735" y="32287"/>
                    <a:pt x="284209" y="32287"/>
                  </a:cubicBezTo>
                  <a:close/>
                  <a:moveTo>
                    <a:pt x="724610" y="2994"/>
                  </a:moveTo>
                  <a:cubicBezTo>
                    <a:pt x="724610" y="2994"/>
                    <a:pt x="827965" y="2994"/>
                    <a:pt x="827965" y="2994"/>
                  </a:cubicBezTo>
                  <a:lnTo>
                    <a:pt x="827965" y="31183"/>
                  </a:lnTo>
                  <a:lnTo>
                    <a:pt x="792049" y="31183"/>
                  </a:lnTo>
                  <a:lnTo>
                    <a:pt x="792049" y="193687"/>
                  </a:lnTo>
                  <a:lnTo>
                    <a:pt x="760535" y="193687"/>
                  </a:lnTo>
                  <a:lnTo>
                    <a:pt x="760535" y="31183"/>
                  </a:lnTo>
                  <a:lnTo>
                    <a:pt x="724610" y="31183"/>
                  </a:lnTo>
                  <a:close/>
                  <a:moveTo>
                    <a:pt x="609331" y="2994"/>
                  </a:moveTo>
                  <a:lnTo>
                    <a:pt x="640846" y="2994"/>
                  </a:lnTo>
                  <a:lnTo>
                    <a:pt x="640846" y="82026"/>
                  </a:lnTo>
                  <a:lnTo>
                    <a:pt x="672360" y="82026"/>
                  </a:lnTo>
                  <a:lnTo>
                    <a:pt x="672360" y="2994"/>
                  </a:lnTo>
                  <a:cubicBezTo>
                    <a:pt x="672360" y="2994"/>
                    <a:pt x="703862" y="2994"/>
                    <a:pt x="703862" y="2994"/>
                  </a:cubicBezTo>
                  <a:lnTo>
                    <a:pt x="703862" y="193687"/>
                  </a:lnTo>
                  <a:lnTo>
                    <a:pt x="672360" y="193687"/>
                  </a:lnTo>
                  <a:lnTo>
                    <a:pt x="672360" y="111345"/>
                  </a:lnTo>
                  <a:lnTo>
                    <a:pt x="640846" y="111345"/>
                  </a:lnTo>
                  <a:lnTo>
                    <a:pt x="640846" y="193687"/>
                  </a:lnTo>
                  <a:lnTo>
                    <a:pt x="609331" y="193687"/>
                  </a:lnTo>
                  <a:close/>
                  <a:moveTo>
                    <a:pt x="365300" y="2994"/>
                  </a:moveTo>
                  <a:cubicBezTo>
                    <a:pt x="365300" y="2994"/>
                    <a:pt x="450414" y="2994"/>
                    <a:pt x="450414" y="2994"/>
                  </a:cubicBezTo>
                  <a:lnTo>
                    <a:pt x="450414" y="32296"/>
                  </a:lnTo>
                  <a:lnTo>
                    <a:pt x="396788" y="32296"/>
                  </a:lnTo>
                  <a:lnTo>
                    <a:pt x="396788" y="82026"/>
                  </a:lnTo>
                  <a:lnTo>
                    <a:pt x="442135" y="82026"/>
                  </a:lnTo>
                  <a:lnTo>
                    <a:pt x="442135" y="111345"/>
                  </a:lnTo>
                  <a:lnTo>
                    <a:pt x="396788" y="111345"/>
                  </a:lnTo>
                  <a:lnTo>
                    <a:pt x="396788" y="164395"/>
                  </a:lnTo>
                  <a:lnTo>
                    <a:pt x="450414" y="164395"/>
                  </a:lnTo>
                  <a:lnTo>
                    <a:pt x="450414" y="193687"/>
                  </a:lnTo>
                  <a:lnTo>
                    <a:pt x="365300" y="193687"/>
                  </a:lnTo>
                  <a:close/>
                  <a:moveTo>
                    <a:pt x="238044" y="2994"/>
                  </a:moveTo>
                  <a:lnTo>
                    <a:pt x="286130" y="2994"/>
                  </a:lnTo>
                  <a:cubicBezTo>
                    <a:pt x="316810" y="2994"/>
                    <a:pt x="332563" y="20678"/>
                    <a:pt x="332563" y="51356"/>
                  </a:cubicBezTo>
                  <a:lnTo>
                    <a:pt x="332563" y="64899"/>
                  </a:lnTo>
                  <a:cubicBezTo>
                    <a:pt x="332563" y="81470"/>
                    <a:pt x="327596" y="92532"/>
                    <a:pt x="316810" y="98615"/>
                  </a:cubicBezTo>
                  <a:cubicBezTo>
                    <a:pt x="327596" y="104150"/>
                    <a:pt x="332563" y="114656"/>
                    <a:pt x="332563" y="132331"/>
                  </a:cubicBezTo>
                  <a:lnTo>
                    <a:pt x="332563" y="193688"/>
                  </a:lnTo>
                  <a:cubicBezTo>
                    <a:pt x="332563" y="193688"/>
                    <a:pt x="301061" y="193688"/>
                    <a:pt x="301061" y="193688"/>
                  </a:cubicBezTo>
                  <a:lnTo>
                    <a:pt x="301061" y="134555"/>
                  </a:lnTo>
                  <a:cubicBezTo>
                    <a:pt x="301061" y="120739"/>
                    <a:pt x="297735" y="113544"/>
                    <a:pt x="284209" y="113544"/>
                  </a:cubicBezTo>
                  <a:lnTo>
                    <a:pt x="269559" y="113544"/>
                  </a:lnTo>
                  <a:lnTo>
                    <a:pt x="269559" y="193688"/>
                  </a:lnTo>
                  <a:lnTo>
                    <a:pt x="238044" y="193688"/>
                  </a:lnTo>
                  <a:close/>
                  <a:moveTo>
                    <a:pt x="115279" y="2994"/>
                  </a:moveTo>
                  <a:cubicBezTo>
                    <a:pt x="115279" y="2994"/>
                    <a:pt x="218647" y="2994"/>
                    <a:pt x="218647" y="2994"/>
                  </a:cubicBezTo>
                  <a:lnTo>
                    <a:pt x="218647" y="31183"/>
                  </a:lnTo>
                  <a:lnTo>
                    <a:pt x="182707" y="31183"/>
                  </a:lnTo>
                  <a:lnTo>
                    <a:pt x="182707" y="193687"/>
                  </a:lnTo>
                  <a:lnTo>
                    <a:pt x="151204" y="193687"/>
                  </a:lnTo>
                  <a:lnTo>
                    <a:pt x="151204" y="31183"/>
                  </a:lnTo>
                  <a:lnTo>
                    <a:pt x="115279" y="31183"/>
                  </a:lnTo>
                  <a:close/>
                  <a:moveTo>
                    <a:pt x="0" y="2994"/>
                  </a:moveTo>
                  <a:lnTo>
                    <a:pt x="31502" y="2994"/>
                  </a:lnTo>
                  <a:lnTo>
                    <a:pt x="31502" y="149469"/>
                  </a:lnTo>
                  <a:cubicBezTo>
                    <a:pt x="31502" y="159971"/>
                    <a:pt x="37593" y="166044"/>
                    <a:pt x="46988" y="166044"/>
                  </a:cubicBezTo>
                  <a:cubicBezTo>
                    <a:pt x="56659" y="166044"/>
                    <a:pt x="63017" y="159971"/>
                    <a:pt x="63017" y="149469"/>
                  </a:cubicBezTo>
                  <a:lnTo>
                    <a:pt x="63017" y="2994"/>
                  </a:lnTo>
                  <a:lnTo>
                    <a:pt x="94519" y="2994"/>
                  </a:lnTo>
                  <a:lnTo>
                    <a:pt x="94519" y="148370"/>
                  </a:lnTo>
                  <a:cubicBezTo>
                    <a:pt x="94519" y="179860"/>
                    <a:pt x="73523" y="195900"/>
                    <a:pt x="46988" y="195900"/>
                  </a:cubicBezTo>
                  <a:cubicBezTo>
                    <a:pt x="20995" y="195900"/>
                    <a:pt x="0" y="179860"/>
                    <a:pt x="0" y="149469"/>
                  </a:cubicBezTo>
                  <a:close/>
                  <a:moveTo>
                    <a:pt x="529330" y="0"/>
                  </a:moveTo>
                  <a:cubicBezTo>
                    <a:pt x="555585" y="0"/>
                    <a:pt x="576594" y="15764"/>
                    <a:pt x="576594" y="46434"/>
                  </a:cubicBezTo>
                  <a:lnTo>
                    <a:pt x="576594" y="67438"/>
                  </a:lnTo>
                  <a:lnTo>
                    <a:pt x="545092" y="67438"/>
                  </a:lnTo>
                  <a:lnTo>
                    <a:pt x="545092" y="46434"/>
                  </a:lnTo>
                  <a:cubicBezTo>
                    <a:pt x="545092" y="35937"/>
                    <a:pt x="539001" y="29577"/>
                    <a:pt x="529330" y="29577"/>
                  </a:cubicBezTo>
                  <a:cubicBezTo>
                    <a:pt x="519659" y="29577"/>
                    <a:pt x="513577" y="35937"/>
                    <a:pt x="513577" y="46434"/>
                  </a:cubicBezTo>
                  <a:lnTo>
                    <a:pt x="513577" y="148697"/>
                  </a:lnTo>
                  <a:cubicBezTo>
                    <a:pt x="513577" y="159204"/>
                    <a:pt x="519659" y="165274"/>
                    <a:pt x="529330" y="165274"/>
                  </a:cubicBezTo>
                  <a:cubicBezTo>
                    <a:pt x="539001" y="165274"/>
                    <a:pt x="545092" y="159204"/>
                    <a:pt x="545092" y="148697"/>
                  </a:cubicBezTo>
                  <a:lnTo>
                    <a:pt x="545092" y="125480"/>
                  </a:lnTo>
                  <a:lnTo>
                    <a:pt x="576594" y="125480"/>
                  </a:lnTo>
                  <a:lnTo>
                    <a:pt x="576594" y="147604"/>
                  </a:lnTo>
                  <a:cubicBezTo>
                    <a:pt x="576594" y="179087"/>
                    <a:pt x="555585" y="195131"/>
                    <a:pt x="529330" y="195131"/>
                  </a:cubicBezTo>
                  <a:cubicBezTo>
                    <a:pt x="503070" y="195131"/>
                    <a:pt x="482075" y="179087"/>
                    <a:pt x="482075" y="148697"/>
                  </a:cubicBezTo>
                  <a:lnTo>
                    <a:pt x="482075" y="47545"/>
                  </a:lnTo>
                  <a:cubicBezTo>
                    <a:pt x="482075" y="15764"/>
                    <a:pt x="503070" y="0"/>
                    <a:pt x="529330" y="0"/>
                  </a:cubicBezTo>
                  <a:close/>
                </a:path>
              </a:pathLst>
            </a:custGeom>
            <a:solidFill>
              <a:srgbClr val="ED0010"/>
            </a:solidFill>
            <a:ln w="12700">
              <a:miter lim="400000"/>
            </a:ln>
          </p:spPr>
          <p:txBody>
            <a:bodyPr wrap="square" lIns="38100" tIns="38100" rIns="38100" bIns="38100" anchor="ctr">
              <a:noAutofit/>
            </a:bodyPr>
            <a:lstStyle/>
            <a:p>
              <a:pPr>
                <a:defRPr sz="3000">
                  <a:solidFill>
                    <a:srgbClr val="FFFFFF"/>
                  </a:solidFill>
                  <a:effectLst>
                    <a:outerShdw blurRad="38100" dist="12700" dir="5400000" rotWithShape="0">
                      <a:srgbClr val="000000">
                        <a:alpha val="50000"/>
                      </a:srgbClr>
                    </a:outerShdw>
                  </a:effectLst>
                </a:defRPr>
              </a:pPr>
              <a:endParaRPr b="0" i="0">
                <a:latin typeface="Arial" panose="020B0604020202020204" pitchFamily="34" charset="0"/>
              </a:endParaRPr>
            </a:p>
          </p:txBody>
        </p:sp>
      </p:grpSp>
      <p:pic>
        <p:nvPicPr>
          <p:cNvPr id="33" name="Afbeelding 32">
            <a:extLst>
              <a:ext uri="{FF2B5EF4-FFF2-40B4-BE49-F238E27FC236}">
                <a16:creationId xmlns:a16="http://schemas.microsoft.com/office/drawing/2014/main" id="{0B7CBC4C-048C-2C49-8987-78155E5E9E0C}"/>
              </a:ext>
            </a:extLst>
          </p:cNvPr>
          <p:cNvPicPr>
            <a:picLocks noChangeAspect="1"/>
          </p:cNvPicPr>
          <p:nvPr userDrawn="1"/>
        </p:nvPicPr>
        <p:blipFill>
          <a:blip r:embed="rId2"/>
          <a:stretch>
            <a:fillRect/>
          </a:stretch>
        </p:blipFill>
        <p:spPr>
          <a:xfrm>
            <a:off x="10386000" y="6004800"/>
            <a:ext cx="1269755" cy="464400"/>
          </a:xfrm>
          <a:prstGeom prst="rect">
            <a:avLst/>
          </a:prstGeom>
        </p:spPr>
      </p:pic>
    </p:spTree>
    <p:extLst>
      <p:ext uri="{BB962C8B-B14F-4D97-AF65-F5344CB8AC3E}">
        <p14:creationId xmlns:p14="http://schemas.microsoft.com/office/powerpoint/2010/main" val="22728295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ekst">
    <p:spTree>
      <p:nvGrpSpPr>
        <p:cNvPr id="1" name=""/>
        <p:cNvGrpSpPr/>
        <p:nvPr/>
      </p:nvGrpSpPr>
      <p:grpSpPr>
        <a:xfrm>
          <a:off x="0" y="0"/>
          <a:ext cx="0" cy="0"/>
          <a:chOff x="0" y="0"/>
          <a:chExt cx="0" cy="0"/>
        </a:xfrm>
      </p:grpSpPr>
      <p:grpSp>
        <p:nvGrpSpPr>
          <p:cNvPr id="76" name="INSTRUCTIE">
            <a:extLst>
              <a:ext uri="{FF2B5EF4-FFF2-40B4-BE49-F238E27FC236}">
                <a16:creationId xmlns:a16="http://schemas.microsoft.com/office/drawing/2014/main" id="{863A1BED-5CAE-4E40-9544-0C943D782DCE}"/>
              </a:ext>
            </a:extLst>
          </p:cNvPr>
          <p:cNvGrpSpPr/>
          <p:nvPr/>
        </p:nvGrpSpPr>
        <p:grpSpPr>
          <a:xfrm>
            <a:off x="-3786437" y="0"/>
            <a:ext cx="3693386" cy="5359349"/>
            <a:chOff x="-3786437" y="0"/>
            <a:chExt cx="3693386" cy="5359349"/>
          </a:xfrm>
        </p:grpSpPr>
        <p:sp>
          <p:nvSpPr>
            <p:cNvPr id="77" name="Rechthoek 76">
              <a:extLst>
                <a:ext uri="{FF2B5EF4-FFF2-40B4-BE49-F238E27FC236}">
                  <a16:creationId xmlns:a16="http://schemas.microsoft.com/office/drawing/2014/main" id="{B54D9AD8-1372-4528-BF83-BCF4DBADDEAC}"/>
                </a:ext>
              </a:extLst>
            </p:cNvPr>
            <p:cNvSpPr/>
            <p:nvPr/>
          </p:nvSpPr>
          <p:spPr>
            <a:xfrm>
              <a:off x="-3786165" y="0"/>
              <a:ext cx="3593091" cy="4641338"/>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a:solidFill>
                    <a:schemeClr val="accent1"/>
                  </a:solidFill>
                  <a:latin typeface="Calibri" panose="020F0502020204030204" pitchFamily="34" charset="0"/>
                  <a:cs typeface="Calibri" panose="020F0502020204030204" pitchFamily="34" charset="0"/>
                </a:rPr>
                <a:t>Tekstniveaus kiezen</a:t>
              </a:r>
            </a:p>
          </p:txBody>
        </p:sp>
        <p:sp>
          <p:nvSpPr>
            <p:cNvPr id="78" name="Ovaal 77">
              <a:extLst>
                <a:ext uri="{FF2B5EF4-FFF2-40B4-BE49-F238E27FC236}">
                  <a16:creationId xmlns:a16="http://schemas.microsoft.com/office/drawing/2014/main" id="{4F4E10CC-8304-42BD-9603-47753F48D3A7}"/>
                </a:ext>
              </a:extLst>
            </p:cNvPr>
            <p:cNvSpPr/>
            <p:nvPr/>
          </p:nvSpPr>
          <p:spPr>
            <a:xfrm>
              <a:off x="-3604183" y="18374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a:ln>
                    <a:noFill/>
                  </a:ln>
                  <a:solidFill>
                    <a:srgbClr val="FFFFFF"/>
                  </a:solidFill>
                  <a:effectLst/>
                  <a:uLnTx/>
                  <a:uFillTx/>
                  <a:latin typeface="Calibri" panose="020F0502020204030204" pitchFamily="34" charset="0"/>
                  <a:cs typeface="Calibri" panose="020F0502020204030204" pitchFamily="34" charset="0"/>
                </a:rPr>
                <a:t>1</a:t>
              </a:r>
            </a:p>
          </p:txBody>
        </p:sp>
        <p:sp>
          <p:nvSpPr>
            <p:cNvPr id="79" name="Rechthoek 78">
              <a:extLst>
                <a:ext uri="{FF2B5EF4-FFF2-40B4-BE49-F238E27FC236}">
                  <a16:creationId xmlns:a16="http://schemas.microsoft.com/office/drawing/2014/main" id="{A4F6A657-F605-4BF7-86AD-023C013A50CD}"/>
                </a:ext>
              </a:extLst>
            </p:cNvPr>
            <p:cNvSpPr/>
            <p:nvPr/>
          </p:nvSpPr>
          <p:spPr>
            <a:xfrm>
              <a:off x="-3319415" y="1837484"/>
              <a:ext cx="2949220" cy="180000"/>
            </a:xfrm>
            <a:prstGeom prst="rect">
              <a:avLst/>
            </a:prstGeom>
            <a:noFill/>
            <a:ln w="25400" cap="flat" cmpd="sng" algn="ctr">
              <a:noFill/>
              <a:prstDash val="solid"/>
            </a:ln>
            <a:effectLst/>
          </p:spPr>
          <p:txBody>
            <a:bodyPr lIns="0" tIns="0" rIns="0" bIns="0" rtlCol="0" anchor="ctr"/>
            <a:lstStyle/>
            <a:p>
              <a:pPr marL="177800" marR="0" lvl="0" indent="-17780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nl-NL" sz="1400" b="0" i="0" u="none" strike="noStrike" kern="0" cap="none" spc="0" normalizeH="0" baseline="0" noProof="0" err="1">
                  <a:ln>
                    <a:noFill/>
                  </a:ln>
                  <a:solidFill>
                    <a:schemeClr val="tx1"/>
                  </a:solidFill>
                  <a:effectLst/>
                  <a:uLnTx/>
                  <a:uFillTx/>
                  <a:latin typeface="+mj-lt"/>
                  <a:cs typeface="Calibri" panose="020F0502020204030204" pitchFamily="34" charset="0"/>
                </a:rPr>
                <a:t>Bullet</a:t>
              </a:r>
              <a:endParaRPr kumimoji="0" lang="nl-NL" sz="1400" b="0" i="0" u="none" strike="noStrike" kern="0" cap="none" spc="0" normalizeH="0" baseline="0" noProof="0">
                <a:ln>
                  <a:noFill/>
                </a:ln>
                <a:solidFill>
                  <a:schemeClr val="tx1"/>
                </a:solidFill>
                <a:effectLst/>
                <a:uLnTx/>
                <a:uFillTx/>
                <a:latin typeface="+mj-lt"/>
                <a:cs typeface="Calibri" panose="020F0502020204030204" pitchFamily="34" charset="0"/>
              </a:endParaRPr>
            </a:p>
          </p:txBody>
        </p:sp>
        <p:sp>
          <p:nvSpPr>
            <p:cNvPr id="80" name="Ovaal 79">
              <a:extLst>
                <a:ext uri="{FF2B5EF4-FFF2-40B4-BE49-F238E27FC236}">
                  <a16:creationId xmlns:a16="http://schemas.microsoft.com/office/drawing/2014/main" id="{B1F51481-D2A1-4C7F-BD3A-DBD87C32B76B}"/>
                </a:ext>
              </a:extLst>
            </p:cNvPr>
            <p:cNvSpPr/>
            <p:nvPr/>
          </p:nvSpPr>
          <p:spPr>
            <a:xfrm>
              <a:off x="-3604183" y="212876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a:ln>
                    <a:noFill/>
                  </a:ln>
                  <a:solidFill>
                    <a:srgbClr val="FFFFFF"/>
                  </a:solidFill>
                  <a:effectLst/>
                  <a:uLnTx/>
                  <a:uFillTx/>
                  <a:latin typeface="Calibri" panose="020F0502020204030204" pitchFamily="34" charset="0"/>
                  <a:cs typeface="Calibri" panose="020F0502020204030204" pitchFamily="34" charset="0"/>
                </a:rPr>
                <a:t>2</a:t>
              </a:r>
            </a:p>
          </p:txBody>
        </p:sp>
        <p:sp>
          <p:nvSpPr>
            <p:cNvPr id="81" name="Rechthoek 80">
              <a:extLst>
                <a:ext uri="{FF2B5EF4-FFF2-40B4-BE49-F238E27FC236}">
                  <a16:creationId xmlns:a16="http://schemas.microsoft.com/office/drawing/2014/main" id="{A15DF016-FC3C-48AB-BE7D-1BAE5C906929}"/>
                </a:ext>
              </a:extLst>
            </p:cNvPr>
            <p:cNvSpPr/>
            <p:nvPr/>
          </p:nvSpPr>
          <p:spPr>
            <a:xfrm>
              <a:off x="-3604183" y="1196113"/>
              <a:ext cx="3229047" cy="45922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Gebruik onder de tab </a:t>
              </a:r>
              <a:r>
                <a:rPr kumimoji="0" lang="nl-NL"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‘Start’</a:t>
              </a:r>
              <a: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 de </a:t>
              </a:r>
              <a:r>
                <a:rPr kumimoji="0" lang="nl-NL"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lijstniveau-knoppen</a:t>
              </a:r>
              <a: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 om een tekst niveau te kiezen. </a:t>
              </a:r>
              <a:b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Kies uit:</a:t>
              </a:r>
            </a:p>
          </p:txBody>
        </p:sp>
        <p:sp>
          <p:nvSpPr>
            <p:cNvPr id="82" name="Rechthoek 81">
              <a:extLst>
                <a:ext uri="{FF2B5EF4-FFF2-40B4-BE49-F238E27FC236}">
                  <a16:creationId xmlns:a16="http://schemas.microsoft.com/office/drawing/2014/main" id="{63F45E77-44BE-444E-BDA7-7DD6A7F5BFFB}"/>
                </a:ext>
              </a:extLst>
            </p:cNvPr>
            <p:cNvSpPr/>
            <p:nvPr/>
          </p:nvSpPr>
          <p:spPr>
            <a:xfrm>
              <a:off x="-3319415" y="2128873"/>
              <a:ext cx="2949220" cy="180000"/>
            </a:xfrm>
            <a:prstGeom prst="rect">
              <a:avLst/>
            </a:prstGeom>
            <a:noFill/>
            <a:ln w="25400" cap="flat" cmpd="sng" algn="ctr">
              <a:noFill/>
              <a:prstDash val="solid"/>
            </a:ln>
            <a:effectLst/>
          </p:spPr>
          <p:txBody>
            <a:bodyPr lIns="0" tIns="0" rIns="0" bIns="0" rtlCol="0" anchor="ctr"/>
            <a:lstStyle/>
            <a:p>
              <a:pPr marL="361950" marR="0" lvl="0" indent="-184150"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nl-NL" sz="1400" b="0" i="0" u="none" strike="noStrike" kern="0" cap="none" spc="0" normalizeH="0" baseline="0" noProof="0">
                  <a:ln>
                    <a:noFill/>
                  </a:ln>
                  <a:solidFill>
                    <a:schemeClr val="tx1"/>
                  </a:solidFill>
                  <a:effectLst/>
                  <a:uLnTx/>
                  <a:uFillTx/>
                  <a:latin typeface="+mj-lt"/>
                  <a:cs typeface="Calibri" panose="020F0502020204030204" pitchFamily="34" charset="0"/>
                </a:rPr>
                <a:t>Sub-</a:t>
              </a:r>
              <a:r>
                <a:rPr kumimoji="0" lang="nl-NL" sz="1400" b="0" i="0" u="none" strike="noStrike" kern="0" cap="none" spc="0" normalizeH="0" baseline="0" noProof="0" err="1">
                  <a:ln>
                    <a:noFill/>
                  </a:ln>
                  <a:solidFill>
                    <a:schemeClr val="tx1"/>
                  </a:solidFill>
                  <a:effectLst/>
                  <a:uLnTx/>
                  <a:uFillTx/>
                  <a:latin typeface="+mj-lt"/>
                  <a:cs typeface="Calibri" panose="020F0502020204030204" pitchFamily="34" charset="0"/>
                </a:rPr>
                <a:t>bullet</a:t>
              </a:r>
              <a:endParaRPr kumimoji="0" lang="nl-NL" sz="1400" b="0" i="0" u="none" strike="noStrike" kern="0" cap="none" spc="0" normalizeH="0" baseline="0" noProof="0">
                <a:ln>
                  <a:noFill/>
                </a:ln>
                <a:solidFill>
                  <a:schemeClr val="tx1"/>
                </a:solidFill>
                <a:effectLst/>
                <a:uLnTx/>
                <a:uFillTx/>
                <a:latin typeface="+mj-lt"/>
                <a:cs typeface="Calibri" panose="020F0502020204030204" pitchFamily="34" charset="0"/>
              </a:endParaRPr>
            </a:p>
          </p:txBody>
        </p:sp>
        <p:sp>
          <p:nvSpPr>
            <p:cNvPr id="83" name="Ovaal 82">
              <a:extLst>
                <a:ext uri="{FF2B5EF4-FFF2-40B4-BE49-F238E27FC236}">
                  <a16:creationId xmlns:a16="http://schemas.microsoft.com/office/drawing/2014/main" id="{9A556160-16B9-4C81-B762-66EA56770E00}"/>
                </a:ext>
              </a:extLst>
            </p:cNvPr>
            <p:cNvSpPr/>
            <p:nvPr/>
          </p:nvSpPr>
          <p:spPr>
            <a:xfrm>
              <a:off x="-3604183" y="242005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a:ln>
                    <a:noFill/>
                  </a:ln>
                  <a:solidFill>
                    <a:srgbClr val="FFFFFF"/>
                  </a:solidFill>
                  <a:effectLst/>
                  <a:uLnTx/>
                  <a:uFillTx/>
                  <a:latin typeface="Calibri" panose="020F0502020204030204" pitchFamily="34" charset="0"/>
                  <a:cs typeface="Calibri" panose="020F0502020204030204" pitchFamily="34" charset="0"/>
                </a:rPr>
                <a:t>3</a:t>
              </a:r>
            </a:p>
          </p:txBody>
        </p:sp>
        <p:sp>
          <p:nvSpPr>
            <p:cNvPr id="84" name="Rechthoek 83">
              <a:extLst>
                <a:ext uri="{FF2B5EF4-FFF2-40B4-BE49-F238E27FC236}">
                  <a16:creationId xmlns:a16="http://schemas.microsoft.com/office/drawing/2014/main" id="{ADA2070F-B5A9-4A6E-AC4C-5DD96C6152D8}"/>
                </a:ext>
              </a:extLst>
            </p:cNvPr>
            <p:cNvSpPr/>
            <p:nvPr/>
          </p:nvSpPr>
          <p:spPr>
            <a:xfrm>
              <a:off x="-3319415" y="2420262"/>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Calibri" panose="020F0502020204030204" pitchFamily="34" charset="0"/>
                <a:buNone/>
                <a:tabLst/>
                <a:defRPr/>
              </a:pPr>
              <a:r>
                <a:rPr kumimoji="0" lang="nl-NL" sz="1400" b="0" i="0" u="none" strike="noStrike" kern="0" cap="none" spc="0" normalizeH="0" baseline="0" noProof="0">
                  <a:ln>
                    <a:noFill/>
                  </a:ln>
                  <a:solidFill>
                    <a:schemeClr val="tx1"/>
                  </a:solidFill>
                  <a:effectLst/>
                  <a:uLnTx/>
                  <a:uFillTx/>
                  <a:latin typeface="+mj-lt"/>
                  <a:cs typeface="Calibri" panose="020F0502020204030204" pitchFamily="34" charset="0"/>
                </a:rPr>
                <a:t>Platte tekst</a:t>
              </a:r>
            </a:p>
          </p:txBody>
        </p:sp>
        <p:sp>
          <p:nvSpPr>
            <p:cNvPr id="85" name="Ovaal 84">
              <a:extLst>
                <a:ext uri="{FF2B5EF4-FFF2-40B4-BE49-F238E27FC236}">
                  <a16:creationId xmlns:a16="http://schemas.microsoft.com/office/drawing/2014/main" id="{125B5D80-4635-4537-A346-B1F6A957873A}"/>
                </a:ext>
              </a:extLst>
            </p:cNvPr>
            <p:cNvSpPr/>
            <p:nvPr/>
          </p:nvSpPr>
          <p:spPr>
            <a:xfrm>
              <a:off x="-3604183" y="2711336"/>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a:ln>
                    <a:noFill/>
                  </a:ln>
                  <a:solidFill>
                    <a:srgbClr val="FFFFFF"/>
                  </a:solidFill>
                  <a:effectLst/>
                  <a:uLnTx/>
                  <a:uFillTx/>
                  <a:latin typeface="Calibri" panose="020F0502020204030204" pitchFamily="34" charset="0"/>
                  <a:cs typeface="Calibri" panose="020F0502020204030204" pitchFamily="34" charset="0"/>
                </a:rPr>
                <a:t>4</a:t>
              </a:r>
            </a:p>
          </p:txBody>
        </p:sp>
        <p:sp>
          <p:nvSpPr>
            <p:cNvPr id="86" name="Rechthoek 85">
              <a:extLst>
                <a:ext uri="{FF2B5EF4-FFF2-40B4-BE49-F238E27FC236}">
                  <a16:creationId xmlns:a16="http://schemas.microsoft.com/office/drawing/2014/main" id="{D5B7DC5D-45E9-45D5-9ADA-CD9B8A520458}"/>
                </a:ext>
              </a:extLst>
            </p:cNvPr>
            <p:cNvSpPr/>
            <p:nvPr/>
          </p:nvSpPr>
          <p:spPr>
            <a:xfrm>
              <a:off x="-3319415" y="2711651"/>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800" b="1" i="0" u="none" strike="noStrike" kern="0" cap="none" spc="0" normalizeH="0" baseline="0" noProof="0">
                  <a:ln>
                    <a:noFill/>
                  </a:ln>
                  <a:solidFill>
                    <a:schemeClr val="accent1"/>
                  </a:solidFill>
                  <a:effectLst/>
                  <a:uLnTx/>
                  <a:uFillTx/>
                  <a:latin typeface="+mj-lt"/>
                  <a:cs typeface="Calibri" panose="020F0502020204030204" pitchFamily="34" charset="0"/>
                </a:rPr>
                <a:t>Subtitel (roze)</a:t>
              </a:r>
            </a:p>
          </p:txBody>
        </p:sp>
        <p:sp>
          <p:nvSpPr>
            <p:cNvPr id="87" name="Ovaal 86">
              <a:extLst>
                <a:ext uri="{FF2B5EF4-FFF2-40B4-BE49-F238E27FC236}">
                  <a16:creationId xmlns:a16="http://schemas.microsoft.com/office/drawing/2014/main" id="{C06E32B3-3712-4FA1-99E4-766A5AE6CE69}"/>
                </a:ext>
              </a:extLst>
            </p:cNvPr>
            <p:cNvSpPr/>
            <p:nvPr/>
          </p:nvSpPr>
          <p:spPr>
            <a:xfrm>
              <a:off x="-3604183" y="3002620"/>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a:ln>
                    <a:noFill/>
                  </a:ln>
                  <a:solidFill>
                    <a:srgbClr val="FFFFFF"/>
                  </a:solidFill>
                  <a:effectLst/>
                  <a:uLnTx/>
                  <a:uFillTx/>
                  <a:latin typeface="Calibri" panose="020F0502020204030204" pitchFamily="34" charset="0"/>
                  <a:cs typeface="Calibri" panose="020F0502020204030204" pitchFamily="34" charset="0"/>
                </a:rPr>
                <a:t>5</a:t>
              </a:r>
            </a:p>
          </p:txBody>
        </p:sp>
        <p:sp>
          <p:nvSpPr>
            <p:cNvPr id="88" name="Rechthoek 87">
              <a:extLst>
                <a:ext uri="{FF2B5EF4-FFF2-40B4-BE49-F238E27FC236}">
                  <a16:creationId xmlns:a16="http://schemas.microsoft.com/office/drawing/2014/main" id="{A1D07B5B-F031-4594-AD45-D1704AD90381}"/>
                </a:ext>
              </a:extLst>
            </p:cNvPr>
            <p:cNvSpPr/>
            <p:nvPr/>
          </p:nvSpPr>
          <p:spPr>
            <a:xfrm>
              <a:off x="-3319415" y="3003040"/>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800" b="1" i="0" u="none" strike="noStrike" kern="0" cap="none" spc="0" normalizeH="0" baseline="0" noProof="0">
                  <a:ln>
                    <a:noFill/>
                  </a:ln>
                  <a:solidFill>
                    <a:schemeClr val="tx1"/>
                  </a:solidFill>
                  <a:effectLst/>
                  <a:uLnTx/>
                  <a:uFillTx/>
                  <a:latin typeface="+mj-lt"/>
                  <a:cs typeface="Calibri" panose="020F0502020204030204" pitchFamily="34" charset="0"/>
                </a:rPr>
                <a:t>Subtitel (zwart)</a:t>
              </a:r>
            </a:p>
          </p:txBody>
        </p:sp>
        <p:sp>
          <p:nvSpPr>
            <p:cNvPr id="89" name="Ovaal 88">
              <a:extLst>
                <a:ext uri="{FF2B5EF4-FFF2-40B4-BE49-F238E27FC236}">
                  <a16:creationId xmlns:a16="http://schemas.microsoft.com/office/drawing/2014/main" id="{5142B94C-735C-405E-867B-D231493146D7}"/>
                </a:ext>
              </a:extLst>
            </p:cNvPr>
            <p:cNvSpPr/>
            <p:nvPr/>
          </p:nvSpPr>
          <p:spPr>
            <a:xfrm>
              <a:off x="-3604183" y="329390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a:ln>
                    <a:noFill/>
                  </a:ln>
                  <a:solidFill>
                    <a:srgbClr val="FFFFFF"/>
                  </a:solidFill>
                  <a:effectLst/>
                  <a:uLnTx/>
                  <a:uFillTx/>
                  <a:latin typeface="Calibri" panose="020F0502020204030204" pitchFamily="34" charset="0"/>
                  <a:cs typeface="Calibri" panose="020F0502020204030204" pitchFamily="34" charset="0"/>
                </a:rPr>
                <a:t>6</a:t>
              </a:r>
            </a:p>
          </p:txBody>
        </p:sp>
        <p:sp>
          <p:nvSpPr>
            <p:cNvPr id="90" name="Rechthoek 89">
              <a:extLst>
                <a:ext uri="{FF2B5EF4-FFF2-40B4-BE49-F238E27FC236}">
                  <a16:creationId xmlns:a16="http://schemas.microsoft.com/office/drawing/2014/main" id="{7820C287-3970-4645-A775-AE740E56A157}"/>
                </a:ext>
              </a:extLst>
            </p:cNvPr>
            <p:cNvSpPr/>
            <p:nvPr/>
          </p:nvSpPr>
          <p:spPr>
            <a:xfrm>
              <a:off x="-3319415" y="3585818"/>
              <a:ext cx="2949220" cy="180000"/>
            </a:xfrm>
            <a:prstGeom prst="rect">
              <a:avLst/>
            </a:prstGeom>
            <a:noFill/>
            <a:ln w="25400" cap="flat" cmpd="sng" algn="ctr">
              <a:noFill/>
              <a:prstDash val="solid"/>
            </a:ln>
            <a:effectLst/>
          </p:spPr>
          <p:txBody>
            <a:bodyPr lIns="0" tIns="0" rIns="0" bIns="0" rtlCol="0" anchor="ctr"/>
            <a:lstStyle/>
            <a:p>
              <a:pPr marL="179388" marR="0" lvl="0" indent="-179388" defTabSz="914400" eaLnBrk="1" fontAlgn="auto" latinLnBrk="0" hangingPunct="1">
                <a:lnSpc>
                  <a:spcPct val="100000"/>
                </a:lnSpc>
                <a:spcBef>
                  <a:spcPts val="600"/>
                </a:spcBef>
                <a:spcAft>
                  <a:spcPts val="600"/>
                </a:spcAft>
                <a:buClr>
                  <a:schemeClr val="accent1"/>
                </a:buClr>
                <a:buSzTx/>
                <a:buFont typeface="+mj-lt"/>
                <a:buAutoNum type="arabicPeriod"/>
                <a:tabLst/>
                <a:defRPr/>
              </a:pPr>
              <a:r>
                <a:rPr kumimoji="0" lang="nl-NL" sz="1400" b="0" i="0" u="none" strike="noStrike" kern="0" cap="none" spc="0" normalizeH="0" baseline="0" noProof="0">
                  <a:ln>
                    <a:noFill/>
                  </a:ln>
                  <a:solidFill>
                    <a:schemeClr val="tx1"/>
                  </a:solidFill>
                  <a:effectLst/>
                  <a:uLnTx/>
                  <a:uFillTx/>
                  <a:latin typeface="+mj-lt"/>
                  <a:cs typeface="Calibri" panose="020F0502020204030204" pitchFamily="34" charset="0"/>
                </a:rPr>
                <a:t>Numerieke </a:t>
              </a:r>
              <a:r>
                <a:rPr kumimoji="0" lang="nl-NL" sz="1400" b="0" i="0" u="none" strike="noStrike" kern="0" cap="none" spc="0" normalizeH="0" baseline="0" noProof="0" err="1">
                  <a:ln>
                    <a:noFill/>
                  </a:ln>
                  <a:solidFill>
                    <a:schemeClr val="tx1"/>
                  </a:solidFill>
                  <a:effectLst/>
                  <a:uLnTx/>
                  <a:uFillTx/>
                  <a:latin typeface="+mj-lt"/>
                  <a:cs typeface="Calibri" panose="020F0502020204030204" pitchFamily="34" charset="0"/>
                </a:rPr>
                <a:t>bullet</a:t>
              </a:r>
              <a:endParaRPr kumimoji="0" lang="nl-NL" sz="1400" b="0" i="0" u="none" strike="noStrike" kern="0" cap="none" spc="0" normalizeH="0" baseline="0" noProof="0">
                <a:ln>
                  <a:noFill/>
                </a:ln>
                <a:solidFill>
                  <a:schemeClr val="tx1"/>
                </a:solidFill>
                <a:effectLst/>
                <a:uLnTx/>
                <a:uFillTx/>
                <a:latin typeface="+mj-lt"/>
                <a:cs typeface="Calibri" panose="020F0502020204030204" pitchFamily="34" charset="0"/>
              </a:endParaRPr>
            </a:p>
          </p:txBody>
        </p:sp>
        <p:sp>
          <p:nvSpPr>
            <p:cNvPr id="91" name="Ovaal 90">
              <a:extLst>
                <a:ext uri="{FF2B5EF4-FFF2-40B4-BE49-F238E27FC236}">
                  <a16:creationId xmlns:a16="http://schemas.microsoft.com/office/drawing/2014/main" id="{5E7364C7-3EEE-49D3-8C5E-B9AEFBF5F32E}"/>
                </a:ext>
              </a:extLst>
            </p:cNvPr>
            <p:cNvSpPr/>
            <p:nvPr/>
          </p:nvSpPr>
          <p:spPr>
            <a:xfrm>
              <a:off x="-3604183" y="3585188"/>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a:ln>
                    <a:noFill/>
                  </a:ln>
                  <a:solidFill>
                    <a:srgbClr val="FFFFFF"/>
                  </a:solidFill>
                  <a:effectLst/>
                  <a:uLnTx/>
                  <a:uFillTx/>
                  <a:latin typeface="Calibri" panose="020F0502020204030204" pitchFamily="34" charset="0"/>
                  <a:cs typeface="Calibri" panose="020F0502020204030204" pitchFamily="34" charset="0"/>
                </a:rPr>
                <a:t>7</a:t>
              </a:r>
            </a:p>
          </p:txBody>
        </p:sp>
        <p:sp>
          <p:nvSpPr>
            <p:cNvPr id="92" name="Rechthoek 91">
              <a:extLst>
                <a:ext uri="{FF2B5EF4-FFF2-40B4-BE49-F238E27FC236}">
                  <a16:creationId xmlns:a16="http://schemas.microsoft.com/office/drawing/2014/main" id="{CDEDE4F1-0A27-4473-8D8A-9FAEC141FEFE}"/>
                </a:ext>
              </a:extLst>
            </p:cNvPr>
            <p:cNvSpPr/>
            <p:nvPr/>
          </p:nvSpPr>
          <p:spPr>
            <a:xfrm>
              <a:off x="-3325830" y="3877207"/>
              <a:ext cx="2949220" cy="180000"/>
            </a:xfrm>
            <a:prstGeom prst="rect">
              <a:avLst/>
            </a:prstGeom>
            <a:noFill/>
            <a:ln w="25400" cap="flat" cmpd="sng" algn="ctr">
              <a:noFill/>
              <a:prstDash val="solid"/>
            </a:ln>
            <a:effectLst/>
          </p:spPr>
          <p:txBody>
            <a:bodyPr lIns="0" tIns="0" rIns="0" bIns="0" rtlCol="0" anchor="ctr"/>
            <a:lstStyle/>
            <a:p>
              <a:pPr marL="179388" marR="0" lvl="0" indent="-179388" defTabSz="914400" eaLnBrk="1" fontAlgn="auto" latinLnBrk="0" hangingPunct="1">
                <a:lnSpc>
                  <a:spcPct val="100000"/>
                </a:lnSpc>
                <a:spcBef>
                  <a:spcPts val="600"/>
                </a:spcBef>
                <a:spcAft>
                  <a:spcPts val="600"/>
                </a:spcAft>
                <a:buClr>
                  <a:schemeClr val="accent1"/>
                </a:buClr>
                <a:buSzTx/>
                <a:buFont typeface="Arial" panose="020B0604020202020204" pitchFamily="34" charset="0"/>
                <a:buChar char="•"/>
                <a:tabLst/>
                <a:defRPr/>
              </a:pPr>
              <a:r>
                <a:rPr kumimoji="0" lang="nl-NL" sz="1400" b="0" i="0" u="none" strike="noStrike" kern="0" cap="none" spc="0" normalizeH="0" baseline="0" noProof="0">
                  <a:ln>
                    <a:noFill/>
                  </a:ln>
                  <a:solidFill>
                    <a:schemeClr val="tx1"/>
                  </a:solidFill>
                  <a:effectLst/>
                  <a:uLnTx/>
                  <a:uFillTx/>
                  <a:latin typeface="+mj-lt"/>
                  <a:cs typeface="Calibri" panose="020F0502020204030204" pitchFamily="34" charset="0"/>
                </a:rPr>
                <a:t>Bullet</a:t>
              </a:r>
            </a:p>
          </p:txBody>
        </p:sp>
        <p:sp>
          <p:nvSpPr>
            <p:cNvPr id="93" name="Ovaal 92">
              <a:extLst>
                <a:ext uri="{FF2B5EF4-FFF2-40B4-BE49-F238E27FC236}">
                  <a16:creationId xmlns:a16="http://schemas.microsoft.com/office/drawing/2014/main" id="{EB52E1E3-0F21-4FF8-A487-796F4FD6A463}"/>
                </a:ext>
              </a:extLst>
            </p:cNvPr>
            <p:cNvSpPr/>
            <p:nvPr/>
          </p:nvSpPr>
          <p:spPr>
            <a:xfrm>
              <a:off x="-3604183" y="3876472"/>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a:ln>
                    <a:noFill/>
                  </a:ln>
                  <a:solidFill>
                    <a:srgbClr val="FFFFFF"/>
                  </a:solidFill>
                  <a:effectLst/>
                  <a:uLnTx/>
                  <a:uFillTx/>
                  <a:latin typeface="Calibri" panose="020F0502020204030204" pitchFamily="34" charset="0"/>
                  <a:cs typeface="Calibri" panose="020F0502020204030204" pitchFamily="34" charset="0"/>
                </a:rPr>
                <a:t>8</a:t>
              </a:r>
            </a:p>
          </p:txBody>
        </p:sp>
        <p:sp>
          <p:nvSpPr>
            <p:cNvPr id="94" name="Rechthoek 93">
              <a:extLst>
                <a:ext uri="{FF2B5EF4-FFF2-40B4-BE49-F238E27FC236}">
                  <a16:creationId xmlns:a16="http://schemas.microsoft.com/office/drawing/2014/main" id="{BFD3682C-9B08-4DE9-B3FC-B59E4A584574}"/>
                </a:ext>
              </a:extLst>
            </p:cNvPr>
            <p:cNvSpPr/>
            <p:nvPr/>
          </p:nvSpPr>
          <p:spPr>
            <a:xfrm>
              <a:off x="-3319415" y="4168594"/>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000" b="0" i="1" u="none" strike="noStrike" kern="0" cap="none" spc="0" normalizeH="0" baseline="0" noProof="0">
                  <a:ln>
                    <a:noFill/>
                  </a:ln>
                  <a:solidFill>
                    <a:schemeClr val="bg1">
                      <a:lumMod val="50000"/>
                    </a:schemeClr>
                  </a:solidFill>
                  <a:effectLst/>
                  <a:uLnTx/>
                  <a:uFillTx/>
                  <a:latin typeface="+mj-lt"/>
                  <a:cs typeface="Calibri" panose="020F0502020204030204" pitchFamily="34" charset="0"/>
                </a:rPr>
                <a:t>*Bronvermelding</a:t>
              </a:r>
            </a:p>
          </p:txBody>
        </p:sp>
        <p:sp>
          <p:nvSpPr>
            <p:cNvPr id="95" name="Ovaal 94">
              <a:extLst>
                <a:ext uri="{FF2B5EF4-FFF2-40B4-BE49-F238E27FC236}">
                  <a16:creationId xmlns:a16="http://schemas.microsoft.com/office/drawing/2014/main" id="{3686EAA5-5345-453A-BE3F-B881F852000F}"/>
                </a:ext>
              </a:extLst>
            </p:cNvPr>
            <p:cNvSpPr/>
            <p:nvPr/>
          </p:nvSpPr>
          <p:spPr>
            <a:xfrm>
              <a:off x="-3604183" y="416859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a:ln>
                    <a:noFill/>
                  </a:ln>
                  <a:solidFill>
                    <a:srgbClr val="FFFFFF"/>
                  </a:solidFill>
                  <a:effectLst/>
                  <a:uLnTx/>
                  <a:uFillTx/>
                  <a:latin typeface="Calibri" panose="020F0502020204030204" pitchFamily="34" charset="0"/>
                  <a:cs typeface="Calibri" panose="020F0502020204030204" pitchFamily="34" charset="0"/>
                </a:rPr>
                <a:t>9</a:t>
              </a:r>
            </a:p>
          </p:txBody>
        </p:sp>
        <p:sp>
          <p:nvSpPr>
            <p:cNvPr id="96" name="Rechthoek 95">
              <a:extLst>
                <a:ext uri="{FF2B5EF4-FFF2-40B4-BE49-F238E27FC236}">
                  <a16:creationId xmlns:a16="http://schemas.microsoft.com/office/drawing/2014/main" id="{494698E2-EFC0-4822-BCC9-38469434CE8D}"/>
                </a:ext>
              </a:extLst>
            </p:cNvPr>
            <p:cNvSpPr/>
            <p:nvPr/>
          </p:nvSpPr>
          <p:spPr>
            <a:xfrm>
              <a:off x="-3319415" y="3294429"/>
              <a:ext cx="2949220" cy="180000"/>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100000"/>
                </a:lnSpc>
                <a:spcBef>
                  <a:spcPts val="600"/>
                </a:spcBef>
                <a:spcAft>
                  <a:spcPts val="600"/>
                </a:spcAft>
                <a:buClr>
                  <a:schemeClr val="accent1"/>
                </a:buClr>
                <a:buSzTx/>
                <a:buFont typeface="Arial" panose="020B0604020202020204" pitchFamily="34" charset="0"/>
                <a:buNone/>
                <a:tabLst/>
                <a:defRPr/>
              </a:pPr>
              <a:r>
                <a:rPr kumimoji="0" lang="nl-NL" sz="1400" b="1" i="0" u="none" strike="noStrike" kern="0" cap="none" spc="0" normalizeH="0" baseline="0" noProof="0">
                  <a:ln>
                    <a:noFill/>
                  </a:ln>
                  <a:solidFill>
                    <a:schemeClr val="tx1"/>
                  </a:solidFill>
                  <a:effectLst/>
                  <a:uLnTx/>
                  <a:uFillTx/>
                  <a:latin typeface="+mj-lt"/>
                  <a:cs typeface="Calibri" panose="020F0502020204030204" pitchFamily="34" charset="0"/>
                </a:rPr>
                <a:t>Kop</a:t>
              </a:r>
            </a:p>
          </p:txBody>
        </p:sp>
        <p:sp>
          <p:nvSpPr>
            <p:cNvPr id="97" name="Rechthoek 96">
              <a:extLst>
                <a:ext uri="{FF2B5EF4-FFF2-40B4-BE49-F238E27FC236}">
                  <a16:creationId xmlns:a16="http://schemas.microsoft.com/office/drawing/2014/main" id="{998DE2A5-E185-4B5C-AB16-3EEE4D9EFD6F}"/>
                </a:ext>
              </a:extLst>
            </p:cNvPr>
            <p:cNvSpPr/>
            <p:nvPr/>
          </p:nvSpPr>
          <p:spPr>
            <a:xfrm>
              <a:off x="-3786437" y="4531349"/>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1200" b="1" cap="all" baseline="0" noProof="0">
                  <a:solidFill>
                    <a:srgbClr val="211F26"/>
                  </a:solidFill>
                  <a:latin typeface="Calibri" panose="020F0502020204030204" pitchFamily="34" charset="0"/>
                  <a:cs typeface="Calibri" panose="020F0502020204030204" pitchFamily="34" charset="0"/>
                </a:rPr>
                <a:t>Meer weten?</a:t>
              </a:r>
              <a:br>
                <a:rPr lang="nl-NL" sz="1200" cap="all" baseline="0" noProof="0">
                  <a:solidFill>
                    <a:srgbClr val="211F26"/>
                  </a:solidFill>
                  <a:latin typeface="Calibri" panose="020F0502020204030204" pitchFamily="34" charset="0"/>
                  <a:cs typeface="Calibri" panose="020F0502020204030204" pitchFamily="34" charset="0"/>
                </a:rPr>
              </a:br>
              <a:r>
                <a:rPr lang="nl-NL" sz="1200" cap="none" baseline="0" noProof="0">
                  <a:solidFill>
                    <a:srgbClr val="211F26"/>
                  </a:solidFill>
                  <a:latin typeface="Calibri" panose="020F0502020204030204" pitchFamily="34" charset="0"/>
                  <a:cs typeface="Calibri" panose="020F0502020204030204" pitchFamily="34" charset="0"/>
                </a:rPr>
                <a:t>Ga naar de instructie dia </a:t>
              </a:r>
              <a:r>
                <a:rPr lang="nl-NL" sz="1200" b="1" cap="none" baseline="0" noProof="0">
                  <a:solidFill>
                    <a:srgbClr val="211F26"/>
                  </a:solidFill>
                  <a:latin typeface="Calibri" panose="020F0502020204030204" pitchFamily="34" charset="0"/>
                  <a:cs typeface="Calibri" panose="020F0502020204030204" pitchFamily="34" charset="0"/>
                </a:rPr>
                <a:t>‘VIDEO INSTRUCTIES’</a:t>
              </a:r>
              <a:r>
                <a:rPr lang="nl-NL" sz="1200" cap="none" baseline="0" noProof="0">
                  <a:solidFill>
                    <a:srgbClr val="211F26"/>
                  </a:solidFill>
                  <a:latin typeface="Calibri" panose="020F0502020204030204" pitchFamily="34" charset="0"/>
                  <a:cs typeface="Calibri" panose="020F0502020204030204" pitchFamily="34" charset="0"/>
                </a:rPr>
                <a:t>.</a:t>
              </a:r>
              <a:br>
                <a:rPr lang="nl-NL" sz="1200" cap="none" baseline="0" noProof="0">
                  <a:solidFill>
                    <a:srgbClr val="211F26"/>
                  </a:solidFill>
                  <a:latin typeface="Calibri" panose="020F0502020204030204" pitchFamily="34" charset="0"/>
                  <a:cs typeface="Calibri" panose="020F0502020204030204" pitchFamily="34" charset="0"/>
                </a:rPr>
              </a:br>
              <a:r>
                <a:rPr lang="nl-NL" sz="1200" cap="none" baseline="0" noProof="0">
                  <a:solidFill>
                    <a:srgbClr val="211F26"/>
                  </a:solidFill>
                  <a:latin typeface="Calibri" panose="020F0502020204030204" pitchFamily="34" charset="0"/>
                  <a:cs typeface="Calibri" panose="020F0502020204030204" pitchFamily="34" charset="0"/>
                </a:rPr>
                <a:t>Deze vind je vooraan de presentatie of voeg je in via </a:t>
              </a:r>
              <a:r>
                <a:rPr lang="nl-NL" sz="1200" i="1" cap="none" baseline="0" noProof="0">
                  <a:solidFill>
                    <a:srgbClr val="211F26"/>
                  </a:solidFill>
                  <a:latin typeface="Calibri" panose="020F0502020204030204" pitchFamily="34" charset="0"/>
                  <a:cs typeface="Calibri" panose="020F0502020204030204" pitchFamily="34" charset="0"/>
                </a:rPr>
                <a:t>‘Start’</a:t>
              </a:r>
              <a:r>
                <a:rPr lang="nl-NL" sz="1200" cap="none" baseline="0" noProof="0">
                  <a:solidFill>
                    <a:srgbClr val="211F26"/>
                  </a:solidFill>
                  <a:latin typeface="Calibri" panose="020F0502020204030204" pitchFamily="34" charset="0"/>
                  <a:cs typeface="Calibri" panose="020F0502020204030204" pitchFamily="34" charset="0"/>
                </a:rPr>
                <a:t> &gt; </a:t>
              </a:r>
              <a:r>
                <a:rPr lang="nl-NL" sz="1200" i="1" cap="none" baseline="0" noProof="0">
                  <a:solidFill>
                    <a:srgbClr val="211F26"/>
                  </a:solidFill>
                  <a:latin typeface="Calibri" panose="020F0502020204030204" pitchFamily="34" charset="0"/>
                  <a:cs typeface="Calibri" panose="020F0502020204030204" pitchFamily="34" charset="0"/>
                </a:rPr>
                <a:t>‘Nieuwe dia’</a:t>
              </a:r>
            </a:p>
          </p:txBody>
        </p:sp>
        <p:grpSp>
          <p:nvGrpSpPr>
            <p:cNvPr id="98" name="ICOON_info">
              <a:extLst>
                <a:ext uri="{FF2B5EF4-FFF2-40B4-BE49-F238E27FC236}">
                  <a16:creationId xmlns:a16="http://schemas.microsoft.com/office/drawing/2014/main" id="{ACD0EAD2-B4D3-4F16-9A3A-2E35DBF80E67}"/>
                </a:ext>
              </a:extLst>
            </p:cNvPr>
            <p:cNvGrpSpPr/>
            <p:nvPr/>
          </p:nvGrpSpPr>
          <p:grpSpPr>
            <a:xfrm>
              <a:off x="-376736" y="4400186"/>
              <a:ext cx="283685" cy="283685"/>
              <a:chOff x="-510741" y="5913713"/>
              <a:chExt cx="267555" cy="267555"/>
            </a:xfrm>
          </p:grpSpPr>
          <p:sp>
            <p:nvSpPr>
              <p:cNvPr id="140" name="Ovaal 139">
                <a:extLst>
                  <a:ext uri="{FF2B5EF4-FFF2-40B4-BE49-F238E27FC236}">
                    <a16:creationId xmlns:a16="http://schemas.microsoft.com/office/drawing/2014/main" id="{42D60957-79B4-47A3-8112-7725C07121F4}"/>
                  </a:ext>
                </a:extLst>
              </p:cNvPr>
              <p:cNvSpPr/>
              <p:nvPr/>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a:latin typeface="Calibri" panose="020F0502020204030204" pitchFamily="34" charset="0"/>
                  <a:cs typeface="Calibri" panose="020F0502020204030204" pitchFamily="34" charset="0"/>
                </a:endParaRPr>
              </a:p>
            </p:txBody>
          </p:sp>
          <p:sp>
            <p:nvSpPr>
              <p:cNvPr id="141" name="Graphic 163" descr="Informatie">
                <a:extLst>
                  <a:ext uri="{FF2B5EF4-FFF2-40B4-BE49-F238E27FC236}">
                    <a16:creationId xmlns:a16="http://schemas.microsoft.com/office/drawing/2014/main" id="{FBAAB46A-CBE4-403C-A86B-54B4EE685A8A}"/>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nl-NL" sz="2000" noProof="0">
                  <a:solidFill>
                    <a:srgbClr val="211F26"/>
                  </a:solidFill>
                  <a:latin typeface="Calibri" panose="020F0502020204030204" pitchFamily="34" charset="0"/>
                  <a:cs typeface="Calibri" panose="020F0502020204030204" pitchFamily="34" charset="0"/>
                </a:endParaRPr>
              </a:p>
            </p:txBody>
          </p:sp>
        </p:grpSp>
        <p:grpSp>
          <p:nvGrpSpPr>
            <p:cNvPr id="99" name="VOORBEELD">
              <a:extLst>
                <a:ext uri="{FF2B5EF4-FFF2-40B4-BE49-F238E27FC236}">
                  <a16:creationId xmlns:a16="http://schemas.microsoft.com/office/drawing/2014/main" id="{9AA41011-CC82-41E7-88A4-44EA715DD187}"/>
                </a:ext>
              </a:extLst>
            </p:cNvPr>
            <p:cNvGrpSpPr/>
            <p:nvPr/>
          </p:nvGrpSpPr>
          <p:grpSpPr>
            <a:xfrm>
              <a:off x="-3605171" y="458674"/>
              <a:ext cx="3234311" cy="558875"/>
              <a:chOff x="-3605171" y="458674"/>
              <a:chExt cx="3234311" cy="558875"/>
            </a:xfrm>
          </p:grpSpPr>
          <p:sp>
            <p:nvSpPr>
              <p:cNvPr id="100" name="Rechthoek 99">
                <a:extLst>
                  <a:ext uri="{FF2B5EF4-FFF2-40B4-BE49-F238E27FC236}">
                    <a16:creationId xmlns:a16="http://schemas.microsoft.com/office/drawing/2014/main" id="{B24FAB62-0D4C-4154-A75C-90F75BA7DA93}"/>
                  </a:ext>
                </a:extLst>
              </p:cNvPr>
              <p:cNvSpPr/>
              <p:nvPr/>
            </p:nvSpPr>
            <p:spPr>
              <a:xfrm>
                <a:off x="-3604183" y="458674"/>
                <a:ext cx="393459" cy="184058"/>
              </a:xfrm>
              <a:prstGeom prst="rect">
                <a:avLst/>
              </a:prstGeom>
              <a:solidFill>
                <a:srgbClr val="F8F8F8"/>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18000" rIns="0" bIns="0" numCol="1" spcCol="0" rtlCol="0" fromWordArt="0" anchor="t" anchorCtr="0" forceAA="0" compatLnSpc="1">
                <a:prstTxWarp prst="textNoShape">
                  <a:avLst/>
                </a:prstTxWarp>
                <a:noAutofit/>
              </a:bodyPr>
              <a:lstStyle/>
              <a:p>
                <a:pPr algn="ctr"/>
                <a:r>
                  <a:rPr lang="nl-NL" sz="900" b="1" noProof="0">
                    <a:solidFill>
                      <a:srgbClr val="211F26"/>
                    </a:solidFill>
                    <a:latin typeface="Calibri" panose="020F0502020204030204" pitchFamily="34" charset="0"/>
                    <a:cs typeface="Calibri" panose="020F0502020204030204" pitchFamily="34" charset="0"/>
                  </a:rPr>
                  <a:t>Start</a:t>
                </a:r>
              </a:p>
            </p:txBody>
          </p:sp>
          <p:sp>
            <p:nvSpPr>
              <p:cNvPr id="101" name="Rechthoek 100">
                <a:extLst>
                  <a:ext uri="{FF2B5EF4-FFF2-40B4-BE49-F238E27FC236}">
                    <a16:creationId xmlns:a16="http://schemas.microsoft.com/office/drawing/2014/main" id="{E14FD0F3-AC40-4B9D-A61B-8C6A6F19AD6E}"/>
                  </a:ext>
                </a:extLst>
              </p:cNvPr>
              <p:cNvSpPr/>
              <p:nvPr/>
            </p:nvSpPr>
            <p:spPr>
              <a:xfrm>
                <a:off x="-3599184" y="621345"/>
                <a:ext cx="383782" cy="27171"/>
              </a:xfrm>
              <a:prstGeom prst="rect">
                <a:avLst/>
              </a:prstGeom>
              <a:solidFill>
                <a:srgbClr val="B7462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grpSp>
            <p:nvGrpSpPr>
              <p:cNvPr id="102" name="Groep 101">
                <a:extLst>
                  <a:ext uri="{FF2B5EF4-FFF2-40B4-BE49-F238E27FC236}">
                    <a16:creationId xmlns:a16="http://schemas.microsoft.com/office/drawing/2014/main" id="{7610DA06-BB03-443C-A4BC-EF248DEED854}"/>
                  </a:ext>
                </a:extLst>
              </p:cNvPr>
              <p:cNvGrpSpPr/>
              <p:nvPr/>
            </p:nvGrpSpPr>
            <p:grpSpPr>
              <a:xfrm>
                <a:off x="-3386247" y="830871"/>
                <a:ext cx="139423" cy="109566"/>
                <a:chOff x="-2866744" y="827071"/>
                <a:chExt cx="168701" cy="132575"/>
              </a:xfrm>
            </p:grpSpPr>
            <p:grpSp>
              <p:nvGrpSpPr>
                <p:cNvPr id="133" name="Groep 132">
                  <a:extLst>
                    <a:ext uri="{FF2B5EF4-FFF2-40B4-BE49-F238E27FC236}">
                      <a16:creationId xmlns:a16="http://schemas.microsoft.com/office/drawing/2014/main" id="{65BC25A1-A10D-4391-BE7A-7215B2F0CCDC}"/>
                    </a:ext>
                  </a:extLst>
                </p:cNvPr>
                <p:cNvGrpSpPr/>
                <p:nvPr/>
              </p:nvGrpSpPr>
              <p:grpSpPr>
                <a:xfrm>
                  <a:off x="-2866744" y="827071"/>
                  <a:ext cx="168701" cy="132575"/>
                  <a:chOff x="-2866744" y="827071"/>
                  <a:chExt cx="168701" cy="132575"/>
                </a:xfrm>
              </p:grpSpPr>
              <p:cxnSp>
                <p:nvCxnSpPr>
                  <p:cNvPr id="135" name="Rechte verbindingslijn 134">
                    <a:extLst>
                      <a:ext uri="{FF2B5EF4-FFF2-40B4-BE49-F238E27FC236}">
                        <a16:creationId xmlns:a16="http://schemas.microsoft.com/office/drawing/2014/main" id="{FCF5F5DC-8545-4EDC-B29A-ED05AA27B14F}"/>
                      </a:ext>
                    </a:extLst>
                  </p:cNvPr>
                  <p:cNvCxnSpPr/>
                  <p:nvPr/>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36" name="Rechte verbindingslijn 135">
                    <a:extLst>
                      <a:ext uri="{FF2B5EF4-FFF2-40B4-BE49-F238E27FC236}">
                        <a16:creationId xmlns:a16="http://schemas.microsoft.com/office/drawing/2014/main" id="{76A2D664-B5D7-4513-9E3A-B51FA208F4D6}"/>
                      </a:ext>
                    </a:extLst>
                  </p:cNvPr>
                  <p:cNvCxnSpPr/>
                  <p:nvPr/>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37" name="Rechte verbindingslijn 136">
                    <a:extLst>
                      <a:ext uri="{FF2B5EF4-FFF2-40B4-BE49-F238E27FC236}">
                        <a16:creationId xmlns:a16="http://schemas.microsoft.com/office/drawing/2014/main" id="{50825248-8E81-448A-BFAC-83B1D6F37AAA}"/>
                      </a:ext>
                    </a:extLst>
                  </p:cNvPr>
                  <p:cNvCxnSpPr/>
                  <p:nvPr/>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38" name="Rechte verbindingslijn 137">
                    <a:extLst>
                      <a:ext uri="{FF2B5EF4-FFF2-40B4-BE49-F238E27FC236}">
                        <a16:creationId xmlns:a16="http://schemas.microsoft.com/office/drawing/2014/main" id="{36A89A20-A183-4DDC-B309-3119D37E48CA}"/>
                      </a:ext>
                    </a:extLst>
                  </p:cNvPr>
                  <p:cNvCxnSpPr/>
                  <p:nvPr/>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39" name="Rechte verbindingslijn 138">
                    <a:extLst>
                      <a:ext uri="{FF2B5EF4-FFF2-40B4-BE49-F238E27FC236}">
                        <a16:creationId xmlns:a16="http://schemas.microsoft.com/office/drawing/2014/main" id="{80BF28CB-A216-43AA-B06B-5E9AA90EF9A6}"/>
                      </a:ext>
                    </a:extLst>
                  </p:cNvPr>
                  <p:cNvCxnSpPr/>
                  <p:nvPr/>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34" name="Pijl: rechts 133">
                  <a:extLst>
                    <a:ext uri="{FF2B5EF4-FFF2-40B4-BE49-F238E27FC236}">
                      <a16:creationId xmlns:a16="http://schemas.microsoft.com/office/drawing/2014/main" id="{062C61C6-8F58-4BF5-9BD8-7F0DD061B5AF}"/>
                    </a:ext>
                  </a:extLst>
                </p:cNvPr>
                <p:cNvSpPr/>
                <p:nvPr/>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grpSp>
          <p:grpSp>
            <p:nvGrpSpPr>
              <p:cNvPr id="103" name="Groep 102">
                <a:extLst>
                  <a:ext uri="{FF2B5EF4-FFF2-40B4-BE49-F238E27FC236}">
                    <a16:creationId xmlns:a16="http://schemas.microsoft.com/office/drawing/2014/main" id="{0FEED0C7-E0B7-4CE6-8623-994852CCA6F6}"/>
                  </a:ext>
                </a:extLst>
              </p:cNvPr>
              <p:cNvGrpSpPr/>
              <p:nvPr/>
            </p:nvGrpSpPr>
            <p:grpSpPr>
              <a:xfrm>
                <a:off x="-3605171" y="830871"/>
                <a:ext cx="139423" cy="109566"/>
                <a:chOff x="-2866744" y="518074"/>
                <a:chExt cx="168701" cy="132575"/>
              </a:xfrm>
            </p:grpSpPr>
            <p:grpSp>
              <p:nvGrpSpPr>
                <p:cNvPr id="126" name="Groep 125">
                  <a:extLst>
                    <a:ext uri="{FF2B5EF4-FFF2-40B4-BE49-F238E27FC236}">
                      <a16:creationId xmlns:a16="http://schemas.microsoft.com/office/drawing/2014/main" id="{13D7A603-54F2-45AF-80F5-0B868E63321B}"/>
                    </a:ext>
                  </a:extLst>
                </p:cNvPr>
                <p:cNvGrpSpPr/>
                <p:nvPr/>
              </p:nvGrpSpPr>
              <p:grpSpPr>
                <a:xfrm>
                  <a:off x="-2866744" y="518074"/>
                  <a:ext cx="168701" cy="132575"/>
                  <a:chOff x="-2866744" y="518074"/>
                  <a:chExt cx="168701" cy="132575"/>
                </a:xfrm>
              </p:grpSpPr>
              <p:cxnSp>
                <p:nvCxnSpPr>
                  <p:cNvPr id="128" name="Rechte verbindingslijn 127">
                    <a:extLst>
                      <a:ext uri="{FF2B5EF4-FFF2-40B4-BE49-F238E27FC236}">
                        <a16:creationId xmlns:a16="http://schemas.microsoft.com/office/drawing/2014/main" id="{8DBA557E-D82D-443C-A50F-D25FC3C9CC72}"/>
                      </a:ext>
                    </a:extLst>
                  </p:cNvPr>
                  <p:cNvCxnSpPr/>
                  <p:nvPr/>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29" name="Rechte verbindingslijn 128">
                    <a:extLst>
                      <a:ext uri="{FF2B5EF4-FFF2-40B4-BE49-F238E27FC236}">
                        <a16:creationId xmlns:a16="http://schemas.microsoft.com/office/drawing/2014/main" id="{E97F8565-F077-4170-B3FA-7893E022A6A7}"/>
                      </a:ext>
                    </a:extLst>
                  </p:cNvPr>
                  <p:cNvCxnSpPr/>
                  <p:nvPr/>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30" name="Rechte verbindingslijn 129">
                    <a:extLst>
                      <a:ext uri="{FF2B5EF4-FFF2-40B4-BE49-F238E27FC236}">
                        <a16:creationId xmlns:a16="http://schemas.microsoft.com/office/drawing/2014/main" id="{B8F19A8C-323E-4947-9090-8AED4A8D8DA7}"/>
                      </a:ext>
                    </a:extLst>
                  </p:cNvPr>
                  <p:cNvCxnSpPr/>
                  <p:nvPr/>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31" name="Rechte verbindingslijn 130">
                    <a:extLst>
                      <a:ext uri="{FF2B5EF4-FFF2-40B4-BE49-F238E27FC236}">
                        <a16:creationId xmlns:a16="http://schemas.microsoft.com/office/drawing/2014/main" id="{ACAF2C10-4F81-4B0F-9670-0B6E5C77E983}"/>
                      </a:ext>
                    </a:extLst>
                  </p:cNvPr>
                  <p:cNvCxnSpPr/>
                  <p:nvPr/>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32" name="Rechte verbindingslijn 131">
                    <a:extLst>
                      <a:ext uri="{FF2B5EF4-FFF2-40B4-BE49-F238E27FC236}">
                        <a16:creationId xmlns:a16="http://schemas.microsoft.com/office/drawing/2014/main" id="{5A5B58FE-AA65-47F6-8504-A1BA949E50B0}"/>
                      </a:ext>
                    </a:extLst>
                  </p:cNvPr>
                  <p:cNvCxnSpPr/>
                  <p:nvPr/>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27" name="Pijl: rechts 126">
                  <a:extLst>
                    <a:ext uri="{FF2B5EF4-FFF2-40B4-BE49-F238E27FC236}">
                      <a16:creationId xmlns:a16="http://schemas.microsoft.com/office/drawing/2014/main" id="{1F42749F-FA90-4CAB-8D9B-184E5D85F84D}"/>
                    </a:ext>
                  </a:extLst>
                </p:cNvPr>
                <p:cNvSpPr/>
                <p:nvPr/>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grpSp>
          <p:cxnSp>
            <p:nvCxnSpPr>
              <p:cNvPr id="104" name="Rechte verbindingslijn 103">
                <a:extLst>
                  <a:ext uri="{FF2B5EF4-FFF2-40B4-BE49-F238E27FC236}">
                    <a16:creationId xmlns:a16="http://schemas.microsoft.com/office/drawing/2014/main" id="{E5770C8F-BE2D-45C5-BCDB-DD895C634381}"/>
                  </a:ext>
                </a:extLst>
              </p:cNvPr>
              <p:cNvCxnSpPr>
                <a:cxnSpLocks/>
              </p:cNvCxnSpPr>
              <p:nvPr/>
            </p:nvCxnSpPr>
            <p:spPr>
              <a:xfrm flipV="1">
                <a:off x="-3459956" y="588169"/>
                <a:ext cx="547687" cy="219076"/>
              </a:xfrm>
              <a:prstGeom prst="line">
                <a:avLst/>
              </a:prstGeom>
              <a:noFill/>
              <a:ln w="19050" cap="rnd" cmpd="sng" algn="ctr">
                <a:solidFill>
                  <a:schemeClr val="accent1"/>
                </a:solidFill>
                <a:prstDash val="solid"/>
                <a:headEnd type="oval"/>
              </a:ln>
              <a:effectLst/>
            </p:spPr>
          </p:cxnSp>
          <p:cxnSp>
            <p:nvCxnSpPr>
              <p:cNvPr id="105" name="Rechte verbindingslijn 104">
                <a:extLst>
                  <a:ext uri="{FF2B5EF4-FFF2-40B4-BE49-F238E27FC236}">
                    <a16:creationId xmlns:a16="http://schemas.microsoft.com/office/drawing/2014/main" id="{37D0F960-68D2-41B8-9144-67A855FC18B4}"/>
                  </a:ext>
                </a:extLst>
              </p:cNvPr>
              <p:cNvCxnSpPr>
                <a:cxnSpLocks/>
              </p:cNvCxnSpPr>
              <p:nvPr/>
            </p:nvCxnSpPr>
            <p:spPr>
              <a:xfrm>
                <a:off x="-3224213" y="828675"/>
                <a:ext cx="319088" cy="0"/>
              </a:xfrm>
              <a:prstGeom prst="line">
                <a:avLst/>
              </a:prstGeom>
              <a:noFill/>
              <a:ln w="19050" cap="rnd" cmpd="sng" algn="ctr">
                <a:solidFill>
                  <a:schemeClr val="accent1"/>
                </a:solidFill>
                <a:prstDash val="solid"/>
                <a:headEnd type="oval"/>
              </a:ln>
              <a:effectLst/>
            </p:spPr>
          </p:cxnSp>
          <p:sp>
            <p:nvSpPr>
              <p:cNvPr id="106" name="Rechthoek 105">
                <a:extLst>
                  <a:ext uri="{FF2B5EF4-FFF2-40B4-BE49-F238E27FC236}">
                    <a16:creationId xmlns:a16="http://schemas.microsoft.com/office/drawing/2014/main" id="{7D2FB2F1-01F7-4563-8051-8D8D14EDA37E}"/>
                  </a:ext>
                </a:extLst>
              </p:cNvPr>
              <p:cNvSpPr/>
              <p:nvPr/>
            </p:nvSpPr>
            <p:spPr>
              <a:xfrm>
                <a:off x="-2559903" y="512179"/>
                <a:ext cx="2189042" cy="151083"/>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chemeClr val="tx1"/>
                    </a:solidFill>
                    <a:effectLst/>
                    <a:uLnTx/>
                    <a:uFillTx/>
                    <a:latin typeface="Calibri" panose="020F0502020204030204" pitchFamily="34" charset="0"/>
                    <a:cs typeface="Calibri" panose="020F0502020204030204" pitchFamily="34" charset="0"/>
                  </a:rPr>
                  <a:t>Tekstniveau omhoog</a:t>
                </a:r>
              </a:p>
            </p:txBody>
          </p:sp>
          <p:sp>
            <p:nvSpPr>
              <p:cNvPr id="107" name="Rechthoek 106">
                <a:extLst>
                  <a:ext uri="{FF2B5EF4-FFF2-40B4-BE49-F238E27FC236}">
                    <a16:creationId xmlns:a16="http://schemas.microsoft.com/office/drawing/2014/main" id="{932B7AC2-0436-4338-88EB-0755AA07D12B}"/>
                  </a:ext>
                </a:extLst>
              </p:cNvPr>
              <p:cNvSpPr/>
              <p:nvPr/>
            </p:nvSpPr>
            <p:spPr>
              <a:xfrm>
                <a:off x="-2559903" y="819562"/>
                <a:ext cx="2189043" cy="142202"/>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chemeClr val="tx1"/>
                    </a:solidFill>
                    <a:effectLst/>
                    <a:uLnTx/>
                    <a:uFillTx/>
                    <a:latin typeface="Calibri" panose="020F0502020204030204" pitchFamily="34" charset="0"/>
                    <a:cs typeface="Calibri" panose="020F0502020204030204" pitchFamily="34" charset="0"/>
                  </a:rPr>
                  <a:t>Tekstniveau omlaag</a:t>
                </a:r>
              </a:p>
            </p:txBody>
          </p:sp>
          <p:grpSp>
            <p:nvGrpSpPr>
              <p:cNvPr id="108" name="Groep 107">
                <a:extLst>
                  <a:ext uri="{FF2B5EF4-FFF2-40B4-BE49-F238E27FC236}">
                    <a16:creationId xmlns:a16="http://schemas.microsoft.com/office/drawing/2014/main" id="{5611E7BF-BDFC-4D51-9BC2-2EFAEADCCC44}"/>
                  </a:ext>
                </a:extLst>
              </p:cNvPr>
              <p:cNvGrpSpPr/>
              <p:nvPr/>
            </p:nvGrpSpPr>
            <p:grpSpPr>
              <a:xfrm>
                <a:off x="-2916763" y="769168"/>
                <a:ext cx="268738" cy="248381"/>
                <a:chOff x="-2916763" y="769168"/>
                <a:chExt cx="268738" cy="248381"/>
              </a:xfrm>
            </p:grpSpPr>
            <p:sp>
              <p:nvSpPr>
                <p:cNvPr id="118" name="Rechthoek 117">
                  <a:extLst>
                    <a:ext uri="{FF2B5EF4-FFF2-40B4-BE49-F238E27FC236}">
                      <a16:creationId xmlns:a16="http://schemas.microsoft.com/office/drawing/2014/main" id="{973E857C-15D9-4B4E-B6DA-01B70C52F288}"/>
                    </a:ext>
                  </a:extLst>
                </p:cNvPr>
                <p:cNvSpPr/>
                <p:nvPr/>
              </p:nvSpPr>
              <p:spPr>
                <a:xfrm>
                  <a:off x="-2916763" y="769168"/>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211F26"/>
                    </a:solidFill>
                    <a:latin typeface="Calibri" panose="020F0502020204030204" pitchFamily="34" charset="0"/>
                    <a:cs typeface="Calibri" panose="020F0502020204030204" pitchFamily="34" charset="0"/>
                  </a:endParaRPr>
                </a:p>
              </p:txBody>
            </p:sp>
            <p:grpSp>
              <p:nvGrpSpPr>
                <p:cNvPr id="119" name="Groep 118">
                  <a:extLst>
                    <a:ext uri="{FF2B5EF4-FFF2-40B4-BE49-F238E27FC236}">
                      <a16:creationId xmlns:a16="http://schemas.microsoft.com/office/drawing/2014/main" id="{D5FF6E98-54A6-46E5-9F29-36797E42F45D}"/>
                    </a:ext>
                  </a:extLst>
                </p:cNvPr>
                <p:cNvGrpSpPr/>
                <p:nvPr/>
              </p:nvGrpSpPr>
              <p:grpSpPr>
                <a:xfrm>
                  <a:off x="-2866744" y="827071"/>
                  <a:ext cx="168701" cy="132575"/>
                  <a:chOff x="-2866744" y="827071"/>
                  <a:chExt cx="168701" cy="132575"/>
                </a:xfrm>
              </p:grpSpPr>
              <p:cxnSp>
                <p:nvCxnSpPr>
                  <p:cNvPr id="121" name="Rechte verbindingslijn 120">
                    <a:extLst>
                      <a:ext uri="{FF2B5EF4-FFF2-40B4-BE49-F238E27FC236}">
                        <a16:creationId xmlns:a16="http://schemas.microsoft.com/office/drawing/2014/main" id="{C0EA41C9-38D3-43D6-854C-97338A9ACB98}"/>
                      </a:ext>
                    </a:extLst>
                  </p:cNvPr>
                  <p:cNvCxnSpPr/>
                  <p:nvPr/>
                </p:nvCxnSpPr>
                <p:spPr>
                  <a:xfrm>
                    <a:off x="-2866744" y="827071"/>
                    <a:ext cx="168701" cy="0"/>
                  </a:xfrm>
                  <a:prstGeom prst="line">
                    <a:avLst/>
                  </a:prstGeom>
                  <a:solidFill>
                    <a:schemeClr val="bg1"/>
                  </a:solidFill>
                  <a:ln w="12700" cap="flat" cmpd="sng" algn="ctr">
                    <a:solidFill>
                      <a:srgbClr val="9D9FA1"/>
                    </a:solidFill>
                    <a:prstDash val="solid"/>
                  </a:ln>
                  <a:effectLst/>
                </p:spPr>
              </p:cxnSp>
              <p:cxnSp>
                <p:nvCxnSpPr>
                  <p:cNvPr id="122" name="Rechte verbindingslijn 121">
                    <a:extLst>
                      <a:ext uri="{FF2B5EF4-FFF2-40B4-BE49-F238E27FC236}">
                        <a16:creationId xmlns:a16="http://schemas.microsoft.com/office/drawing/2014/main" id="{07828797-8659-451C-A39C-4BC8277F2B5B}"/>
                      </a:ext>
                    </a:extLst>
                  </p:cNvPr>
                  <p:cNvCxnSpPr/>
                  <p:nvPr/>
                </p:nvCxnSpPr>
                <p:spPr>
                  <a:xfrm>
                    <a:off x="-2866744" y="959646"/>
                    <a:ext cx="168701" cy="0"/>
                  </a:xfrm>
                  <a:prstGeom prst="line">
                    <a:avLst/>
                  </a:prstGeom>
                  <a:solidFill>
                    <a:schemeClr val="bg1"/>
                  </a:solidFill>
                  <a:ln w="12700" cap="flat" cmpd="sng" algn="ctr">
                    <a:solidFill>
                      <a:srgbClr val="9D9FA1"/>
                    </a:solidFill>
                    <a:prstDash val="solid"/>
                  </a:ln>
                  <a:effectLst/>
                </p:spPr>
              </p:cxnSp>
              <p:cxnSp>
                <p:nvCxnSpPr>
                  <p:cNvPr id="123" name="Rechte verbindingslijn 122">
                    <a:extLst>
                      <a:ext uri="{FF2B5EF4-FFF2-40B4-BE49-F238E27FC236}">
                        <a16:creationId xmlns:a16="http://schemas.microsoft.com/office/drawing/2014/main" id="{282319B8-C053-4D32-8C71-AFE200919358}"/>
                      </a:ext>
                    </a:extLst>
                  </p:cNvPr>
                  <p:cNvCxnSpPr/>
                  <p:nvPr/>
                </p:nvCxnSpPr>
                <p:spPr>
                  <a:xfrm>
                    <a:off x="-2773990" y="926503"/>
                    <a:ext cx="75947" cy="0"/>
                  </a:xfrm>
                  <a:prstGeom prst="line">
                    <a:avLst/>
                  </a:prstGeom>
                  <a:solidFill>
                    <a:schemeClr val="bg1"/>
                  </a:solidFill>
                  <a:ln w="12700" cap="flat" cmpd="sng" algn="ctr">
                    <a:solidFill>
                      <a:srgbClr val="9D9FA1"/>
                    </a:solidFill>
                    <a:prstDash val="solid"/>
                  </a:ln>
                  <a:effectLst/>
                </p:spPr>
              </p:cxnSp>
              <p:cxnSp>
                <p:nvCxnSpPr>
                  <p:cNvPr id="124" name="Rechte verbindingslijn 123">
                    <a:extLst>
                      <a:ext uri="{FF2B5EF4-FFF2-40B4-BE49-F238E27FC236}">
                        <a16:creationId xmlns:a16="http://schemas.microsoft.com/office/drawing/2014/main" id="{74219B03-96FA-472E-A840-AA84FB4C69A5}"/>
                      </a:ext>
                    </a:extLst>
                  </p:cNvPr>
                  <p:cNvCxnSpPr/>
                  <p:nvPr/>
                </p:nvCxnSpPr>
                <p:spPr>
                  <a:xfrm>
                    <a:off x="-2773990" y="893359"/>
                    <a:ext cx="75947" cy="0"/>
                  </a:xfrm>
                  <a:prstGeom prst="line">
                    <a:avLst/>
                  </a:prstGeom>
                  <a:solidFill>
                    <a:schemeClr val="bg1"/>
                  </a:solidFill>
                  <a:ln w="12700" cap="flat" cmpd="sng" algn="ctr">
                    <a:solidFill>
                      <a:srgbClr val="9D9FA1"/>
                    </a:solidFill>
                    <a:prstDash val="solid"/>
                  </a:ln>
                  <a:effectLst/>
                </p:spPr>
              </p:cxnSp>
              <p:cxnSp>
                <p:nvCxnSpPr>
                  <p:cNvPr id="125" name="Rechte verbindingslijn 124">
                    <a:extLst>
                      <a:ext uri="{FF2B5EF4-FFF2-40B4-BE49-F238E27FC236}">
                        <a16:creationId xmlns:a16="http://schemas.microsoft.com/office/drawing/2014/main" id="{76AF6FBA-4912-44F3-99A6-29B24D88ED9B}"/>
                      </a:ext>
                    </a:extLst>
                  </p:cNvPr>
                  <p:cNvCxnSpPr/>
                  <p:nvPr/>
                </p:nvCxnSpPr>
                <p:spPr>
                  <a:xfrm>
                    <a:off x="-2773990" y="860215"/>
                    <a:ext cx="75947" cy="0"/>
                  </a:xfrm>
                  <a:prstGeom prst="line">
                    <a:avLst/>
                  </a:prstGeom>
                  <a:solidFill>
                    <a:schemeClr val="bg1"/>
                  </a:solidFill>
                  <a:ln w="12700" cap="flat" cmpd="sng" algn="ctr">
                    <a:solidFill>
                      <a:srgbClr val="9D9FA1"/>
                    </a:solidFill>
                    <a:prstDash val="solid"/>
                  </a:ln>
                  <a:effectLst/>
                </p:spPr>
              </p:cxnSp>
            </p:grpSp>
            <p:sp>
              <p:nvSpPr>
                <p:cNvPr id="120" name="Pijl: rechts 119">
                  <a:extLst>
                    <a:ext uri="{FF2B5EF4-FFF2-40B4-BE49-F238E27FC236}">
                      <a16:creationId xmlns:a16="http://schemas.microsoft.com/office/drawing/2014/main" id="{CB980219-77E2-4DC1-9355-347066F53704}"/>
                    </a:ext>
                  </a:extLst>
                </p:cNvPr>
                <p:cNvSpPr/>
                <p:nvPr/>
              </p:nvSpPr>
              <p:spPr>
                <a:xfrm>
                  <a:off x="-2866744" y="858737"/>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grpSp>
          <p:grpSp>
            <p:nvGrpSpPr>
              <p:cNvPr id="109" name="Groep 108">
                <a:extLst>
                  <a:ext uri="{FF2B5EF4-FFF2-40B4-BE49-F238E27FC236}">
                    <a16:creationId xmlns:a16="http://schemas.microsoft.com/office/drawing/2014/main" id="{5E8DE9F5-D3C4-4607-8BFF-F8D88A2E3627}"/>
                  </a:ext>
                </a:extLst>
              </p:cNvPr>
              <p:cNvGrpSpPr/>
              <p:nvPr/>
            </p:nvGrpSpPr>
            <p:grpSpPr>
              <a:xfrm>
                <a:off x="-2916763" y="460171"/>
                <a:ext cx="268738" cy="248381"/>
                <a:chOff x="-2916763" y="460171"/>
                <a:chExt cx="268738" cy="248381"/>
              </a:xfrm>
            </p:grpSpPr>
            <p:sp>
              <p:nvSpPr>
                <p:cNvPr id="110" name="Rechthoek 109">
                  <a:extLst>
                    <a:ext uri="{FF2B5EF4-FFF2-40B4-BE49-F238E27FC236}">
                      <a16:creationId xmlns:a16="http://schemas.microsoft.com/office/drawing/2014/main" id="{DE6D84B8-C51D-4D38-8F5D-A9E1E57E0CD4}"/>
                    </a:ext>
                  </a:extLst>
                </p:cNvPr>
                <p:cNvSpPr/>
                <p:nvPr/>
              </p:nvSpPr>
              <p:spPr>
                <a:xfrm>
                  <a:off x="-2916763" y="460171"/>
                  <a:ext cx="268738" cy="248381"/>
                </a:xfrm>
                <a:prstGeom prst="rect">
                  <a:avLst/>
                </a:prstGeom>
                <a:solidFill>
                  <a:srgbClr val="FFFFFF"/>
                </a:solidFill>
                <a:ln w="3175">
                  <a:solidFill>
                    <a:srgbClr val="DADAD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211F26"/>
                    </a:solidFill>
                    <a:latin typeface="Calibri" panose="020F0502020204030204" pitchFamily="34" charset="0"/>
                    <a:cs typeface="Calibri" panose="020F0502020204030204" pitchFamily="34" charset="0"/>
                  </a:endParaRPr>
                </a:p>
              </p:txBody>
            </p:sp>
            <p:grpSp>
              <p:nvGrpSpPr>
                <p:cNvPr id="111" name="Groep 110">
                  <a:extLst>
                    <a:ext uri="{FF2B5EF4-FFF2-40B4-BE49-F238E27FC236}">
                      <a16:creationId xmlns:a16="http://schemas.microsoft.com/office/drawing/2014/main" id="{D9D2DB23-BFC0-4E49-B817-C730C1E03205}"/>
                    </a:ext>
                  </a:extLst>
                </p:cNvPr>
                <p:cNvGrpSpPr/>
                <p:nvPr/>
              </p:nvGrpSpPr>
              <p:grpSpPr>
                <a:xfrm>
                  <a:off x="-2866744" y="518074"/>
                  <a:ext cx="168701" cy="132575"/>
                  <a:chOff x="-2866744" y="518074"/>
                  <a:chExt cx="168701" cy="132575"/>
                </a:xfrm>
              </p:grpSpPr>
              <p:cxnSp>
                <p:nvCxnSpPr>
                  <p:cNvPr id="113" name="Rechte verbindingslijn 112">
                    <a:extLst>
                      <a:ext uri="{FF2B5EF4-FFF2-40B4-BE49-F238E27FC236}">
                        <a16:creationId xmlns:a16="http://schemas.microsoft.com/office/drawing/2014/main" id="{E91C4186-8487-4811-8F32-6FE66483D91B}"/>
                      </a:ext>
                    </a:extLst>
                  </p:cNvPr>
                  <p:cNvCxnSpPr/>
                  <p:nvPr/>
                </p:nvCxnSpPr>
                <p:spPr>
                  <a:xfrm>
                    <a:off x="-2866744" y="518074"/>
                    <a:ext cx="168701" cy="0"/>
                  </a:xfrm>
                  <a:prstGeom prst="line">
                    <a:avLst/>
                  </a:prstGeom>
                  <a:solidFill>
                    <a:schemeClr val="bg1"/>
                  </a:solidFill>
                  <a:ln w="12700" cap="flat" cmpd="sng" algn="ctr">
                    <a:solidFill>
                      <a:srgbClr val="9D9FA1"/>
                    </a:solidFill>
                    <a:prstDash val="solid"/>
                  </a:ln>
                  <a:effectLst/>
                </p:spPr>
              </p:cxnSp>
              <p:cxnSp>
                <p:nvCxnSpPr>
                  <p:cNvPr id="114" name="Rechte verbindingslijn 113">
                    <a:extLst>
                      <a:ext uri="{FF2B5EF4-FFF2-40B4-BE49-F238E27FC236}">
                        <a16:creationId xmlns:a16="http://schemas.microsoft.com/office/drawing/2014/main" id="{F358D856-8BB2-4ADA-A61F-F594CDF529BB}"/>
                      </a:ext>
                    </a:extLst>
                  </p:cNvPr>
                  <p:cNvCxnSpPr/>
                  <p:nvPr/>
                </p:nvCxnSpPr>
                <p:spPr>
                  <a:xfrm>
                    <a:off x="-2866744" y="650649"/>
                    <a:ext cx="168701" cy="0"/>
                  </a:xfrm>
                  <a:prstGeom prst="line">
                    <a:avLst/>
                  </a:prstGeom>
                  <a:solidFill>
                    <a:schemeClr val="bg1"/>
                  </a:solidFill>
                  <a:ln w="12700" cap="flat" cmpd="sng" algn="ctr">
                    <a:solidFill>
                      <a:srgbClr val="9D9FA1"/>
                    </a:solidFill>
                    <a:prstDash val="solid"/>
                  </a:ln>
                  <a:effectLst/>
                </p:spPr>
              </p:cxnSp>
              <p:cxnSp>
                <p:nvCxnSpPr>
                  <p:cNvPr id="115" name="Rechte verbindingslijn 114">
                    <a:extLst>
                      <a:ext uri="{FF2B5EF4-FFF2-40B4-BE49-F238E27FC236}">
                        <a16:creationId xmlns:a16="http://schemas.microsoft.com/office/drawing/2014/main" id="{0B7560C3-8EB4-4D7D-9B08-9EF95594789B}"/>
                      </a:ext>
                    </a:extLst>
                  </p:cNvPr>
                  <p:cNvCxnSpPr/>
                  <p:nvPr/>
                </p:nvCxnSpPr>
                <p:spPr>
                  <a:xfrm>
                    <a:off x="-2773990" y="617506"/>
                    <a:ext cx="75947" cy="0"/>
                  </a:xfrm>
                  <a:prstGeom prst="line">
                    <a:avLst/>
                  </a:prstGeom>
                  <a:solidFill>
                    <a:schemeClr val="bg1"/>
                  </a:solidFill>
                  <a:ln w="12700" cap="flat" cmpd="sng" algn="ctr">
                    <a:solidFill>
                      <a:srgbClr val="9D9FA1"/>
                    </a:solidFill>
                    <a:prstDash val="solid"/>
                  </a:ln>
                  <a:effectLst/>
                </p:spPr>
              </p:cxnSp>
              <p:cxnSp>
                <p:nvCxnSpPr>
                  <p:cNvPr id="116" name="Rechte verbindingslijn 115">
                    <a:extLst>
                      <a:ext uri="{FF2B5EF4-FFF2-40B4-BE49-F238E27FC236}">
                        <a16:creationId xmlns:a16="http://schemas.microsoft.com/office/drawing/2014/main" id="{88F9F727-CF3A-4A90-9697-E26CB9934E22}"/>
                      </a:ext>
                    </a:extLst>
                  </p:cNvPr>
                  <p:cNvCxnSpPr/>
                  <p:nvPr/>
                </p:nvCxnSpPr>
                <p:spPr>
                  <a:xfrm>
                    <a:off x="-2773990" y="584362"/>
                    <a:ext cx="75947" cy="0"/>
                  </a:xfrm>
                  <a:prstGeom prst="line">
                    <a:avLst/>
                  </a:prstGeom>
                  <a:solidFill>
                    <a:schemeClr val="bg1"/>
                  </a:solidFill>
                  <a:ln w="12700" cap="flat" cmpd="sng" algn="ctr">
                    <a:solidFill>
                      <a:srgbClr val="9D9FA1"/>
                    </a:solidFill>
                    <a:prstDash val="solid"/>
                  </a:ln>
                  <a:effectLst/>
                </p:spPr>
              </p:cxnSp>
              <p:cxnSp>
                <p:nvCxnSpPr>
                  <p:cNvPr id="117" name="Rechte verbindingslijn 116">
                    <a:extLst>
                      <a:ext uri="{FF2B5EF4-FFF2-40B4-BE49-F238E27FC236}">
                        <a16:creationId xmlns:a16="http://schemas.microsoft.com/office/drawing/2014/main" id="{E9B5AA55-B6C8-422E-AB20-2AEEE6B1DC62}"/>
                      </a:ext>
                    </a:extLst>
                  </p:cNvPr>
                  <p:cNvCxnSpPr/>
                  <p:nvPr/>
                </p:nvCxnSpPr>
                <p:spPr>
                  <a:xfrm>
                    <a:off x="-2773990" y="551218"/>
                    <a:ext cx="75947" cy="0"/>
                  </a:xfrm>
                  <a:prstGeom prst="line">
                    <a:avLst/>
                  </a:prstGeom>
                  <a:solidFill>
                    <a:schemeClr val="bg1"/>
                  </a:solidFill>
                  <a:ln w="12700" cap="flat" cmpd="sng" algn="ctr">
                    <a:solidFill>
                      <a:srgbClr val="9D9FA1"/>
                    </a:solidFill>
                    <a:prstDash val="solid"/>
                  </a:ln>
                  <a:effectLst/>
                </p:spPr>
              </p:cxnSp>
            </p:grpSp>
            <p:sp>
              <p:nvSpPr>
                <p:cNvPr id="112" name="Pijl: rechts 111">
                  <a:extLst>
                    <a:ext uri="{FF2B5EF4-FFF2-40B4-BE49-F238E27FC236}">
                      <a16:creationId xmlns:a16="http://schemas.microsoft.com/office/drawing/2014/main" id="{65FA4762-0A01-4A34-96F0-C76E7F7172CC}"/>
                    </a:ext>
                  </a:extLst>
                </p:cNvPr>
                <p:cNvSpPr/>
                <p:nvPr/>
              </p:nvSpPr>
              <p:spPr>
                <a:xfrm flipH="1">
                  <a:off x="-2866744" y="549740"/>
                  <a:ext cx="70676" cy="67902"/>
                </a:xfrm>
                <a:prstGeom prst="rightArrow">
                  <a:avLst>
                    <a:gd name="adj1" fmla="val 25329"/>
                    <a:gd name="adj2" fmla="val 63628"/>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grpSp>
        </p:grpSp>
      </p:grpSp>
      <p:sp>
        <p:nvSpPr>
          <p:cNvPr id="9" name="Titel 8">
            <a:extLst>
              <a:ext uri="{FF2B5EF4-FFF2-40B4-BE49-F238E27FC236}">
                <a16:creationId xmlns:a16="http://schemas.microsoft.com/office/drawing/2014/main" id="{3B42EF8E-F072-4427-A784-E0FBEBFD5929}"/>
              </a:ext>
            </a:extLst>
          </p:cNvPr>
          <p:cNvSpPr>
            <a:spLocks noGrp="1"/>
          </p:cNvSpPr>
          <p:nvPr>
            <p:ph type="title" hasCustomPrompt="1"/>
          </p:nvPr>
        </p:nvSpPr>
        <p:spPr>
          <a:xfrm>
            <a:off x="0" y="0"/>
            <a:ext cx="1699729" cy="1331194"/>
          </a:xfrm>
          <a:custGeom>
            <a:avLst/>
            <a:gdLst>
              <a:gd name="connsiteX0" fmla="*/ 0 w 3259016"/>
              <a:gd name="connsiteY0" fmla="*/ 0 h 1348154"/>
              <a:gd name="connsiteX1" fmla="*/ 3259016 w 3259016"/>
              <a:gd name="connsiteY1" fmla="*/ 0 h 1348154"/>
              <a:gd name="connsiteX2" fmla="*/ 3247292 w 3259016"/>
              <a:gd name="connsiteY2" fmla="*/ 1230923 h 1348154"/>
              <a:gd name="connsiteX3" fmla="*/ 0 w 3259016"/>
              <a:gd name="connsiteY3" fmla="*/ 1348154 h 1348154"/>
            </a:gdLst>
            <a:ahLst/>
            <a:cxnLst>
              <a:cxn ang="0">
                <a:pos x="connsiteX0" y="connsiteY0"/>
              </a:cxn>
              <a:cxn ang="0">
                <a:pos x="connsiteX1" y="connsiteY1"/>
              </a:cxn>
              <a:cxn ang="0">
                <a:pos x="connsiteX2" y="connsiteY2"/>
              </a:cxn>
              <a:cxn ang="0">
                <a:pos x="connsiteX3" y="connsiteY3"/>
              </a:cxn>
            </a:cxnLst>
            <a:rect l="l" t="t" r="r" b="b"/>
            <a:pathLst>
              <a:path w="3259016" h="1348154">
                <a:moveTo>
                  <a:pt x="0" y="0"/>
                </a:moveTo>
                <a:lnTo>
                  <a:pt x="3259016" y="0"/>
                </a:lnTo>
                <a:lnTo>
                  <a:pt x="3247292" y="1230923"/>
                </a:lnTo>
                <a:lnTo>
                  <a:pt x="0" y="1348154"/>
                </a:lnTo>
                <a:close/>
              </a:path>
            </a:pathLst>
          </a:custGeom>
          <a:solidFill>
            <a:schemeClr val="tx1"/>
          </a:solidFill>
        </p:spPr>
        <p:txBody>
          <a:bodyPr wrap="none" lIns="540000" tIns="504000" rIns="720000" bIns="504000" anchor="t" anchorCtr="0">
            <a:spAutoFit/>
          </a:bodyPr>
          <a:lstStyle>
            <a:lvl1pPr>
              <a:lnSpc>
                <a:spcPct val="100000"/>
              </a:lnSpc>
              <a:defRPr sz="1800">
                <a:solidFill>
                  <a:schemeClr val="bg1"/>
                </a:solidFill>
              </a:defRPr>
            </a:lvl1pPr>
          </a:lstStyle>
          <a:p>
            <a:r>
              <a:rPr lang="nl-NL"/>
              <a:t>Titel</a:t>
            </a:r>
          </a:p>
        </p:txBody>
      </p:sp>
      <p:sp>
        <p:nvSpPr>
          <p:cNvPr id="10" name="tekst">
            <a:extLst>
              <a:ext uri="{FF2B5EF4-FFF2-40B4-BE49-F238E27FC236}">
                <a16:creationId xmlns:a16="http://schemas.microsoft.com/office/drawing/2014/main" id="{1666EADC-9024-4FF6-9D2D-3372EA71A6E1}"/>
              </a:ext>
            </a:extLst>
          </p:cNvPr>
          <p:cNvSpPr>
            <a:spLocks noGrp="1"/>
          </p:cNvSpPr>
          <p:nvPr>
            <p:ph type="body" sz="quarter" idx="13" hasCustomPrompt="1"/>
          </p:nvPr>
        </p:nvSpPr>
        <p:spPr>
          <a:xfrm>
            <a:off x="547690" y="1793875"/>
            <a:ext cx="11101385" cy="4310064"/>
          </a:xfrm>
        </p:spPr>
        <p:txBody>
          <a:bodyPr/>
          <a:lstStyle/>
          <a:p>
            <a:pPr lvl="0"/>
            <a:r>
              <a:rPr lang="nl-NL"/>
              <a:t>Bullet</a:t>
            </a:r>
          </a:p>
          <a:p>
            <a:pPr lvl="1"/>
            <a:r>
              <a:rPr lang="nl-NL"/>
              <a:t>Sub-</a:t>
            </a:r>
            <a:r>
              <a:rPr lang="nl-NL" err="1"/>
              <a:t>bullet</a:t>
            </a:r>
            <a:endParaRPr lang="nl-NL"/>
          </a:p>
          <a:p>
            <a:pPr lvl="2"/>
            <a:r>
              <a:rPr lang="nl-NL"/>
              <a:t>Platte tekst</a:t>
            </a:r>
          </a:p>
          <a:p>
            <a:pPr lvl="2"/>
            <a:endParaRPr lang="nl-NL"/>
          </a:p>
          <a:p>
            <a:pPr lvl="3"/>
            <a:r>
              <a:rPr lang="nl-NL"/>
              <a:t>Subtitel (roze)</a:t>
            </a:r>
          </a:p>
          <a:p>
            <a:pPr lvl="4"/>
            <a:r>
              <a:rPr lang="nl-NL"/>
              <a:t>Subtitel (zwart)</a:t>
            </a:r>
          </a:p>
          <a:p>
            <a:pPr lvl="4"/>
            <a:endParaRPr lang="nl-NL"/>
          </a:p>
          <a:p>
            <a:pPr lvl="5"/>
            <a:r>
              <a:rPr lang="nl-NL"/>
              <a:t>Kop</a:t>
            </a:r>
          </a:p>
          <a:p>
            <a:pPr lvl="6"/>
            <a:r>
              <a:rPr lang="nl-NL"/>
              <a:t>Numerieke </a:t>
            </a:r>
            <a:r>
              <a:rPr lang="nl-NL" err="1"/>
              <a:t>bullet</a:t>
            </a:r>
            <a:endParaRPr lang="nl-NL"/>
          </a:p>
          <a:p>
            <a:pPr lvl="7"/>
            <a:r>
              <a:rPr lang="nl-NL"/>
              <a:t>Bullet</a:t>
            </a:r>
          </a:p>
          <a:p>
            <a:pPr lvl="7"/>
            <a:endParaRPr lang="nl-NL"/>
          </a:p>
          <a:p>
            <a:pPr lvl="8"/>
            <a:r>
              <a:rPr lang="nl-NL"/>
              <a:t>*Bronvermelding</a:t>
            </a:r>
          </a:p>
        </p:txBody>
      </p:sp>
      <p:sp>
        <p:nvSpPr>
          <p:cNvPr id="6" name="dianummer">
            <a:extLst>
              <a:ext uri="{FF2B5EF4-FFF2-40B4-BE49-F238E27FC236}">
                <a16:creationId xmlns:a16="http://schemas.microsoft.com/office/drawing/2014/main" id="{C8474D2A-EAE8-4700-98D0-EF6368634975}"/>
              </a:ext>
            </a:extLst>
          </p:cNvPr>
          <p:cNvSpPr>
            <a:spLocks noGrp="1"/>
          </p:cNvSpPr>
          <p:nvPr>
            <p:ph type="sldNum" sz="quarter" idx="12"/>
          </p:nvPr>
        </p:nvSpPr>
        <p:spPr/>
        <p:txBody>
          <a:bodyPr/>
          <a:lstStyle>
            <a:lvl1pPr>
              <a:defRPr>
                <a:solidFill>
                  <a:schemeClr val="tx1"/>
                </a:solidFill>
              </a:defRPr>
            </a:lvl1pPr>
          </a:lstStyle>
          <a:p>
            <a:fld id="{361A1203-CA3D-4D48-AFA0-9D668419C1D5}" type="slidenum">
              <a:rPr lang="nl-NL" smtClean="0"/>
              <a:pPr/>
              <a:t>‹#›</a:t>
            </a:fld>
            <a:endParaRPr lang="nl-NL"/>
          </a:p>
        </p:txBody>
      </p:sp>
      <p:sp>
        <p:nvSpPr>
          <p:cNvPr id="11" name="- INFO">
            <a:extLst>
              <a:ext uri="{FF2B5EF4-FFF2-40B4-BE49-F238E27FC236}">
                <a16:creationId xmlns:a16="http://schemas.microsoft.com/office/drawing/2014/main" id="{1AEB4AC2-3D2B-45A4-9CF9-8D96D0FEFB49}"/>
              </a:ext>
            </a:extLst>
          </p:cNvPr>
          <p:cNvSpPr txBox="1"/>
          <p:nvPr/>
        </p:nvSpPr>
        <p:spPr>
          <a:xfrm>
            <a:off x="0" y="-321991"/>
            <a:ext cx="12179300" cy="198456"/>
          </a:xfrm>
          <a:prstGeom prst="rect">
            <a:avLst/>
          </a:prstGeom>
          <a:noFill/>
        </p:spPr>
        <p:txBody>
          <a:bodyPr wrap="square" lIns="0" tIns="0" rIns="0" bIns="0" rtlCol="0" anchor="ctr" anchorCtr="0">
            <a:noAutofit/>
          </a:bodyPr>
          <a:lstStyle/>
          <a:p>
            <a:pPr algn="l"/>
            <a:r>
              <a:rPr lang="nl-NL" sz="1400" b="1" cap="none" spc="0" baseline="0">
                <a:solidFill>
                  <a:sysClr val="windowText" lastClr="000000"/>
                </a:solidFill>
                <a:latin typeface="+mn-lt"/>
                <a:cs typeface="Calibri" panose="020F0502020204030204" pitchFamily="34" charset="0"/>
              </a:rPr>
              <a:t>Tekst</a:t>
            </a:r>
          </a:p>
        </p:txBody>
      </p:sp>
    </p:spTree>
    <p:extLst>
      <p:ext uri="{BB962C8B-B14F-4D97-AF65-F5344CB8AC3E}">
        <p14:creationId xmlns:p14="http://schemas.microsoft.com/office/powerpoint/2010/main" val="3098980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Inhoudsopgave">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442175BC-9782-43CF-992F-4DC22FE5CE49}"/>
              </a:ext>
            </a:extLst>
          </p:cNvPr>
          <p:cNvSpPr>
            <a:spLocks noGrp="1"/>
          </p:cNvSpPr>
          <p:nvPr>
            <p:ph type="title" hasCustomPrompt="1"/>
          </p:nvPr>
        </p:nvSpPr>
        <p:spPr>
          <a:xfrm>
            <a:off x="0" y="0"/>
            <a:ext cx="1699729" cy="1294843"/>
          </a:xfrm>
          <a:custGeom>
            <a:avLst/>
            <a:gdLst>
              <a:gd name="connsiteX0" fmla="*/ 0 w 3259016"/>
              <a:gd name="connsiteY0" fmla="*/ 0 h 1348154"/>
              <a:gd name="connsiteX1" fmla="*/ 3259016 w 3259016"/>
              <a:gd name="connsiteY1" fmla="*/ 0 h 1348154"/>
              <a:gd name="connsiteX2" fmla="*/ 3247292 w 3259016"/>
              <a:gd name="connsiteY2" fmla="*/ 1230923 h 1348154"/>
              <a:gd name="connsiteX3" fmla="*/ 0 w 3259016"/>
              <a:gd name="connsiteY3" fmla="*/ 1348154 h 1348154"/>
            </a:gdLst>
            <a:ahLst/>
            <a:cxnLst>
              <a:cxn ang="0">
                <a:pos x="connsiteX0" y="connsiteY0"/>
              </a:cxn>
              <a:cxn ang="0">
                <a:pos x="connsiteX1" y="connsiteY1"/>
              </a:cxn>
              <a:cxn ang="0">
                <a:pos x="connsiteX2" y="connsiteY2"/>
              </a:cxn>
              <a:cxn ang="0">
                <a:pos x="connsiteX3" y="connsiteY3"/>
              </a:cxn>
            </a:cxnLst>
            <a:rect l="l" t="t" r="r" b="b"/>
            <a:pathLst>
              <a:path w="3259016" h="1348154">
                <a:moveTo>
                  <a:pt x="0" y="0"/>
                </a:moveTo>
                <a:lnTo>
                  <a:pt x="3259016" y="0"/>
                </a:lnTo>
                <a:lnTo>
                  <a:pt x="3247292" y="1230923"/>
                </a:lnTo>
                <a:lnTo>
                  <a:pt x="0" y="1348154"/>
                </a:lnTo>
                <a:close/>
              </a:path>
            </a:pathLst>
          </a:custGeom>
          <a:solidFill>
            <a:schemeClr val="tx1"/>
          </a:solidFill>
        </p:spPr>
        <p:txBody>
          <a:bodyPr wrap="none" lIns="540000" tIns="504000" rIns="720000" bIns="504000" anchor="t" anchorCtr="0">
            <a:spAutoFit/>
          </a:bodyPr>
          <a:lstStyle>
            <a:lvl1pPr>
              <a:lnSpc>
                <a:spcPct val="100000"/>
              </a:lnSpc>
              <a:defRPr sz="1800">
                <a:solidFill>
                  <a:schemeClr val="bg1"/>
                </a:solidFill>
              </a:defRPr>
            </a:lvl1pPr>
          </a:lstStyle>
          <a:p>
            <a:r>
              <a:rPr lang="nl-NL"/>
              <a:t>Titel</a:t>
            </a:r>
          </a:p>
        </p:txBody>
      </p:sp>
      <p:sp>
        <p:nvSpPr>
          <p:cNvPr id="6" name="dianummer">
            <a:extLst>
              <a:ext uri="{FF2B5EF4-FFF2-40B4-BE49-F238E27FC236}">
                <a16:creationId xmlns:a16="http://schemas.microsoft.com/office/drawing/2014/main" id="{C8474D2A-EAE8-4700-98D0-EF6368634975}"/>
              </a:ext>
            </a:extLst>
          </p:cNvPr>
          <p:cNvSpPr>
            <a:spLocks noGrp="1"/>
          </p:cNvSpPr>
          <p:nvPr>
            <p:ph type="sldNum" sz="quarter" idx="12"/>
          </p:nvPr>
        </p:nvSpPr>
        <p:spPr/>
        <p:txBody>
          <a:bodyPr/>
          <a:lstStyle>
            <a:lvl1pPr>
              <a:defRPr>
                <a:solidFill>
                  <a:schemeClr val="tx1"/>
                </a:solidFill>
              </a:defRPr>
            </a:lvl1pPr>
          </a:lstStyle>
          <a:p>
            <a:fld id="{361A1203-CA3D-4D48-AFA0-9D668419C1D5}" type="slidenum">
              <a:rPr lang="nl-NL" smtClean="0"/>
              <a:pPr/>
              <a:t>‹#›</a:t>
            </a:fld>
            <a:endParaRPr lang="nl-NL"/>
          </a:p>
        </p:txBody>
      </p:sp>
      <p:sp>
        <p:nvSpPr>
          <p:cNvPr id="7" name="- INFO">
            <a:extLst>
              <a:ext uri="{FF2B5EF4-FFF2-40B4-BE49-F238E27FC236}">
                <a16:creationId xmlns:a16="http://schemas.microsoft.com/office/drawing/2014/main" id="{D9D58102-57DD-40BA-9E12-ACD9421E5DEC}"/>
              </a:ext>
            </a:extLst>
          </p:cNvPr>
          <p:cNvSpPr txBox="1"/>
          <p:nvPr/>
        </p:nvSpPr>
        <p:spPr>
          <a:xfrm>
            <a:off x="0" y="-321991"/>
            <a:ext cx="12179300" cy="198456"/>
          </a:xfrm>
          <a:prstGeom prst="rect">
            <a:avLst/>
          </a:prstGeom>
          <a:noFill/>
        </p:spPr>
        <p:txBody>
          <a:bodyPr wrap="square" lIns="0" tIns="0" rIns="0" bIns="0" rtlCol="0" anchor="ctr" anchorCtr="0">
            <a:noAutofit/>
          </a:bodyPr>
          <a:lstStyle/>
          <a:p>
            <a:pPr algn="l"/>
            <a:r>
              <a:rPr lang="nl-NL" sz="1400" b="1" cap="none" spc="0" baseline="0">
                <a:solidFill>
                  <a:sysClr val="windowText" lastClr="000000"/>
                </a:solidFill>
                <a:latin typeface="+mn-lt"/>
                <a:cs typeface="Calibri" panose="020F0502020204030204" pitchFamily="34" charset="0"/>
              </a:rPr>
              <a:t>Inhoudsopgave</a:t>
            </a:r>
          </a:p>
        </p:txBody>
      </p:sp>
      <p:sp>
        <p:nvSpPr>
          <p:cNvPr id="5" name="tabel">
            <a:extLst>
              <a:ext uri="{FF2B5EF4-FFF2-40B4-BE49-F238E27FC236}">
                <a16:creationId xmlns:a16="http://schemas.microsoft.com/office/drawing/2014/main" id="{CB296054-9255-49E1-9C47-0EB7ECA2C289}"/>
              </a:ext>
            </a:extLst>
          </p:cNvPr>
          <p:cNvSpPr>
            <a:spLocks noGrp="1"/>
          </p:cNvSpPr>
          <p:nvPr>
            <p:ph type="tbl" sz="quarter" idx="16" hasCustomPrompt="1"/>
          </p:nvPr>
        </p:nvSpPr>
        <p:spPr>
          <a:xfrm>
            <a:off x="6363711" y="1793875"/>
            <a:ext cx="5285364" cy="4310064"/>
          </a:xfrm>
        </p:spPr>
        <p:txBody>
          <a:bodyPr bIns="1260000" anchor="ctr" anchorCtr="0">
            <a:normAutofit/>
          </a:bodyPr>
          <a:lstStyle>
            <a:lvl1pPr marL="0" indent="0" algn="ctr">
              <a:lnSpc>
                <a:spcPct val="100000"/>
              </a:lnSpc>
              <a:spcBef>
                <a:spcPts val="0"/>
              </a:spcBef>
              <a:buNone/>
              <a:defRPr sz="1400">
                <a:solidFill>
                  <a:schemeClr val="bg1">
                    <a:lumMod val="50000"/>
                  </a:schemeClr>
                </a:solidFill>
              </a:defRPr>
            </a:lvl1pPr>
          </a:lstStyle>
          <a:p>
            <a:r>
              <a:rPr lang="nl-NL"/>
              <a:t>Klik op onderstaand icon</a:t>
            </a:r>
            <a:br>
              <a:rPr lang="nl-NL"/>
            </a:br>
            <a:r>
              <a:rPr lang="nl-NL"/>
              <a:t>om een tabel in te voegen</a:t>
            </a:r>
          </a:p>
        </p:txBody>
      </p:sp>
      <p:sp>
        <p:nvSpPr>
          <p:cNvPr id="8" name="tabel">
            <a:extLst>
              <a:ext uri="{FF2B5EF4-FFF2-40B4-BE49-F238E27FC236}">
                <a16:creationId xmlns:a16="http://schemas.microsoft.com/office/drawing/2014/main" id="{551C3DDB-26BB-48B2-8A6B-009E0910794E}"/>
              </a:ext>
            </a:extLst>
          </p:cNvPr>
          <p:cNvSpPr>
            <a:spLocks noGrp="1"/>
          </p:cNvSpPr>
          <p:nvPr>
            <p:ph type="tbl" sz="quarter" idx="17" hasCustomPrompt="1"/>
          </p:nvPr>
        </p:nvSpPr>
        <p:spPr>
          <a:xfrm>
            <a:off x="534988" y="1793875"/>
            <a:ext cx="5285364" cy="4310064"/>
          </a:xfrm>
        </p:spPr>
        <p:txBody>
          <a:bodyPr bIns="1260000" anchor="ctr" anchorCtr="0">
            <a:normAutofit/>
          </a:bodyPr>
          <a:lstStyle>
            <a:lvl1pPr marL="0" indent="0" algn="ctr">
              <a:lnSpc>
                <a:spcPct val="100000"/>
              </a:lnSpc>
              <a:spcBef>
                <a:spcPts val="0"/>
              </a:spcBef>
              <a:buNone/>
              <a:defRPr sz="1400">
                <a:solidFill>
                  <a:schemeClr val="bg1">
                    <a:lumMod val="50000"/>
                  </a:schemeClr>
                </a:solidFill>
              </a:defRPr>
            </a:lvl1pPr>
          </a:lstStyle>
          <a:p>
            <a:r>
              <a:rPr lang="nl-NL"/>
              <a:t>Klik op onderstaand icon</a:t>
            </a:r>
            <a:br>
              <a:rPr lang="nl-NL"/>
            </a:br>
            <a:r>
              <a:rPr lang="nl-NL"/>
              <a:t>om een tabel in te voegen</a:t>
            </a:r>
          </a:p>
        </p:txBody>
      </p:sp>
    </p:spTree>
    <p:extLst>
      <p:ext uri="{BB962C8B-B14F-4D97-AF65-F5344CB8AC3E}">
        <p14:creationId xmlns:p14="http://schemas.microsoft.com/office/powerpoint/2010/main" val="2178547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el slide [#1]">
    <p:spTree>
      <p:nvGrpSpPr>
        <p:cNvPr id="1" name=""/>
        <p:cNvGrpSpPr/>
        <p:nvPr/>
      </p:nvGrpSpPr>
      <p:grpSpPr>
        <a:xfrm>
          <a:off x="0" y="0"/>
          <a:ext cx="0" cy="0"/>
          <a:chOff x="0" y="0"/>
          <a:chExt cx="0" cy="0"/>
        </a:xfrm>
      </p:grpSpPr>
      <p:grpSp>
        <p:nvGrpSpPr>
          <p:cNvPr id="7" name="INSTRUCTIE">
            <a:extLst>
              <a:ext uri="{FF2B5EF4-FFF2-40B4-BE49-F238E27FC236}">
                <a16:creationId xmlns:a16="http://schemas.microsoft.com/office/drawing/2014/main" id="{33ACE165-4AF3-4025-B469-68DA5772962B}"/>
              </a:ext>
            </a:extLst>
          </p:cNvPr>
          <p:cNvGrpSpPr/>
          <p:nvPr/>
        </p:nvGrpSpPr>
        <p:grpSpPr>
          <a:xfrm>
            <a:off x="12377595" y="0"/>
            <a:ext cx="3693386" cy="5270646"/>
            <a:chOff x="-3786437" y="0"/>
            <a:chExt cx="3693386" cy="5270646"/>
          </a:xfrm>
        </p:grpSpPr>
        <p:sp>
          <p:nvSpPr>
            <p:cNvPr id="8" name="Rechthoek 7">
              <a:extLst>
                <a:ext uri="{FF2B5EF4-FFF2-40B4-BE49-F238E27FC236}">
                  <a16:creationId xmlns:a16="http://schemas.microsoft.com/office/drawing/2014/main" id="{57493A80-678A-44DC-8366-305DDAA086AA}"/>
                </a:ext>
              </a:extLst>
            </p:cNvPr>
            <p:cNvSpPr/>
            <p:nvPr/>
          </p:nvSpPr>
          <p:spPr>
            <a:xfrm>
              <a:off x="-3786437" y="4442646"/>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1200" b="1" cap="all" baseline="0" noProof="0">
                  <a:solidFill>
                    <a:srgbClr val="211F26"/>
                  </a:solidFill>
                  <a:latin typeface="Calibri" panose="020F0502020204030204" pitchFamily="34" charset="0"/>
                  <a:cs typeface="Calibri" panose="020F0502020204030204" pitchFamily="34" charset="0"/>
                </a:rPr>
                <a:t>Meer weten?</a:t>
              </a:r>
              <a:br>
                <a:rPr lang="nl-NL" sz="1200" cap="all" baseline="0" noProof="0">
                  <a:solidFill>
                    <a:srgbClr val="211F26"/>
                  </a:solidFill>
                  <a:latin typeface="Calibri" panose="020F0502020204030204" pitchFamily="34" charset="0"/>
                  <a:cs typeface="Calibri" panose="020F0502020204030204" pitchFamily="34" charset="0"/>
                </a:rPr>
              </a:br>
              <a:r>
                <a:rPr lang="nl-NL" sz="1200" cap="none" baseline="0" noProof="0">
                  <a:solidFill>
                    <a:srgbClr val="211F26"/>
                  </a:solidFill>
                  <a:latin typeface="Calibri" panose="020F0502020204030204" pitchFamily="34" charset="0"/>
                  <a:cs typeface="Calibri" panose="020F0502020204030204" pitchFamily="34" charset="0"/>
                </a:rPr>
                <a:t>Ga naar de instructie dia </a:t>
              </a:r>
              <a:r>
                <a:rPr lang="nl-NL" sz="1200" b="1" cap="none" baseline="0" noProof="0">
                  <a:solidFill>
                    <a:srgbClr val="211F26"/>
                  </a:solidFill>
                  <a:latin typeface="Calibri" panose="020F0502020204030204" pitchFamily="34" charset="0"/>
                  <a:cs typeface="Calibri" panose="020F0502020204030204" pitchFamily="34" charset="0"/>
                </a:rPr>
                <a:t>‘VIDEO INSTRUCTIES’</a:t>
              </a:r>
              <a:r>
                <a:rPr lang="nl-NL" sz="1200" cap="none" baseline="0" noProof="0">
                  <a:solidFill>
                    <a:srgbClr val="211F26"/>
                  </a:solidFill>
                  <a:latin typeface="Calibri" panose="020F0502020204030204" pitchFamily="34" charset="0"/>
                  <a:cs typeface="Calibri" panose="020F0502020204030204" pitchFamily="34" charset="0"/>
                </a:rPr>
                <a:t>.</a:t>
              </a:r>
              <a:br>
                <a:rPr lang="nl-NL" sz="1200" cap="none" baseline="0" noProof="0">
                  <a:solidFill>
                    <a:srgbClr val="211F26"/>
                  </a:solidFill>
                  <a:latin typeface="Calibri" panose="020F0502020204030204" pitchFamily="34" charset="0"/>
                  <a:cs typeface="Calibri" panose="020F0502020204030204" pitchFamily="34" charset="0"/>
                </a:rPr>
              </a:br>
              <a:r>
                <a:rPr lang="nl-NL" sz="1200" cap="none" baseline="0" noProof="0">
                  <a:solidFill>
                    <a:srgbClr val="211F26"/>
                  </a:solidFill>
                  <a:latin typeface="Calibri" panose="020F0502020204030204" pitchFamily="34" charset="0"/>
                  <a:cs typeface="Calibri" panose="020F0502020204030204" pitchFamily="34" charset="0"/>
                </a:rPr>
                <a:t>Deze vind je vooraan de presentatie of voeg je in via </a:t>
              </a:r>
              <a:r>
                <a:rPr lang="nl-NL" sz="1200" i="1" cap="none" baseline="0" noProof="0">
                  <a:solidFill>
                    <a:srgbClr val="211F26"/>
                  </a:solidFill>
                  <a:latin typeface="Calibri" panose="020F0502020204030204" pitchFamily="34" charset="0"/>
                  <a:cs typeface="Calibri" panose="020F0502020204030204" pitchFamily="34" charset="0"/>
                </a:rPr>
                <a:t>‘Start’</a:t>
              </a:r>
              <a:r>
                <a:rPr lang="nl-NL" sz="1200" cap="none" baseline="0" noProof="0">
                  <a:solidFill>
                    <a:srgbClr val="211F26"/>
                  </a:solidFill>
                  <a:latin typeface="Calibri" panose="020F0502020204030204" pitchFamily="34" charset="0"/>
                  <a:cs typeface="Calibri" panose="020F0502020204030204" pitchFamily="34" charset="0"/>
                </a:rPr>
                <a:t> &gt; </a:t>
              </a:r>
              <a:r>
                <a:rPr lang="nl-NL" sz="1200" i="1" cap="none" baseline="0" noProof="0">
                  <a:solidFill>
                    <a:srgbClr val="211F26"/>
                  </a:solidFill>
                  <a:latin typeface="Calibri" panose="020F0502020204030204" pitchFamily="34" charset="0"/>
                  <a:cs typeface="Calibri" panose="020F0502020204030204" pitchFamily="34" charset="0"/>
                </a:rPr>
                <a:t>‘Nieuwe dia’</a:t>
              </a:r>
            </a:p>
          </p:txBody>
        </p:sp>
        <p:sp>
          <p:nvSpPr>
            <p:cNvPr id="11" name="Rechthoek 10">
              <a:extLst>
                <a:ext uri="{FF2B5EF4-FFF2-40B4-BE49-F238E27FC236}">
                  <a16:creationId xmlns:a16="http://schemas.microsoft.com/office/drawing/2014/main" id="{52EB59F8-D37E-4DE0-815D-8C8E795D5372}"/>
                </a:ext>
              </a:extLst>
            </p:cNvPr>
            <p:cNvSpPr/>
            <p:nvPr/>
          </p:nvSpPr>
          <p:spPr>
            <a:xfrm>
              <a:off x="-3786165" y="0"/>
              <a:ext cx="3593091" cy="4440791"/>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nl-NL" sz="1400" b="1" cap="all" baseline="0" noProof="0">
                  <a:solidFill>
                    <a:schemeClr val="accent1"/>
                  </a:solidFill>
                  <a:latin typeface="Calibri" panose="020F0502020204030204" pitchFamily="34" charset="0"/>
                  <a:cs typeface="Calibri" panose="020F0502020204030204" pitchFamily="34" charset="0"/>
                </a:rPr>
                <a:t>Afbeelding invoegen/opmaken</a:t>
              </a:r>
            </a:p>
          </p:txBody>
        </p:sp>
        <p:sp>
          <p:nvSpPr>
            <p:cNvPr id="12" name="Ovaal 11">
              <a:extLst>
                <a:ext uri="{FF2B5EF4-FFF2-40B4-BE49-F238E27FC236}">
                  <a16:creationId xmlns:a16="http://schemas.microsoft.com/office/drawing/2014/main" id="{7AF2F250-A4D5-4E68-98A0-26A4C05F5ADF}"/>
                </a:ext>
              </a:extLst>
            </p:cNvPr>
            <p:cNvSpPr/>
            <p:nvPr/>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3" name="Rechthoek 12">
              <a:extLst>
                <a:ext uri="{FF2B5EF4-FFF2-40B4-BE49-F238E27FC236}">
                  <a16:creationId xmlns:a16="http://schemas.microsoft.com/office/drawing/2014/main" id="{C0BCA2E7-D7A5-44D2-9816-38F38D732271}"/>
                </a:ext>
              </a:extLst>
            </p:cNvPr>
            <p:cNvSpPr/>
            <p:nvPr/>
          </p:nvSpPr>
          <p:spPr>
            <a:xfrm>
              <a:off x="-3319415" y="465324"/>
              <a:ext cx="2944682" cy="65802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Wanneer nodig, verwijder de bestaande afbeelding d.m.v. de </a:t>
              </a:r>
              <a:r>
                <a:rPr kumimoji="0" lang="nl-NL"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‘Backspace toets’</a:t>
              </a:r>
              <a: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 Klik op het pictogram om een nieuwe afbeelding in te voegen </a:t>
              </a:r>
              <a:r>
                <a:rPr kumimoji="0" lang="nl-NL" sz="1200" b="0" i="1"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(zie onderstaand voorbeeld)</a:t>
              </a:r>
              <a: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14" name="Groep 13">
              <a:extLst>
                <a:ext uri="{FF2B5EF4-FFF2-40B4-BE49-F238E27FC236}">
                  <a16:creationId xmlns:a16="http://schemas.microsoft.com/office/drawing/2014/main" id="{20D1B965-283F-4D59-B4D5-8B9477A80839}"/>
                </a:ext>
              </a:extLst>
            </p:cNvPr>
            <p:cNvGrpSpPr/>
            <p:nvPr/>
          </p:nvGrpSpPr>
          <p:grpSpPr>
            <a:xfrm>
              <a:off x="-3316179" y="1231351"/>
              <a:ext cx="294789" cy="318834"/>
              <a:chOff x="14466489" y="1001522"/>
              <a:chExt cx="290627" cy="314333"/>
            </a:xfrm>
          </p:grpSpPr>
          <p:sp>
            <p:nvSpPr>
              <p:cNvPr id="43" name="Rechthoek 42">
                <a:extLst>
                  <a:ext uri="{FF2B5EF4-FFF2-40B4-BE49-F238E27FC236}">
                    <a16:creationId xmlns:a16="http://schemas.microsoft.com/office/drawing/2014/main" id="{2E7432D8-292D-4165-B208-F05498631F64}"/>
                  </a:ext>
                </a:extLst>
              </p:cNvPr>
              <p:cNvSpPr/>
              <p:nvPr/>
            </p:nvSpPr>
            <p:spPr>
              <a:xfrm>
                <a:off x="14466489" y="1001522"/>
                <a:ext cx="257935" cy="254168"/>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rgbClr val="211F26"/>
                  </a:solidFill>
                  <a:latin typeface="Calibri" panose="020F0502020204030204" pitchFamily="34" charset="0"/>
                  <a:cs typeface="Calibri" panose="020F0502020204030204" pitchFamily="34" charset="0"/>
                </a:endParaRPr>
              </a:p>
            </p:txBody>
          </p:sp>
          <p:sp>
            <p:nvSpPr>
              <p:cNvPr id="44" name="Ovaal 43">
                <a:extLst>
                  <a:ext uri="{FF2B5EF4-FFF2-40B4-BE49-F238E27FC236}">
                    <a16:creationId xmlns:a16="http://schemas.microsoft.com/office/drawing/2014/main" id="{3CDC50BE-2FE8-48AD-AB24-6C18FEBF5912}"/>
                  </a:ext>
                </a:extLst>
              </p:cNvPr>
              <p:cNvSpPr/>
              <p:nvPr/>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a:solidFill>
                    <a:srgbClr val="211F26"/>
                  </a:solidFill>
                  <a:latin typeface="Calibri" panose="020F0502020204030204" pitchFamily="34" charset="0"/>
                  <a:cs typeface="Calibri" panose="020F0502020204030204" pitchFamily="34" charset="0"/>
                </a:endParaRPr>
              </a:p>
            </p:txBody>
          </p:sp>
          <p:sp>
            <p:nvSpPr>
              <p:cNvPr id="45" name="Vrije vorm: vorm 44">
                <a:extLst>
                  <a:ext uri="{FF2B5EF4-FFF2-40B4-BE49-F238E27FC236}">
                    <a16:creationId xmlns:a16="http://schemas.microsoft.com/office/drawing/2014/main" id="{F0F87281-20E8-482C-8D24-D6F1D2892390}"/>
                  </a:ext>
                </a:extLst>
              </p:cNvPr>
              <p:cNvSpPr/>
              <p:nvPr/>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800" b="1" noProof="0">
                  <a:solidFill>
                    <a:srgbClr val="211F26"/>
                  </a:solidFill>
                  <a:latin typeface="Calibri" panose="020F0502020204030204" pitchFamily="34" charset="0"/>
                  <a:cs typeface="Calibri" panose="020F0502020204030204" pitchFamily="34" charset="0"/>
                </a:endParaRPr>
              </a:p>
            </p:txBody>
          </p:sp>
          <p:sp>
            <p:nvSpPr>
              <p:cNvPr id="46" name="Rechthoek: afgeronde hoeken 45">
                <a:extLst>
                  <a:ext uri="{FF2B5EF4-FFF2-40B4-BE49-F238E27FC236}">
                    <a16:creationId xmlns:a16="http://schemas.microsoft.com/office/drawing/2014/main" id="{BF7EAE29-73E8-40A4-9CE4-3D79DDF579BE}"/>
                  </a:ext>
                </a:extLst>
              </p:cNvPr>
              <p:cNvSpPr/>
              <p:nvPr/>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rgbClr val="211F26"/>
                  </a:solidFill>
                  <a:latin typeface="Calibri" panose="020F0502020204030204" pitchFamily="34" charset="0"/>
                  <a:cs typeface="Calibri" panose="020F0502020204030204" pitchFamily="34" charset="0"/>
                </a:endParaRPr>
              </a:p>
            </p:txBody>
          </p:sp>
          <p:cxnSp>
            <p:nvCxnSpPr>
              <p:cNvPr id="47" name="Rechte verbindingslijn 46">
                <a:extLst>
                  <a:ext uri="{FF2B5EF4-FFF2-40B4-BE49-F238E27FC236}">
                    <a16:creationId xmlns:a16="http://schemas.microsoft.com/office/drawing/2014/main" id="{A9C18702-E5A7-4498-8513-28C4660B4226}"/>
                  </a:ext>
                </a:extLst>
              </p:cNvPr>
              <p:cNvCxnSpPr>
                <a:cxnSpLocks/>
              </p:cNvCxnSpPr>
              <p:nvPr/>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48" name="Rechte verbindingslijn 47">
                <a:extLst>
                  <a:ext uri="{FF2B5EF4-FFF2-40B4-BE49-F238E27FC236}">
                    <a16:creationId xmlns:a16="http://schemas.microsoft.com/office/drawing/2014/main" id="{F2B45E02-1EC7-4118-BA0B-C5228E86C58E}"/>
                  </a:ext>
                </a:extLst>
              </p:cNvPr>
              <p:cNvCxnSpPr>
                <a:cxnSpLocks/>
                <a:stCxn id="46" idx="2"/>
              </p:cNvCxnSpPr>
              <p:nvPr/>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5" name="Ovaal 14">
              <a:extLst>
                <a:ext uri="{FF2B5EF4-FFF2-40B4-BE49-F238E27FC236}">
                  <a16:creationId xmlns:a16="http://schemas.microsoft.com/office/drawing/2014/main" id="{076953DD-9CF4-4FE5-9D70-4D8DB9D12B0A}"/>
                </a:ext>
              </a:extLst>
            </p:cNvPr>
            <p:cNvSpPr/>
            <p:nvPr/>
          </p:nvSpPr>
          <p:spPr>
            <a:xfrm>
              <a:off x="-3603587" y="172970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6" name="Rechthoek 15">
              <a:extLst>
                <a:ext uri="{FF2B5EF4-FFF2-40B4-BE49-F238E27FC236}">
                  <a16:creationId xmlns:a16="http://schemas.microsoft.com/office/drawing/2014/main" id="{60708B31-ED54-4124-811F-D4D2DECE3880}"/>
                </a:ext>
              </a:extLst>
            </p:cNvPr>
            <p:cNvSpPr/>
            <p:nvPr/>
          </p:nvSpPr>
          <p:spPr>
            <a:xfrm>
              <a:off x="-3319415" y="1729710"/>
              <a:ext cx="2944682" cy="32633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Selecteer de gewenste afbeelding</a:t>
              </a:r>
              <a:b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br>
              <a: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en klik op </a:t>
              </a:r>
              <a:r>
                <a:rPr kumimoji="0" lang="nl-NL"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‘Invoegen’</a:t>
              </a:r>
              <a: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a:t>
              </a:r>
            </a:p>
          </p:txBody>
        </p:sp>
        <p:grpSp>
          <p:nvGrpSpPr>
            <p:cNvPr id="17" name="Groep 16">
              <a:extLst>
                <a:ext uri="{FF2B5EF4-FFF2-40B4-BE49-F238E27FC236}">
                  <a16:creationId xmlns:a16="http://schemas.microsoft.com/office/drawing/2014/main" id="{03DC652A-AD21-4B5D-A92C-E50FD016F433}"/>
                </a:ext>
              </a:extLst>
            </p:cNvPr>
            <p:cNvGrpSpPr/>
            <p:nvPr/>
          </p:nvGrpSpPr>
          <p:grpSpPr>
            <a:xfrm>
              <a:off x="-3311319" y="2164285"/>
              <a:ext cx="825500" cy="209550"/>
              <a:chOff x="13504624" y="2482850"/>
              <a:chExt cx="825500" cy="209550"/>
            </a:xfrm>
          </p:grpSpPr>
          <p:sp>
            <p:nvSpPr>
              <p:cNvPr id="40" name="Rechthoek 39">
                <a:extLst>
                  <a:ext uri="{FF2B5EF4-FFF2-40B4-BE49-F238E27FC236}">
                    <a16:creationId xmlns:a16="http://schemas.microsoft.com/office/drawing/2014/main" id="{7EA2DDC7-E4AB-4EF1-9C40-FD4D30F9BF8F}"/>
                  </a:ext>
                </a:extLst>
              </p:cNvPr>
              <p:cNvSpPr/>
              <p:nvPr/>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900" b="0" noProof="0">
                    <a:solidFill>
                      <a:srgbClr val="211F26"/>
                    </a:solidFill>
                    <a:latin typeface="Calibri" panose="020F0502020204030204" pitchFamily="34" charset="0"/>
                    <a:cs typeface="Calibri" panose="020F0502020204030204" pitchFamily="34" charset="0"/>
                  </a:rPr>
                  <a:t>Invoegen</a:t>
                </a:r>
              </a:p>
            </p:txBody>
          </p:sp>
          <p:cxnSp>
            <p:nvCxnSpPr>
              <p:cNvPr id="41" name="Rechte verbindingslijn 40">
                <a:extLst>
                  <a:ext uri="{FF2B5EF4-FFF2-40B4-BE49-F238E27FC236}">
                    <a16:creationId xmlns:a16="http://schemas.microsoft.com/office/drawing/2014/main" id="{66B806AF-8092-4EB4-9D56-B9EB253BF422}"/>
                  </a:ext>
                </a:extLst>
              </p:cNvPr>
              <p:cNvCxnSpPr/>
              <p:nvPr/>
            </p:nvCxnSpPr>
            <p:spPr>
              <a:xfrm>
                <a:off x="14155269" y="2515250"/>
                <a:ext cx="0" cy="142717"/>
              </a:xfrm>
              <a:prstGeom prst="line">
                <a:avLst/>
              </a:prstGeom>
              <a:noFill/>
              <a:ln w="3175" cap="flat" cmpd="sng" algn="ctr">
                <a:solidFill>
                  <a:srgbClr val="44546A"/>
                </a:solidFill>
                <a:prstDash val="solid"/>
              </a:ln>
              <a:effectLst/>
            </p:spPr>
          </p:cxnSp>
          <p:sp>
            <p:nvSpPr>
              <p:cNvPr id="42" name="Gelijkbenige driehoek 41">
                <a:extLst>
                  <a:ext uri="{FF2B5EF4-FFF2-40B4-BE49-F238E27FC236}">
                    <a16:creationId xmlns:a16="http://schemas.microsoft.com/office/drawing/2014/main" id="{E118EC0B-5CA5-40E9-8391-C16AFB3A3601}"/>
                  </a:ext>
                </a:extLst>
              </p:cNvPr>
              <p:cNvSpPr/>
              <p:nvPr/>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a:solidFill>
                    <a:srgbClr val="211F26"/>
                  </a:solidFill>
                  <a:latin typeface="Calibri" panose="020F0502020204030204" pitchFamily="34" charset="0"/>
                  <a:cs typeface="Calibri" panose="020F0502020204030204" pitchFamily="34" charset="0"/>
                </a:endParaRPr>
              </a:p>
            </p:txBody>
          </p:sp>
        </p:grpSp>
        <p:sp>
          <p:nvSpPr>
            <p:cNvPr id="18" name="Ovaal 17">
              <a:extLst>
                <a:ext uri="{FF2B5EF4-FFF2-40B4-BE49-F238E27FC236}">
                  <a16:creationId xmlns:a16="http://schemas.microsoft.com/office/drawing/2014/main" id="{92732856-6B3A-445C-B5D6-BFE6315A0792}"/>
                </a:ext>
              </a:extLst>
            </p:cNvPr>
            <p:cNvSpPr/>
            <p:nvPr/>
          </p:nvSpPr>
          <p:spPr>
            <a:xfrm>
              <a:off x="-3603587" y="2553359"/>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00" b="1" i="0" u="none" strike="noStrike" kern="0" cap="none" spc="0" normalizeH="0" baseline="0" noProof="0">
                  <a:ln>
                    <a:noFill/>
                  </a:ln>
                  <a:solidFill>
                    <a:srgbClr val="FFFFFF"/>
                  </a:solidFill>
                  <a:effectLst/>
                  <a:uLnTx/>
                  <a:uFillTx/>
                  <a:latin typeface="Calibri" panose="020F0502020204030204" pitchFamily="34" charset="0"/>
                  <a:cs typeface="Calibri" panose="020F0502020204030204" pitchFamily="34" charset="0"/>
                </a:rPr>
                <a:t>3</a:t>
              </a:r>
            </a:p>
          </p:txBody>
        </p:sp>
        <p:sp>
          <p:nvSpPr>
            <p:cNvPr id="19" name="Rechthoek 18">
              <a:extLst>
                <a:ext uri="{FF2B5EF4-FFF2-40B4-BE49-F238E27FC236}">
                  <a16:creationId xmlns:a16="http://schemas.microsoft.com/office/drawing/2014/main" id="{7D47C60D-FF04-4313-9F97-F03C160DC74E}"/>
                </a:ext>
              </a:extLst>
            </p:cNvPr>
            <p:cNvSpPr/>
            <p:nvPr/>
          </p:nvSpPr>
          <p:spPr>
            <a:xfrm>
              <a:off x="-3319415" y="2553360"/>
              <a:ext cx="2944682" cy="979796"/>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Om de afbeelding te schalen of bij te snijden, ga naar de tab </a:t>
              </a:r>
              <a:r>
                <a:rPr kumimoji="0" lang="nl-NL"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‘Hulpmiddelen voor afbeeldingen - Opmaak’</a:t>
              </a:r>
              <a: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 en klik op de knop </a:t>
              </a:r>
              <a:r>
                <a:rPr kumimoji="0" lang="nl-NL"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‘Bijsnijden’</a:t>
              </a:r>
              <a:r>
                <a:rPr kumimoji="0" lang="nl-NL"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 Schaal met de bolletjes de afbeelding en met de hoekjes het afbeeldingskader.</a:t>
              </a:r>
            </a:p>
          </p:txBody>
        </p:sp>
        <p:grpSp>
          <p:nvGrpSpPr>
            <p:cNvPr id="20" name="Groep 19">
              <a:extLst>
                <a:ext uri="{FF2B5EF4-FFF2-40B4-BE49-F238E27FC236}">
                  <a16:creationId xmlns:a16="http://schemas.microsoft.com/office/drawing/2014/main" id="{C7F0A02B-E833-4928-ACAD-633944EB48C2}"/>
                </a:ext>
              </a:extLst>
            </p:cNvPr>
            <p:cNvGrpSpPr/>
            <p:nvPr/>
          </p:nvGrpSpPr>
          <p:grpSpPr>
            <a:xfrm>
              <a:off x="-3408294" y="3643742"/>
              <a:ext cx="622283" cy="612920"/>
              <a:chOff x="12617641" y="3403239"/>
              <a:chExt cx="752963" cy="741634"/>
            </a:xfrm>
          </p:grpSpPr>
          <p:grpSp>
            <p:nvGrpSpPr>
              <p:cNvPr id="24" name="Groep 23">
                <a:extLst>
                  <a:ext uri="{FF2B5EF4-FFF2-40B4-BE49-F238E27FC236}">
                    <a16:creationId xmlns:a16="http://schemas.microsoft.com/office/drawing/2014/main" id="{210E8490-AC49-440B-A235-CB9E1ADB141E}"/>
                  </a:ext>
                </a:extLst>
              </p:cNvPr>
              <p:cNvGrpSpPr/>
              <p:nvPr/>
            </p:nvGrpSpPr>
            <p:grpSpPr>
              <a:xfrm>
                <a:off x="12771530" y="3403239"/>
                <a:ext cx="467176" cy="448491"/>
                <a:chOff x="12782157" y="3403239"/>
                <a:chExt cx="467176" cy="448491"/>
              </a:xfrm>
            </p:grpSpPr>
            <p:grpSp>
              <p:nvGrpSpPr>
                <p:cNvPr id="27" name="Groep 26">
                  <a:extLst>
                    <a:ext uri="{FF2B5EF4-FFF2-40B4-BE49-F238E27FC236}">
                      <a16:creationId xmlns:a16="http://schemas.microsoft.com/office/drawing/2014/main" id="{FB8242B8-F20B-41D8-990B-9318FD54ECA9}"/>
                    </a:ext>
                  </a:extLst>
                </p:cNvPr>
                <p:cNvGrpSpPr/>
                <p:nvPr/>
              </p:nvGrpSpPr>
              <p:grpSpPr>
                <a:xfrm>
                  <a:off x="12782157" y="3403239"/>
                  <a:ext cx="412976" cy="396132"/>
                  <a:chOff x="13554906" y="3320109"/>
                  <a:chExt cx="443917" cy="425811"/>
                </a:xfrm>
              </p:grpSpPr>
              <p:grpSp>
                <p:nvGrpSpPr>
                  <p:cNvPr id="34" name="Groep 33">
                    <a:extLst>
                      <a:ext uri="{FF2B5EF4-FFF2-40B4-BE49-F238E27FC236}">
                        <a16:creationId xmlns:a16="http://schemas.microsoft.com/office/drawing/2014/main" id="{475AE83D-64FD-4A1C-8E0D-49859FA6DE7C}"/>
                      </a:ext>
                    </a:extLst>
                  </p:cNvPr>
                  <p:cNvGrpSpPr/>
                  <p:nvPr/>
                </p:nvGrpSpPr>
                <p:grpSpPr>
                  <a:xfrm>
                    <a:off x="13554906" y="3320109"/>
                    <a:ext cx="443917" cy="425811"/>
                    <a:chOff x="12909684" y="1276143"/>
                    <a:chExt cx="443917" cy="425811"/>
                  </a:xfrm>
                </p:grpSpPr>
                <p:sp>
                  <p:nvSpPr>
                    <p:cNvPr id="37" name="Rechthoek 36">
                      <a:extLst>
                        <a:ext uri="{FF2B5EF4-FFF2-40B4-BE49-F238E27FC236}">
                          <a16:creationId xmlns:a16="http://schemas.microsoft.com/office/drawing/2014/main" id="{B5EA74DB-7628-44BF-9E96-0471E3F07812}"/>
                        </a:ext>
                      </a:extLst>
                    </p:cNvPr>
                    <p:cNvSpPr/>
                    <p:nvPr/>
                  </p:nvSpPr>
                  <p:spPr>
                    <a:xfrm>
                      <a:off x="12909689"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rgbClr val="211F26"/>
                        </a:solidFill>
                        <a:latin typeface="Calibri" panose="020F0502020204030204" pitchFamily="34" charset="0"/>
                        <a:cs typeface="Calibri" panose="020F0502020204030204" pitchFamily="34" charset="0"/>
                      </a:endParaRPr>
                    </a:p>
                  </p:txBody>
                </p:sp>
                <p:sp>
                  <p:nvSpPr>
                    <p:cNvPr id="38" name="Rechthoek 37">
                      <a:extLst>
                        <a:ext uri="{FF2B5EF4-FFF2-40B4-BE49-F238E27FC236}">
                          <a16:creationId xmlns:a16="http://schemas.microsoft.com/office/drawing/2014/main" id="{824885E5-574D-42CE-AF7F-06B22194DF09}"/>
                        </a:ext>
                      </a:extLst>
                    </p:cNvPr>
                    <p:cNvSpPr/>
                    <p:nvPr/>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rgbClr val="211F26"/>
                        </a:solidFill>
                        <a:latin typeface="Calibri" panose="020F0502020204030204" pitchFamily="34" charset="0"/>
                        <a:cs typeface="Calibri" panose="020F0502020204030204" pitchFamily="34" charset="0"/>
                      </a:endParaRPr>
                    </a:p>
                  </p:txBody>
                </p:sp>
                <p:sp>
                  <p:nvSpPr>
                    <p:cNvPr id="39" name="Ovaal 38">
                      <a:extLst>
                        <a:ext uri="{FF2B5EF4-FFF2-40B4-BE49-F238E27FC236}">
                          <a16:creationId xmlns:a16="http://schemas.microsoft.com/office/drawing/2014/main" id="{ED52BDA1-F90D-458D-924C-ACDD780C7CD0}"/>
                        </a:ext>
                      </a:extLst>
                    </p:cNvPr>
                    <p:cNvSpPr/>
                    <p:nvPr/>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grpSp>
              <p:pic>
                <p:nvPicPr>
                  <p:cNvPr id="35" name="Afbeelding 34">
                    <a:extLst>
                      <a:ext uri="{FF2B5EF4-FFF2-40B4-BE49-F238E27FC236}">
                        <a16:creationId xmlns:a16="http://schemas.microsoft.com/office/drawing/2014/main" id="{086BDDD3-483F-443F-B71F-58A6EC1300AB}"/>
                      </a:ext>
                    </a:extLst>
                  </p:cNvPr>
                  <p:cNvPicPr>
                    <a:picLocks noChangeAspect="1"/>
                  </p:cNvPicPr>
                  <p:nvPr/>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13567296" y="3424991"/>
                    <a:ext cx="173367" cy="140220"/>
                  </a:xfrm>
                  <a:prstGeom prst="rect">
                    <a:avLst/>
                  </a:prstGeom>
                </p:spPr>
              </p:pic>
              <p:pic>
                <p:nvPicPr>
                  <p:cNvPr id="36" name="Afbeelding 35">
                    <a:extLst>
                      <a:ext uri="{FF2B5EF4-FFF2-40B4-BE49-F238E27FC236}">
                        <a16:creationId xmlns:a16="http://schemas.microsoft.com/office/drawing/2014/main" id="{A629E5F2-AB6C-429E-9861-D590DCFC4B36}"/>
                      </a:ext>
                    </a:extLst>
                  </p:cNvPr>
                  <p:cNvPicPr>
                    <a:picLocks noChangeAspect="1"/>
                  </p:cNvPicPr>
                  <p:nvPr/>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flipH="1">
                    <a:off x="13635599" y="3449265"/>
                    <a:ext cx="173367" cy="111424"/>
                  </a:xfrm>
                  <a:prstGeom prst="rect">
                    <a:avLst/>
                  </a:prstGeom>
                </p:spPr>
              </p:pic>
            </p:grpSp>
            <p:grpSp>
              <p:nvGrpSpPr>
                <p:cNvPr id="28" name="Groep 27">
                  <a:extLst>
                    <a:ext uri="{FF2B5EF4-FFF2-40B4-BE49-F238E27FC236}">
                      <a16:creationId xmlns:a16="http://schemas.microsoft.com/office/drawing/2014/main" id="{671C8BC1-74A5-4C83-AD19-83E6D37F9102}"/>
                    </a:ext>
                  </a:extLst>
                </p:cNvPr>
                <p:cNvGrpSpPr/>
                <p:nvPr/>
              </p:nvGrpSpPr>
              <p:grpSpPr>
                <a:xfrm>
                  <a:off x="13103513" y="3705268"/>
                  <a:ext cx="145820" cy="146462"/>
                  <a:chOff x="13096169" y="3602278"/>
                  <a:chExt cx="145820" cy="146462"/>
                </a:xfrm>
              </p:grpSpPr>
              <p:sp>
                <p:nvSpPr>
                  <p:cNvPr id="32" name="Rechthoek 31">
                    <a:extLst>
                      <a:ext uri="{FF2B5EF4-FFF2-40B4-BE49-F238E27FC236}">
                        <a16:creationId xmlns:a16="http://schemas.microsoft.com/office/drawing/2014/main" id="{DC8D2E60-F211-44E0-B132-17958B09C835}"/>
                      </a:ext>
                    </a:extLst>
                  </p:cNvPr>
                  <p:cNvSpPr/>
                  <p:nvPr/>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sp>
                <p:nvSpPr>
                  <p:cNvPr id="33" name="Rechthoek 32">
                    <a:extLst>
                      <a:ext uri="{FF2B5EF4-FFF2-40B4-BE49-F238E27FC236}">
                        <a16:creationId xmlns:a16="http://schemas.microsoft.com/office/drawing/2014/main" id="{326B6D35-FAAD-44C8-8FDF-E7282A82DF12}"/>
                      </a:ext>
                    </a:extLst>
                  </p:cNvPr>
                  <p:cNvSpPr/>
                  <p:nvPr/>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grpSp>
            <p:grpSp>
              <p:nvGrpSpPr>
                <p:cNvPr id="29" name="Groep 28">
                  <a:extLst>
                    <a:ext uri="{FF2B5EF4-FFF2-40B4-BE49-F238E27FC236}">
                      <a16:creationId xmlns:a16="http://schemas.microsoft.com/office/drawing/2014/main" id="{67BA30AA-97A9-4C98-81FA-15596EE685DA}"/>
                    </a:ext>
                  </a:extLst>
                </p:cNvPr>
                <p:cNvGrpSpPr/>
                <p:nvPr/>
              </p:nvGrpSpPr>
              <p:grpSpPr>
                <a:xfrm rot="10800000">
                  <a:off x="13061402" y="3665637"/>
                  <a:ext cx="145820" cy="146462"/>
                  <a:chOff x="13096169" y="3602278"/>
                  <a:chExt cx="145820" cy="146462"/>
                </a:xfrm>
              </p:grpSpPr>
              <p:sp>
                <p:nvSpPr>
                  <p:cNvPr id="30" name="Rechthoek 29">
                    <a:extLst>
                      <a:ext uri="{FF2B5EF4-FFF2-40B4-BE49-F238E27FC236}">
                        <a16:creationId xmlns:a16="http://schemas.microsoft.com/office/drawing/2014/main" id="{3C1E84B7-59DB-4223-8DB4-17CEAC1375E8}"/>
                      </a:ext>
                    </a:extLst>
                  </p:cNvPr>
                  <p:cNvSpPr/>
                  <p:nvPr/>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sp>
                <p:nvSpPr>
                  <p:cNvPr id="31" name="Rechthoek 30">
                    <a:extLst>
                      <a:ext uri="{FF2B5EF4-FFF2-40B4-BE49-F238E27FC236}">
                        <a16:creationId xmlns:a16="http://schemas.microsoft.com/office/drawing/2014/main" id="{A4254B44-096E-4796-B692-1CA68C20CBDD}"/>
                      </a:ext>
                    </a:extLst>
                  </p:cNvPr>
                  <p:cNvSpPr/>
                  <p:nvPr/>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grpSp>
          </p:grpSp>
          <p:sp>
            <p:nvSpPr>
              <p:cNvPr id="25" name="Rechthoek 24">
                <a:extLst>
                  <a:ext uri="{FF2B5EF4-FFF2-40B4-BE49-F238E27FC236}">
                    <a16:creationId xmlns:a16="http://schemas.microsoft.com/office/drawing/2014/main" id="{51608413-62E9-4DD8-BD34-9F29671FD82B}"/>
                  </a:ext>
                </a:extLst>
              </p:cNvPr>
              <p:cNvSpPr/>
              <p:nvPr/>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a:solidFill>
                      <a:srgbClr val="211F26"/>
                    </a:solidFill>
                    <a:latin typeface="Calibri" panose="020F0502020204030204" pitchFamily="34" charset="0"/>
                    <a:cs typeface="Calibri" panose="020F0502020204030204" pitchFamily="34" charset="0"/>
                  </a:rPr>
                  <a:t>Bijsnijden</a:t>
                </a:r>
              </a:p>
            </p:txBody>
          </p:sp>
          <p:sp>
            <p:nvSpPr>
              <p:cNvPr id="26" name="Gelijkbenige driehoek 25">
                <a:extLst>
                  <a:ext uri="{FF2B5EF4-FFF2-40B4-BE49-F238E27FC236}">
                    <a16:creationId xmlns:a16="http://schemas.microsoft.com/office/drawing/2014/main" id="{9F1DAF54-534A-4919-A1E7-5004A77DA154}"/>
                  </a:ext>
                </a:extLst>
              </p:cNvPr>
              <p:cNvSpPr/>
              <p:nvPr/>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rgbClr val="211F26"/>
                  </a:solidFill>
                  <a:latin typeface="Calibri" panose="020F0502020204030204" pitchFamily="34" charset="0"/>
                  <a:cs typeface="Calibri" panose="020F0502020204030204" pitchFamily="34" charset="0"/>
                </a:endParaRPr>
              </a:p>
            </p:txBody>
          </p:sp>
        </p:grpSp>
        <p:grpSp>
          <p:nvGrpSpPr>
            <p:cNvPr id="21" name="ICOON_info">
              <a:extLst>
                <a:ext uri="{FF2B5EF4-FFF2-40B4-BE49-F238E27FC236}">
                  <a16:creationId xmlns:a16="http://schemas.microsoft.com/office/drawing/2014/main" id="{D521A773-1C11-4D63-9FD4-CBEC2722FE2C}"/>
                </a:ext>
              </a:extLst>
            </p:cNvPr>
            <p:cNvGrpSpPr/>
            <p:nvPr/>
          </p:nvGrpSpPr>
          <p:grpSpPr>
            <a:xfrm>
              <a:off x="-376736" y="4271597"/>
              <a:ext cx="283685" cy="283685"/>
              <a:chOff x="-510741" y="5913713"/>
              <a:chExt cx="267555" cy="267555"/>
            </a:xfrm>
          </p:grpSpPr>
          <p:sp>
            <p:nvSpPr>
              <p:cNvPr id="22" name="Ovaal 21">
                <a:extLst>
                  <a:ext uri="{FF2B5EF4-FFF2-40B4-BE49-F238E27FC236}">
                    <a16:creationId xmlns:a16="http://schemas.microsoft.com/office/drawing/2014/main" id="{285CBFA9-7A33-4559-ABEF-E4F3E92C4AA2}"/>
                  </a:ext>
                </a:extLst>
              </p:cNvPr>
              <p:cNvSpPr/>
              <p:nvPr/>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nl-NL" sz="1600" cap="all" baseline="0" noProof="0">
                  <a:latin typeface="Calibri" panose="020F0502020204030204" pitchFamily="34" charset="0"/>
                  <a:cs typeface="Calibri" panose="020F0502020204030204" pitchFamily="34" charset="0"/>
                </a:endParaRPr>
              </a:p>
            </p:txBody>
          </p:sp>
          <p:sp>
            <p:nvSpPr>
              <p:cNvPr id="23" name="Graphic 163" descr="Informatie">
                <a:extLst>
                  <a:ext uri="{FF2B5EF4-FFF2-40B4-BE49-F238E27FC236}">
                    <a16:creationId xmlns:a16="http://schemas.microsoft.com/office/drawing/2014/main" id="{90667115-7FCF-477A-812D-585A1DA9E1AA}"/>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nl-NL" sz="2000" noProof="0">
                  <a:solidFill>
                    <a:srgbClr val="211F26"/>
                  </a:solidFill>
                  <a:latin typeface="Calibri" panose="020F0502020204030204" pitchFamily="34" charset="0"/>
                  <a:cs typeface="Calibri" panose="020F0502020204030204" pitchFamily="34" charset="0"/>
                </a:endParaRPr>
              </a:p>
            </p:txBody>
          </p:sp>
        </p:grpSp>
      </p:grpSp>
      <p:sp>
        <p:nvSpPr>
          <p:cNvPr id="9" name="afbeelding">
            <a:extLst>
              <a:ext uri="{FF2B5EF4-FFF2-40B4-BE49-F238E27FC236}">
                <a16:creationId xmlns:a16="http://schemas.microsoft.com/office/drawing/2014/main" id="{272A089C-739D-47AD-9BF9-EDEE950D69CB}"/>
              </a:ext>
            </a:extLst>
          </p:cNvPr>
          <p:cNvSpPr>
            <a:spLocks noGrp="1"/>
          </p:cNvSpPr>
          <p:nvPr>
            <p:ph type="pic" sz="quarter" idx="14" hasCustomPrompt="1"/>
          </p:nvPr>
        </p:nvSpPr>
        <p:spPr>
          <a:xfrm>
            <a:off x="5638800" y="0"/>
            <a:ext cx="6553200" cy="6103938"/>
          </a:xfrm>
          <a:custGeom>
            <a:avLst/>
            <a:gdLst>
              <a:gd name="connsiteX0" fmla="*/ 0 w 6539345"/>
              <a:gd name="connsiteY0" fmla="*/ 0 h 6103938"/>
              <a:gd name="connsiteX1" fmla="*/ 6539345 w 6539345"/>
              <a:gd name="connsiteY1" fmla="*/ 0 h 6103938"/>
              <a:gd name="connsiteX2" fmla="*/ 6539345 w 6539345"/>
              <a:gd name="connsiteY2" fmla="*/ 6103938 h 6103938"/>
              <a:gd name="connsiteX3" fmla="*/ 0 w 6539345"/>
              <a:gd name="connsiteY3" fmla="*/ 6103938 h 6103938"/>
              <a:gd name="connsiteX4" fmla="*/ 0 w 6539345"/>
              <a:gd name="connsiteY4" fmla="*/ 0 h 6103938"/>
              <a:gd name="connsiteX0" fmla="*/ 13855 w 6553200"/>
              <a:gd name="connsiteY0" fmla="*/ 0 h 6103938"/>
              <a:gd name="connsiteX1" fmla="*/ 6553200 w 6553200"/>
              <a:gd name="connsiteY1" fmla="*/ 0 h 6103938"/>
              <a:gd name="connsiteX2" fmla="*/ 6553200 w 6553200"/>
              <a:gd name="connsiteY2" fmla="*/ 6103938 h 6103938"/>
              <a:gd name="connsiteX3" fmla="*/ 13855 w 6553200"/>
              <a:gd name="connsiteY3" fmla="*/ 6103938 h 6103938"/>
              <a:gd name="connsiteX4" fmla="*/ 0 w 6553200"/>
              <a:gd name="connsiteY4" fmla="*/ 5818909 h 6103938"/>
              <a:gd name="connsiteX5" fmla="*/ 13855 w 6553200"/>
              <a:gd name="connsiteY5" fmla="*/ 0 h 6103938"/>
              <a:gd name="connsiteX0" fmla="*/ 13855 w 6553200"/>
              <a:gd name="connsiteY0" fmla="*/ 0 h 6103938"/>
              <a:gd name="connsiteX1" fmla="*/ 6553200 w 6553200"/>
              <a:gd name="connsiteY1" fmla="*/ 0 h 6103938"/>
              <a:gd name="connsiteX2" fmla="*/ 6553200 w 6553200"/>
              <a:gd name="connsiteY2" fmla="*/ 6103938 h 6103938"/>
              <a:gd name="connsiteX3" fmla="*/ 0 w 6553200"/>
              <a:gd name="connsiteY3" fmla="*/ 5818909 h 6103938"/>
              <a:gd name="connsiteX4" fmla="*/ 13855 w 6553200"/>
              <a:gd name="connsiteY4" fmla="*/ 0 h 6103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53200" h="6103938">
                <a:moveTo>
                  <a:pt x="13855" y="0"/>
                </a:moveTo>
                <a:lnTo>
                  <a:pt x="6553200" y="0"/>
                </a:lnTo>
                <a:lnTo>
                  <a:pt x="6553200" y="6103938"/>
                </a:lnTo>
                <a:lnTo>
                  <a:pt x="0" y="5818909"/>
                </a:lnTo>
                <a:cubicBezTo>
                  <a:pt x="4618" y="3879273"/>
                  <a:pt x="9237" y="1939636"/>
                  <a:pt x="13855" y="0"/>
                </a:cubicBezTo>
                <a:close/>
              </a:path>
            </a:pathLst>
          </a:custGeom>
          <a:solidFill>
            <a:schemeClr val="bg1">
              <a:lumMod val="75000"/>
            </a:schemeClr>
          </a:solidFill>
        </p:spPr>
        <p:txBody>
          <a:bodyPr bIns="1260000" anchor="ctr" anchorCtr="0">
            <a:normAutofit/>
          </a:bodyPr>
          <a:lstStyle>
            <a:lvl1pPr marL="0" indent="0" algn="ctr">
              <a:lnSpc>
                <a:spcPct val="100000"/>
              </a:lnSpc>
              <a:spcBef>
                <a:spcPts val="0"/>
              </a:spcBef>
              <a:buNone/>
              <a:defRPr sz="1400">
                <a:solidFill>
                  <a:schemeClr val="bg1">
                    <a:lumMod val="95000"/>
                  </a:schemeClr>
                </a:solidFill>
              </a:defRPr>
            </a:lvl1pPr>
          </a:lstStyle>
          <a:p>
            <a:r>
              <a:rPr lang="nl-NL"/>
              <a:t>Klik op onderstaand icon</a:t>
            </a:r>
            <a:br>
              <a:rPr lang="nl-NL"/>
            </a:br>
            <a:r>
              <a:rPr lang="nl-NL"/>
              <a:t>om een afbeelding in te voegen</a:t>
            </a:r>
          </a:p>
        </p:txBody>
      </p:sp>
      <p:sp>
        <p:nvSpPr>
          <p:cNvPr id="6" name="- INFO">
            <a:extLst>
              <a:ext uri="{FF2B5EF4-FFF2-40B4-BE49-F238E27FC236}">
                <a16:creationId xmlns:a16="http://schemas.microsoft.com/office/drawing/2014/main" id="{B10543DB-D9D8-47C4-865B-BE11B7029992}"/>
              </a:ext>
            </a:extLst>
          </p:cNvPr>
          <p:cNvSpPr txBox="1"/>
          <p:nvPr/>
        </p:nvSpPr>
        <p:spPr>
          <a:xfrm>
            <a:off x="0" y="-321991"/>
            <a:ext cx="12179300" cy="198456"/>
          </a:xfrm>
          <a:prstGeom prst="rect">
            <a:avLst/>
          </a:prstGeom>
          <a:noFill/>
        </p:spPr>
        <p:txBody>
          <a:bodyPr wrap="square" lIns="0" tIns="0" rIns="0" bIns="0" rtlCol="0" anchor="ctr" anchorCtr="0">
            <a:noAutofit/>
          </a:bodyPr>
          <a:lstStyle/>
          <a:p>
            <a:pPr algn="l"/>
            <a:r>
              <a:rPr lang="nl-NL" sz="1400" b="1" cap="none" spc="0" baseline="0">
                <a:solidFill>
                  <a:sysClr val="windowText" lastClr="000000"/>
                </a:solidFill>
                <a:latin typeface="+mn-lt"/>
                <a:cs typeface="Calibri" panose="020F0502020204030204" pitchFamily="34" charset="0"/>
              </a:rPr>
              <a:t>Titel slide [#1]</a:t>
            </a:r>
          </a:p>
        </p:txBody>
      </p:sp>
      <p:sp>
        <p:nvSpPr>
          <p:cNvPr id="2" name="titel">
            <a:extLst>
              <a:ext uri="{FF2B5EF4-FFF2-40B4-BE49-F238E27FC236}">
                <a16:creationId xmlns:a16="http://schemas.microsoft.com/office/drawing/2014/main" id="{D343BD9E-9AEB-4DF2-BA9D-F7BEF898D6EE}"/>
              </a:ext>
            </a:extLst>
          </p:cNvPr>
          <p:cNvSpPr>
            <a:spLocks noGrp="1"/>
          </p:cNvSpPr>
          <p:nvPr>
            <p:ph type="title" hasCustomPrompt="1"/>
          </p:nvPr>
        </p:nvSpPr>
        <p:spPr>
          <a:xfrm>
            <a:off x="534987" y="1268413"/>
            <a:ext cx="4508068" cy="3927044"/>
          </a:xfrm>
        </p:spPr>
        <p:txBody>
          <a:bodyPr anchor="b" anchorCtr="0"/>
          <a:lstStyle>
            <a:lvl1pPr>
              <a:lnSpc>
                <a:spcPts val="5400"/>
              </a:lnSpc>
              <a:defRPr sz="5400" b="0">
                <a:solidFill>
                  <a:schemeClr val="accent1"/>
                </a:solidFill>
              </a:defRPr>
            </a:lvl1pPr>
          </a:lstStyle>
          <a:p>
            <a:r>
              <a:rPr lang="nl-NL"/>
              <a:t>Titel </a:t>
            </a:r>
            <a:br>
              <a:rPr lang="nl-NL"/>
            </a:br>
            <a:r>
              <a:rPr lang="nl-NL"/>
              <a:t>van de </a:t>
            </a:r>
            <a:br>
              <a:rPr lang="nl-NL"/>
            </a:br>
            <a:r>
              <a:rPr lang="nl-NL"/>
              <a:t>presentatie</a:t>
            </a:r>
          </a:p>
        </p:txBody>
      </p:sp>
      <p:sp>
        <p:nvSpPr>
          <p:cNvPr id="3" name="datum">
            <a:extLst>
              <a:ext uri="{FF2B5EF4-FFF2-40B4-BE49-F238E27FC236}">
                <a16:creationId xmlns:a16="http://schemas.microsoft.com/office/drawing/2014/main" id="{8FD19076-3CE5-4982-8A93-A70D909C711C}"/>
              </a:ext>
            </a:extLst>
          </p:cNvPr>
          <p:cNvSpPr>
            <a:spLocks noGrp="1"/>
          </p:cNvSpPr>
          <p:nvPr>
            <p:ph type="dt" sz="half" idx="10"/>
          </p:nvPr>
        </p:nvSpPr>
        <p:spPr>
          <a:xfrm>
            <a:off x="534986" y="5586828"/>
            <a:ext cx="4508067" cy="198457"/>
          </a:xfrm>
        </p:spPr>
        <p:txBody>
          <a:bodyPr/>
          <a:lstStyle>
            <a:lvl1pPr algn="l">
              <a:defRPr sz="1400">
                <a:latin typeface="Arial Nova Light" panose="020B0304020202020204" pitchFamily="34" charset="0"/>
              </a:defRPr>
            </a:lvl1pPr>
          </a:lstStyle>
          <a:p>
            <a:fld id="{3B439A76-1257-498F-AD12-A135ABDCF96C}" type="datetime1">
              <a:rPr lang="nl-NL" smtClean="0"/>
              <a:t>20-09-2024</a:t>
            </a:fld>
            <a:endParaRPr lang="nl-NL"/>
          </a:p>
        </p:txBody>
      </p:sp>
      <p:sp>
        <p:nvSpPr>
          <p:cNvPr id="10" name="tekst">
            <a:extLst>
              <a:ext uri="{FF2B5EF4-FFF2-40B4-BE49-F238E27FC236}">
                <a16:creationId xmlns:a16="http://schemas.microsoft.com/office/drawing/2014/main" id="{67160752-B037-4621-B346-3981C0E840FF}"/>
              </a:ext>
            </a:extLst>
          </p:cNvPr>
          <p:cNvSpPr>
            <a:spLocks noGrp="1"/>
          </p:cNvSpPr>
          <p:nvPr>
            <p:ph type="body" sz="quarter" idx="13" hasCustomPrompt="1"/>
          </p:nvPr>
        </p:nvSpPr>
        <p:spPr>
          <a:xfrm>
            <a:off x="534988" y="5337183"/>
            <a:ext cx="4508067" cy="198457"/>
          </a:xfrm>
        </p:spPr>
        <p:txBody>
          <a:bodyPr>
            <a:normAutofit/>
          </a:bodyPr>
          <a:lstStyle>
            <a:lvl1pPr>
              <a:buNone/>
              <a:defRPr sz="1600" b="1">
                <a:solidFill>
                  <a:schemeClr val="tx1"/>
                </a:solidFill>
              </a:defRPr>
            </a:lvl1pPr>
            <a:lvl2pPr marL="0" indent="0">
              <a:buNone/>
              <a:defRPr sz="1400" b="0">
                <a:solidFill>
                  <a:schemeClr val="tx1"/>
                </a:solidFill>
              </a:defRPr>
            </a:lvl2pPr>
            <a:lvl3pPr>
              <a:buFont typeface="Arial" panose="020B0604020202020204" pitchFamily="34" charset="0"/>
              <a:buNone/>
              <a:defRPr sz="1400" b="0">
                <a:solidFill>
                  <a:schemeClr val="tx1"/>
                </a:solidFill>
              </a:defRPr>
            </a:lvl3pPr>
            <a:lvl4pPr>
              <a:buFont typeface="Arial" panose="020B0604020202020204" pitchFamily="34" charset="0"/>
              <a:buNone/>
              <a:defRPr sz="1400" b="0">
                <a:solidFill>
                  <a:schemeClr val="tx1"/>
                </a:solidFill>
              </a:defRPr>
            </a:lvl4pPr>
            <a:lvl5pPr>
              <a:buFont typeface="Arial" panose="020B0604020202020204" pitchFamily="34" charset="0"/>
              <a:buNone/>
              <a:defRPr sz="1600" b="1">
                <a:solidFill>
                  <a:schemeClr val="tx1"/>
                </a:solidFill>
              </a:defRPr>
            </a:lvl5pPr>
            <a:lvl6pPr>
              <a:buFont typeface="Arial" panose="020B0604020202020204" pitchFamily="34" charset="0"/>
              <a:buNone/>
              <a:defRPr sz="1400" b="0">
                <a:solidFill>
                  <a:schemeClr val="tx1"/>
                </a:solidFill>
              </a:defRPr>
            </a:lvl6pPr>
            <a:lvl7pPr>
              <a:buFont typeface="Arial" panose="020B0604020202020204" pitchFamily="34" charset="0"/>
              <a:buNone/>
              <a:defRPr sz="1400" b="0">
                <a:solidFill>
                  <a:schemeClr val="tx1"/>
                </a:solidFill>
              </a:defRPr>
            </a:lvl7pPr>
            <a:lvl8pPr>
              <a:buFont typeface="Arial" panose="020B0604020202020204" pitchFamily="34" charset="0"/>
              <a:buNone/>
              <a:defRPr sz="1400" b="0">
                <a:solidFill>
                  <a:schemeClr val="tx1"/>
                </a:solidFill>
              </a:defRPr>
            </a:lvl8pPr>
            <a:lvl9pPr>
              <a:buFont typeface="Arial" panose="020B0604020202020204" pitchFamily="34" charset="0"/>
              <a:buNone/>
              <a:defRPr sz="1400" b="0">
                <a:solidFill>
                  <a:schemeClr val="tx1"/>
                </a:solidFill>
              </a:defRPr>
            </a:lvl9pPr>
          </a:lstStyle>
          <a:p>
            <a:pPr lvl="0"/>
            <a:r>
              <a:rPr lang="nl-NL"/>
              <a:t>Subtitel of naam spreker</a:t>
            </a:r>
          </a:p>
        </p:txBody>
      </p:sp>
    </p:spTree>
    <p:extLst>
      <p:ext uri="{BB962C8B-B14F-4D97-AF65-F5344CB8AC3E}">
        <p14:creationId xmlns:p14="http://schemas.microsoft.com/office/powerpoint/2010/main" val="1812429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ppt_x"/>
                                          </p:val>
                                        </p:tav>
                                        <p:tav tm="100000">
                                          <p:val>
                                            <p:strVal val="#ppt_x"/>
                                          </p:val>
                                        </p:tav>
                                      </p:tavLst>
                                    </p:anim>
                                    <p:anim calcmode="lin" valueType="num">
                                      <p:cBhvr additive="base">
                                        <p:cTn id="8" dur="750" fill="hold"/>
                                        <p:tgtEl>
                                          <p:spTgt spid="9"/>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ppt_x"/>
                                          </p:val>
                                        </p:tav>
                                        <p:tav tm="100000">
                                          <p:val>
                                            <p:strVal val="#ppt_x"/>
                                          </p:val>
                                        </p:tav>
                                      </p:tavLst>
                                    </p:anim>
                                    <p:anim calcmode="lin" valueType="num">
                                      <p:cBhvr additive="base">
                                        <p:cTn id="12" dur="75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5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750" fill="hold"/>
                                        <p:tgtEl>
                                          <p:spTgt spid="10"/>
                                        </p:tgtEl>
                                        <p:attrNameLst>
                                          <p:attrName>ppt_x</p:attrName>
                                        </p:attrNameLst>
                                      </p:cBhvr>
                                      <p:tavLst>
                                        <p:tav tm="0">
                                          <p:val>
                                            <p:strVal val="#ppt_x"/>
                                          </p:val>
                                        </p:tav>
                                        <p:tav tm="100000">
                                          <p:val>
                                            <p:strVal val="#ppt_x"/>
                                          </p:val>
                                        </p:tav>
                                      </p:tavLst>
                                    </p:anim>
                                    <p:anim calcmode="lin" valueType="num">
                                      <p:cBhvr additive="base">
                                        <p:cTn id="16" dur="75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25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750" fill="hold"/>
                                        <p:tgtEl>
                                          <p:spTgt spid="3"/>
                                        </p:tgtEl>
                                        <p:attrNameLst>
                                          <p:attrName>ppt_x</p:attrName>
                                        </p:attrNameLst>
                                      </p:cBhvr>
                                      <p:tavLst>
                                        <p:tav tm="0">
                                          <p:val>
                                            <p:strVal val="#ppt_x"/>
                                          </p:val>
                                        </p:tav>
                                        <p:tav tm="100000">
                                          <p:val>
                                            <p:strVal val="#ppt_x"/>
                                          </p:val>
                                        </p:tav>
                                      </p:tavLst>
                                    </p:anim>
                                    <p:anim calcmode="lin" valueType="num">
                                      <p:cBhvr additive="base">
                                        <p:cTn id="20" dur="75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 grpId="0"/>
      <p:bldP spid="3" grpId="0"/>
      <p:bldP spid="10" grpId="0">
        <p:tmplLst>
          <p:tmpl>
            <p:tnLst>
              <p:par>
                <p:cTn presetID="2" presetClass="entr" presetSubtype="4" decel="10000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900DC432-64D9-DEB8-549D-C08F1A582537}"/>
              </a:ext>
            </a:extLst>
          </p:cNvPr>
          <p:cNvSpPr>
            <a:spLocks noGrp="1"/>
          </p:cNvSpPr>
          <p:nvPr>
            <p:ph type="pic" sz="quarter" idx="13" hasCustomPrompt="1"/>
          </p:nvPr>
        </p:nvSpPr>
        <p:spPr>
          <a:xfrm>
            <a:off x="193040" y="225425"/>
            <a:ext cx="11805920" cy="6424295"/>
          </a:xfrm>
          <a:custGeom>
            <a:avLst/>
            <a:gdLst>
              <a:gd name="connsiteX0" fmla="*/ 228898 w 11805920"/>
              <a:gd name="connsiteY0" fmla="*/ 0 h 6424295"/>
              <a:gd name="connsiteX1" fmla="*/ 11577022 w 11805920"/>
              <a:gd name="connsiteY1" fmla="*/ 0 h 6424295"/>
              <a:gd name="connsiteX2" fmla="*/ 11805920 w 11805920"/>
              <a:gd name="connsiteY2" fmla="*/ 228898 h 6424295"/>
              <a:gd name="connsiteX3" fmla="*/ 11805920 w 11805920"/>
              <a:gd name="connsiteY3" fmla="*/ 6195397 h 6424295"/>
              <a:gd name="connsiteX4" fmla="*/ 11577022 w 11805920"/>
              <a:gd name="connsiteY4" fmla="*/ 6424295 h 6424295"/>
              <a:gd name="connsiteX5" fmla="*/ 228898 w 11805920"/>
              <a:gd name="connsiteY5" fmla="*/ 6424295 h 6424295"/>
              <a:gd name="connsiteX6" fmla="*/ 0 w 11805920"/>
              <a:gd name="connsiteY6" fmla="*/ 6195397 h 6424295"/>
              <a:gd name="connsiteX7" fmla="*/ 0 w 11805920"/>
              <a:gd name="connsiteY7" fmla="*/ 228898 h 6424295"/>
              <a:gd name="connsiteX8" fmla="*/ 228898 w 11805920"/>
              <a:gd name="connsiteY8" fmla="*/ 0 h 6424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05920" h="6424295">
                <a:moveTo>
                  <a:pt x="228898" y="0"/>
                </a:moveTo>
                <a:lnTo>
                  <a:pt x="11577022" y="0"/>
                </a:lnTo>
                <a:cubicBezTo>
                  <a:pt x="11703439" y="0"/>
                  <a:pt x="11805920" y="102481"/>
                  <a:pt x="11805920" y="228898"/>
                </a:cubicBezTo>
                <a:lnTo>
                  <a:pt x="11805920" y="6195397"/>
                </a:lnTo>
                <a:cubicBezTo>
                  <a:pt x="11805920" y="6321814"/>
                  <a:pt x="11703439" y="6424295"/>
                  <a:pt x="11577022" y="6424295"/>
                </a:cubicBezTo>
                <a:lnTo>
                  <a:pt x="228898" y="6424295"/>
                </a:lnTo>
                <a:cubicBezTo>
                  <a:pt x="102481" y="6424295"/>
                  <a:pt x="0" y="6321814"/>
                  <a:pt x="0" y="6195397"/>
                </a:cubicBezTo>
                <a:lnTo>
                  <a:pt x="0" y="228898"/>
                </a:lnTo>
                <a:cubicBezTo>
                  <a:pt x="0" y="102481"/>
                  <a:pt x="102481" y="0"/>
                  <a:pt x="228898" y="0"/>
                </a:cubicBezTo>
                <a:close/>
              </a:path>
            </a:pathLst>
          </a:custGeom>
          <a:solidFill>
            <a:schemeClr val="bg1">
              <a:lumMod val="95000"/>
            </a:schemeClr>
          </a:solidFill>
        </p:spPr>
        <p:txBody>
          <a:bodyPr wrap="square" tIns="0" bIns="1080000" anchor="ctr" anchorCtr="0">
            <a:noAutofit/>
          </a:bodyPr>
          <a:lstStyle>
            <a:lvl1pPr marL="0" indent="0" algn="ctr">
              <a:buNone/>
              <a:defRPr sz="1200" i="1">
                <a:solidFill>
                  <a:schemeClr val="bg1">
                    <a:lumMod val="50000"/>
                  </a:schemeClr>
                </a:solidFill>
              </a:defRPr>
            </a:lvl1pPr>
          </a:lstStyle>
          <a:p>
            <a:r>
              <a:rPr lang="en-GB"/>
              <a:t>Select this placeholder, go to the tab ‘Slidebuilder’, click on ‘Images’, select the preferred image and click on ‘Insert’.</a:t>
            </a:r>
          </a:p>
        </p:txBody>
      </p:sp>
      <p:sp>
        <p:nvSpPr>
          <p:cNvPr id="81" name="Tijdelijke aanduiding voor tekst 18">
            <a:extLst>
              <a:ext uri="{FF2B5EF4-FFF2-40B4-BE49-F238E27FC236}">
                <a16:creationId xmlns:a16="http://schemas.microsoft.com/office/drawing/2014/main" id="{214CE215-5014-EDA2-FDD2-5B4BE6E090AF}"/>
              </a:ext>
            </a:extLst>
          </p:cNvPr>
          <p:cNvSpPr>
            <a:spLocks noGrp="1"/>
          </p:cNvSpPr>
          <p:nvPr>
            <p:ph type="body" sz="quarter" idx="47" hasCustomPrompt="1"/>
          </p:nvPr>
        </p:nvSpPr>
        <p:spPr>
          <a:xfrm rot="5400000">
            <a:off x="8170670" y="2772809"/>
            <a:ext cx="3204000" cy="3888000"/>
          </a:xfrm>
          <a:custGeom>
            <a:avLst/>
            <a:gdLst>
              <a:gd name="connsiteX0" fmla="*/ 171414 w 3204000"/>
              <a:gd name="connsiteY0" fmla="*/ 0 h 3888000"/>
              <a:gd name="connsiteX1" fmla="*/ 3032586 w 3204000"/>
              <a:gd name="connsiteY1" fmla="*/ 0 h 3888000"/>
              <a:gd name="connsiteX2" fmla="*/ 3204000 w 3204000"/>
              <a:gd name="connsiteY2" fmla="*/ 171414 h 3888000"/>
              <a:gd name="connsiteX3" fmla="*/ 3204000 w 3204000"/>
              <a:gd name="connsiteY3" fmla="*/ 3716586 h 3888000"/>
              <a:gd name="connsiteX4" fmla="*/ 3032586 w 3204000"/>
              <a:gd name="connsiteY4" fmla="*/ 3888000 h 3888000"/>
              <a:gd name="connsiteX5" fmla="*/ 171414 w 3204000"/>
              <a:gd name="connsiteY5" fmla="*/ 3888000 h 3888000"/>
              <a:gd name="connsiteX6" fmla="*/ 0 w 3204000"/>
              <a:gd name="connsiteY6" fmla="*/ 3716586 h 3888000"/>
              <a:gd name="connsiteX7" fmla="*/ 0 w 3204000"/>
              <a:gd name="connsiteY7" fmla="*/ 171414 h 3888000"/>
              <a:gd name="connsiteX8" fmla="*/ 171414 w 3204000"/>
              <a:gd name="connsiteY8" fmla="*/ 0 h 38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04000" h="3888000">
                <a:moveTo>
                  <a:pt x="171414" y="0"/>
                </a:moveTo>
                <a:lnTo>
                  <a:pt x="3032586" y="0"/>
                </a:lnTo>
                <a:cubicBezTo>
                  <a:pt x="3127255" y="0"/>
                  <a:pt x="3204000" y="76745"/>
                  <a:pt x="3204000" y="171414"/>
                </a:cubicBezTo>
                <a:lnTo>
                  <a:pt x="3204000" y="3716586"/>
                </a:lnTo>
                <a:cubicBezTo>
                  <a:pt x="3204000" y="3811255"/>
                  <a:pt x="3127255" y="3888000"/>
                  <a:pt x="3032586" y="3888000"/>
                </a:cubicBezTo>
                <a:lnTo>
                  <a:pt x="171414" y="3888000"/>
                </a:lnTo>
                <a:cubicBezTo>
                  <a:pt x="76745" y="3888000"/>
                  <a:pt x="0" y="3811255"/>
                  <a:pt x="0" y="3716586"/>
                </a:cubicBezTo>
                <a:lnTo>
                  <a:pt x="0" y="171414"/>
                </a:lnTo>
                <a:cubicBezTo>
                  <a:pt x="0" y="76745"/>
                  <a:pt x="76745" y="0"/>
                  <a:pt x="171414" y="0"/>
                </a:cubicBezTo>
                <a:close/>
              </a:path>
            </a:pathLst>
          </a:custGeom>
          <a:solidFill>
            <a:schemeClr val="accent4"/>
          </a:solidFill>
        </p:spPr>
        <p:txBody>
          <a:bodyPr wrap="square">
            <a:noAutofit/>
          </a:bodyPr>
          <a:lstStyle>
            <a:lvl1pPr>
              <a:defRPr sz="100"/>
            </a:lvl1pPr>
          </a:lstStyle>
          <a:p>
            <a:pPr lvl="0"/>
            <a:r>
              <a:rPr lang="en-GB"/>
              <a:t>  </a:t>
            </a:r>
          </a:p>
        </p:txBody>
      </p:sp>
      <p:sp>
        <p:nvSpPr>
          <p:cNvPr id="3" name="Ondertitel 2">
            <a:extLst>
              <a:ext uri="{FF2B5EF4-FFF2-40B4-BE49-F238E27FC236}">
                <a16:creationId xmlns:a16="http://schemas.microsoft.com/office/drawing/2014/main" id="{CEA18CD7-32A7-41E4-9DF7-7259FA2187F6}"/>
              </a:ext>
            </a:extLst>
          </p:cNvPr>
          <p:cNvSpPr>
            <a:spLocks noGrp="1"/>
          </p:cNvSpPr>
          <p:nvPr>
            <p:ph type="subTitle" idx="1" hasCustomPrompt="1"/>
          </p:nvPr>
        </p:nvSpPr>
        <p:spPr>
          <a:xfrm>
            <a:off x="8097680" y="5384402"/>
            <a:ext cx="3240000" cy="304029"/>
          </a:xfrm>
        </p:spPr>
        <p:txBody>
          <a:bodyPr anchor="t"/>
          <a:lstStyle>
            <a:lvl1pPr marL="0" indent="0" algn="l">
              <a:buNone/>
              <a:defRPr sz="20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noProof="0"/>
              <a:t>Name of speaker here</a:t>
            </a:r>
          </a:p>
        </p:txBody>
      </p:sp>
      <p:grpSp>
        <p:nvGrpSpPr>
          <p:cNvPr id="15" name="INSTRUCTION">
            <a:extLst>
              <a:ext uri="{FF2B5EF4-FFF2-40B4-BE49-F238E27FC236}">
                <a16:creationId xmlns:a16="http://schemas.microsoft.com/office/drawing/2014/main" id="{8A8B6237-4113-177D-D9C5-A2781EDC0904}"/>
              </a:ext>
            </a:extLst>
          </p:cNvPr>
          <p:cNvGrpSpPr/>
          <p:nvPr userDrawn="1"/>
        </p:nvGrpSpPr>
        <p:grpSpPr>
          <a:xfrm>
            <a:off x="-3786165" y="0"/>
            <a:ext cx="3693114" cy="6236923"/>
            <a:chOff x="-3786165" y="0"/>
            <a:chExt cx="3693114" cy="6236923"/>
          </a:xfrm>
        </p:grpSpPr>
        <p:sp>
          <p:nvSpPr>
            <p:cNvPr id="18" name="Rechthoek 17">
              <a:extLst>
                <a:ext uri="{FF2B5EF4-FFF2-40B4-BE49-F238E27FC236}">
                  <a16:creationId xmlns:a16="http://schemas.microsoft.com/office/drawing/2014/main" id="{8E71D6C9-1504-A8F9-C8F7-67FD44761B23}"/>
                </a:ext>
              </a:extLst>
            </p:cNvPr>
            <p:cNvSpPr/>
            <p:nvPr userDrawn="1"/>
          </p:nvSpPr>
          <p:spPr>
            <a:xfrm>
              <a:off x="-3786165" y="0"/>
              <a:ext cx="3593091" cy="5570621"/>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a:solidFill>
                    <a:schemeClr val="tx2"/>
                  </a:solidFill>
                  <a:latin typeface="Calibri" panose="020F0502020204030204" pitchFamily="34" charset="0"/>
                  <a:cs typeface="Calibri" panose="020F0502020204030204" pitchFamily="34" charset="0"/>
                </a:rPr>
                <a:t>Insert/edit an image</a:t>
              </a:r>
            </a:p>
          </p:txBody>
        </p:sp>
        <p:sp>
          <p:nvSpPr>
            <p:cNvPr id="20" name="Ovaal 19">
              <a:extLst>
                <a:ext uri="{FF2B5EF4-FFF2-40B4-BE49-F238E27FC236}">
                  <a16:creationId xmlns:a16="http://schemas.microsoft.com/office/drawing/2014/main" id="{4F642767-12E3-0E43-2FE1-93B74F7483A5}"/>
                </a:ext>
              </a:extLst>
            </p:cNvPr>
            <p:cNvSpPr/>
            <p:nvPr userDrawn="1"/>
          </p:nvSpPr>
          <p:spPr>
            <a:xfrm>
              <a:off x="-3603587" y="465324"/>
              <a:ext cx="180000" cy="180000"/>
            </a:xfrm>
            <a:prstGeom prst="ellipse">
              <a:avLst/>
            </a:prstGeom>
            <a:solidFill>
              <a:schemeClr val="tx2"/>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rgbClr val="FFFFFF"/>
                  </a:solidFill>
                  <a:effectLst/>
                  <a:uLnTx/>
                  <a:uFillTx/>
                  <a:latin typeface="Calibri" panose="020F0502020204030204" pitchFamily="34" charset="0"/>
                  <a:cs typeface="Calibri" panose="020F0502020204030204" pitchFamily="34" charset="0"/>
                </a:rPr>
                <a:t>1</a:t>
              </a:r>
            </a:p>
          </p:txBody>
        </p:sp>
        <p:sp>
          <p:nvSpPr>
            <p:cNvPr id="22" name="Rechthoek 21">
              <a:extLst>
                <a:ext uri="{FF2B5EF4-FFF2-40B4-BE49-F238E27FC236}">
                  <a16:creationId xmlns:a16="http://schemas.microsoft.com/office/drawing/2014/main" id="{06ABA688-151B-A4A5-ABBC-5A2664F05A7B}"/>
                </a:ext>
              </a:extLst>
            </p:cNvPr>
            <p:cNvSpPr/>
            <p:nvPr userDrawn="1"/>
          </p:nvSpPr>
          <p:spPr>
            <a:xfrm>
              <a:off x="-3319415" y="465324"/>
              <a:ext cx="2962706" cy="65802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If necessary, delete the existing image</a:t>
              </a:r>
              <a:b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by using the </a:t>
              </a:r>
              <a:r>
                <a:rPr kumimoji="0" lang="en-GB"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‘Backspace key’</a:t>
              </a: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 Select the placeholder, go to the tab </a:t>
              </a:r>
              <a:r>
                <a:rPr kumimoji="0" lang="en-GB" sz="1200" b="1" i="0" u="none" strike="noStrike" kern="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rPr>
                <a:t>‘Slidebuilder’</a:t>
              </a: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 and click on the button </a:t>
              </a:r>
              <a:r>
                <a:rPr kumimoji="0" lang="en-GB" sz="1200" b="1" i="0" u="none" strike="noStrike" kern="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rPr>
                <a:t>‘Images’</a:t>
              </a:r>
              <a:r>
                <a:rPr kumimoji="0" lang="en-GB" sz="1200" b="0" i="0" u="none" strike="noStrike" kern="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rPr>
                <a:t>.</a:t>
              </a:r>
              <a:endPar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endParaRPr>
            </a:p>
          </p:txBody>
        </p:sp>
        <p:sp>
          <p:nvSpPr>
            <p:cNvPr id="23" name="Ovaal 22">
              <a:extLst>
                <a:ext uri="{FF2B5EF4-FFF2-40B4-BE49-F238E27FC236}">
                  <a16:creationId xmlns:a16="http://schemas.microsoft.com/office/drawing/2014/main" id="{8F75B989-7096-97B9-3038-2A4493AF9920}"/>
                </a:ext>
              </a:extLst>
            </p:cNvPr>
            <p:cNvSpPr/>
            <p:nvPr userDrawn="1"/>
          </p:nvSpPr>
          <p:spPr>
            <a:xfrm>
              <a:off x="-3603587" y="2638808"/>
              <a:ext cx="180000" cy="180000"/>
            </a:xfrm>
            <a:prstGeom prst="ellipse">
              <a:avLst/>
            </a:prstGeom>
            <a:solidFill>
              <a:schemeClr val="tx2"/>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rgbClr val="FFFFFF"/>
                  </a:solidFill>
                  <a:effectLst/>
                  <a:uLnTx/>
                  <a:uFillTx/>
                  <a:latin typeface="Calibri" panose="020F0502020204030204" pitchFamily="34" charset="0"/>
                  <a:cs typeface="Calibri" panose="020F0502020204030204" pitchFamily="34" charset="0"/>
                </a:rPr>
                <a:t>3</a:t>
              </a:r>
            </a:p>
          </p:txBody>
        </p:sp>
        <p:sp>
          <p:nvSpPr>
            <p:cNvPr id="24" name="Rechthoek 23">
              <a:extLst>
                <a:ext uri="{FF2B5EF4-FFF2-40B4-BE49-F238E27FC236}">
                  <a16:creationId xmlns:a16="http://schemas.microsoft.com/office/drawing/2014/main" id="{C507B2FB-DC3B-FF65-EAFB-C102BFDE5898}"/>
                </a:ext>
              </a:extLst>
            </p:cNvPr>
            <p:cNvSpPr/>
            <p:nvPr userDrawn="1"/>
          </p:nvSpPr>
          <p:spPr>
            <a:xfrm>
              <a:off x="-3319415" y="2638809"/>
              <a:ext cx="2944682" cy="327689"/>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Click with the right mouse button on the image and choose </a:t>
              </a:r>
              <a:r>
                <a:rPr kumimoji="0" lang="en-GB"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‘Send to back’</a:t>
              </a: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a:t>
              </a:r>
            </a:p>
          </p:txBody>
        </p:sp>
        <p:sp>
          <p:nvSpPr>
            <p:cNvPr id="25" name="Ovaal 24">
              <a:extLst>
                <a:ext uri="{FF2B5EF4-FFF2-40B4-BE49-F238E27FC236}">
                  <a16:creationId xmlns:a16="http://schemas.microsoft.com/office/drawing/2014/main" id="{F1B6D132-CE30-7D55-04B1-7B8AAF73DC9D}"/>
                </a:ext>
              </a:extLst>
            </p:cNvPr>
            <p:cNvSpPr/>
            <p:nvPr userDrawn="1"/>
          </p:nvSpPr>
          <p:spPr>
            <a:xfrm>
              <a:off x="-3603587" y="3817066"/>
              <a:ext cx="180000" cy="180000"/>
            </a:xfrm>
            <a:prstGeom prst="ellipse">
              <a:avLst/>
            </a:prstGeom>
            <a:solidFill>
              <a:schemeClr val="tx2"/>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rgbClr val="FFFFFF"/>
                  </a:solidFill>
                  <a:effectLst/>
                  <a:uLnTx/>
                  <a:uFillTx/>
                  <a:latin typeface="Calibri" panose="020F0502020204030204" pitchFamily="34" charset="0"/>
                  <a:cs typeface="Calibri" panose="020F0502020204030204" pitchFamily="34" charset="0"/>
                </a:rPr>
                <a:t>4</a:t>
              </a:r>
            </a:p>
          </p:txBody>
        </p:sp>
        <p:sp>
          <p:nvSpPr>
            <p:cNvPr id="26" name="Rechthoek 25">
              <a:extLst>
                <a:ext uri="{FF2B5EF4-FFF2-40B4-BE49-F238E27FC236}">
                  <a16:creationId xmlns:a16="http://schemas.microsoft.com/office/drawing/2014/main" id="{EF6F9B5C-DE84-BD42-543A-5EF957944CF9}"/>
                </a:ext>
              </a:extLst>
            </p:cNvPr>
            <p:cNvSpPr/>
            <p:nvPr userDrawn="1"/>
          </p:nvSpPr>
          <p:spPr>
            <a:xfrm>
              <a:off x="-3319415" y="3817067"/>
              <a:ext cx="2944086" cy="97979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To scale or drag the image, go to the tab </a:t>
              </a:r>
              <a:r>
                <a:rPr kumimoji="0" lang="en-GB"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‘Picture Tools - Format’</a:t>
              </a: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 and click on</a:t>
              </a:r>
              <a:b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the button </a:t>
              </a:r>
              <a:r>
                <a:rPr kumimoji="0" lang="en-GB"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‘Crop’</a:t>
              </a: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 Scale the image itself with</a:t>
              </a:r>
              <a:b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the spheres and scale the image frame with the brackets.</a:t>
              </a:r>
            </a:p>
          </p:txBody>
        </p:sp>
        <p:grpSp>
          <p:nvGrpSpPr>
            <p:cNvPr id="27" name="Groep 26">
              <a:extLst>
                <a:ext uri="{FF2B5EF4-FFF2-40B4-BE49-F238E27FC236}">
                  <a16:creationId xmlns:a16="http://schemas.microsoft.com/office/drawing/2014/main" id="{C7223F72-3B2F-DDCA-7C2E-028CE1B70918}"/>
                </a:ext>
              </a:extLst>
            </p:cNvPr>
            <p:cNvGrpSpPr/>
            <p:nvPr userDrawn="1"/>
          </p:nvGrpSpPr>
          <p:grpSpPr>
            <a:xfrm>
              <a:off x="-3314821" y="3054865"/>
              <a:ext cx="1558053" cy="563933"/>
              <a:chOff x="-3314821" y="2981448"/>
              <a:chExt cx="1558053" cy="563933"/>
            </a:xfrm>
          </p:grpSpPr>
          <p:sp>
            <p:nvSpPr>
              <p:cNvPr id="65" name="Rechthoek 64">
                <a:extLst>
                  <a:ext uri="{FF2B5EF4-FFF2-40B4-BE49-F238E27FC236}">
                    <a16:creationId xmlns:a16="http://schemas.microsoft.com/office/drawing/2014/main" id="{0E6854CC-AB8D-66AB-52DA-959D29433257}"/>
                  </a:ext>
                </a:extLst>
              </p:cNvPr>
              <p:cNvSpPr/>
              <p:nvPr userDrawn="1"/>
            </p:nvSpPr>
            <p:spPr>
              <a:xfrm>
                <a:off x="-3314821" y="2981448"/>
                <a:ext cx="1558053" cy="504851"/>
              </a:xfrm>
              <a:prstGeom prst="rect">
                <a:avLst/>
              </a:prstGeom>
              <a:solidFill>
                <a:srgbClr val="FFFFFF"/>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GB" sz="800" b="0" noProof="0">
                  <a:solidFill>
                    <a:srgbClr val="211F26"/>
                  </a:solidFill>
                  <a:latin typeface="Calibri" panose="020F0502020204030204" pitchFamily="34" charset="0"/>
                  <a:cs typeface="Calibri" panose="020F0502020204030204" pitchFamily="34" charset="0"/>
                </a:endParaRPr>
              </a:p>
            </p:txBody>
          </p:sp>
          <p:sp>
            <p:nvSpPr>
              <p:cNvPr id="66" name="Rechthoek 65">
                <a:extLst>
                  <a:ext uri="{FF2B5EF4-FFF2-40B4-BE49-F238E27FC236}">
                    <a16:creationId xmlns:a16="http://schemas.microsoft.com/office/drawing/2014/main" id="{B9F62523-6246-911F-CD90-2350553EC9CB}"/>
                  </a:ext>
                </a:extLst>
              </p:cNvPr>
              <p:cNvSpPr/>
              <p:nvPr userDrawn="1"/>
            </p:nvSpPr>
            <p:spPr>
              <a:xfrm>
                <a:off x="-3304719" y="3235173"/>
                <a:ext cx="1540313" cy="246608"/>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a:solidFill>
                    <a:srgbClr val="211F26"/>
                  </a:solidFill>
                  <a:latin typeface="Calibri" panose="020F0502020204030204" pitchFamily="34" charset="0"/>
                  <a:cs typeface="Calibri" panose="020F0502020204030204" pitchFamily="34" charset="0"/>
                </a:endParaRPr>
              </a:p>
            </p:txBody>
          </p:sp>
          <p:sp>
            <p:nvSpPr>
              <p:cNvPr id="67" name="Tekstvak 66">
                <a:extLst>
                  <a:ext uri="{FF2B5EF4-FFF2-40B4-BE49-F238E27FC236}">
                    <a16:creationId xmlns:a16="http://schemas.microsoft.com/office/drawing/2014/main" id="{C4045DCD-238E-A623-DDDA-803092530914}"/>
                  </a:ext>
                </a:extLst>
              </p:cNvPr>
              <p:cNvSpPr txBox="1"/>
              <p:nvPr userDrawn="1"/>
            </p:nvSpPr>
            <p:spPr>
              <a:xfrm>
                <a:off x="-3069820" y="3038892"/>
                <a:ext cx="1089248" cy="137495"/>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a:solidFill>
                      <a:srgbClr val="211F26"/>
                    </a:solidFill>
                    <a:latin typeface="Calibri" panose="020F0502020204030204" pitchFamily="34" charset="0"/>
                    <a:ea typeface="+mn-ea"/>
                    <a:cs typeface="Calibri" panose="020F0502020204030204" pitchFamily="34" charset="0"/>
                  </a:rPr>
                  <a:t>Send to front</a:t>
                </a:r>
              </a:p>
            </p:txBody>
          </p:sp>
          <p:sp>
            <p:nvSpPr>
              <p:cNvPr id="68" name="Tekstvak 67">
                <a:extLst>
                  <a:ext uri="{FF2B5EF4-FFF2-40B4-BE49-F238E27FC236}">
                    <a16:creationId xmlns:a16="http://schemas.microsoft.com/office/drawing/2014/main" id="{41847825-0A19-76A2-16D6-051911D3A7CC}"/>
                  </a:ext>
                </a:extLst>
              </p:cNvPr>
              <p:cNvSpPr txBox="1"/>
              <p:nvPr userDrawn="1"/>
            </p:nvSpPr>
            <p:spPr>
              <a:xfrm>
                <a:off x="-3069820" y="3295269"/>
                <a:ext cx="1098515"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a:solidFill>
                      <a:srgbClr val="211F26"/>
                    </a:solidFill>
                    <a:latin typeface="Calibri" panose="020F0502020204030204" pitchFamily="34" charset="0"/>
                    <a:ea typeface="+mn-ea"/>
                    <a:cs typeface="Calibri" panose="020F0502020204030204" pitchFamily="34" charset="0"/>
                  </a:rPr>
                  <a:t>Send to back</a:t>
                </a:r>
              </a:p>
            </p:txBody>
          </p:sp>
          <p:sp>
            <p:nvSpPr>
              <p:cNvPr id="69" name="Vrije vorm: vorm 68">
                <a:extLst>
                  <a:ext uri="{FF2B5EF4-FFF2-40B4-BE49-F238E27FC236}">
                    <a16:creationId xmlns:a16="http://schemas.microsoft.com/office/drawing/2014/main" id="{DEFFC83E-362F-0766-DAC3-5A3D76DEEE7C}"/>
                  </a:ext>
                </a:extLst>
              </p:cNvPr>
              <p:cNvSpPr/>
              <p:nvPr userDrawn="1"/>
            </p:nvSpPr>
            <p:spPr>
              <a:xfrm>
                <a:off x="-2051274" y="3365381"/>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a:latin typeface="Calibri" panose="020F0502020204030204" pitchFamily="34" charset="0"/>
                  <a:cs typeface="Calibri" panose="020F0502020204030204" pitchFamily="34" charset="0"/>
                </a:endParaRPr>
              </a:p>
            </p:txBody>
          </p:sp>
          <p:sp>
            <p:nvSpPr>
              <p:cNvPr id="70" name="Gelijkbenige driehoek 69">
                <a:extLst>
                  <a:ext uri="{FF2B5EF4-FFF2-40B4-BE49-F238E27FC236}">
                    <a16:creationId xmlns:a16="http://schemas.microsoft.com/office/drawing/2014/main" id="{D83215C3-6DAA-FC2E-08AC-59534812FD6D}"/>
                  </a:ext>
                </a:extLst>
              </p:cNvPr>
              <p:cNvSpPr/>
              <p:nvPr userDrawn="1"/>
            </p:nvSpPr>
            <p:spPr>
              <a:xfrm rot="5400000">
                <a:off x="-1900674" y="3332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a:solidFill>
                    <a:srgbClr val="211F26"/>
                  </a:solidFill>
                  <a:latin typeface="Calibri" panose="020F0502020204030204" pitchFamily="34" charset="0"/>
                  <a:cs typeface="Calibri" panose="020F0502020204030204" pitchFamily="34" charset="0"/>
                </a:endParaRPr>
              </a:p>
            </p:txBody>
          </p:sp>
          <p:grpSp>
            <p:nvGrpSpPr>
              <p:cNvPr id="71" name="Groep 70">
                <a:extLst>
                  <a:ext uri="{FF2B5EF4-FFF2-40B4-BE49-F238E27FC236}">
                    <a16:creationId xmlns:a16="http://schemas.microsoft.com/office/drawing/2014/main" id="{60D0D8D4-4840-6D57-DE97-640E2B71613A}"/>
                  </a:ext>
                </a:extLst>
              </p:cNvPr>
              <p:cNvGrpSpPr/>
              <p:nvPr userDrawn="1"/>
            </p:nvGrpSpPr>
            <p:grpSpPr>
              <a:xfrm>
                <a:off x="-3257052" y="3032066"/>
                <a:ext cx="182309" cy="163794"/>
                <a:chOff x="12832541" y="3162395"/>
                <a:chExt cx="219532" cy="197236"/>
              </a:xfrm>
            </p:grpSpPr>
            <p:sp>
              <p:nvSpPr>
                <p:cNvPr id="76" name="Rechthoek 75">
                  <a:extLst>
                    <a:ext uri="{FF2B5EF4-FFF2-40B4-BE49-F238E27FC236}">
                      <a16:creationId xmlns:a16="http://schemas.microsoft.com/office/drawing/2014/main" id="{438C57B6-4068-F6DB-BE08-DBE37C754AA7}"/>
                    </a:ext>
                  </a:extLst>
                </p:cNvPr>
                <p:cNvSpPr/>
                <p:nvPr userDrawn="1"/>
              </p:nvSpPr>
              <p:spPr>
                <a:xfrm>
                  <a:off x="12832541" y="3162395"/>
                  <a:ext cx="81487" cy="81487"/>
                </a:xfrm>
                <a:prstGeom prst="rect">
                  <a:avLst/>
                </a:prstGeom>
                <a:solidFill>
                  <a:schemeClr val="bg1"/>
                </a:solidFill>
                <a:ln w="12700">
                  <a:solidFill>
                    <a:srgbClr val="8484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a:solidFill>
                      <a:srgbClr val="211F26"/>
                    </a:solidFill>
                    <a:latin typeface="Calibri" panose="020F0502020204030204" pitchFamily="34" charset="0"/>
                    <a:cs typeface="Calibri" panose="020F0502020204030204" pitchFamily="34" charset="0"/>
                  </a:endParaRPr>
                </a:p>
              </p:txBody>
            </p:sp>
            <p:sp>
              <p:nvSpPr>
                <p:cNvPr id="77" name="Rechthoek 76">
                  <a:extLst>
                    <a:ext uri="{FF2B5EF4-FFF2-40B4-BE49-F238E27FC236}">
                      <a16:creationId xmlns:a16="http://schemas.microsoft.com/office/drawing/2014/main" id="{E3B5FAC6-523A-9D2E-F130-64E7BE0F1282}"/>
                    </a:ext>
                  </a:extLst>
                </p:cNvPr>
                <p:cNvSpPr/>
                <p:nvPr userDrawn="1"/>
              </p:nvSpPr>
              <p:spPr>
                <a:xfrm>
                  <a:off x="12970586" y="3278144"/>
                  <a:ext cx="81487" cy="81487"/>
                </a:xfrm>
                <a:prstGeom prst="rect">
                  <a:avLst/>
                </a:prstGeom>
                <a:solidFill>
                  <a:schemeClr val="bg1"/>
                </a:solidFill>
                <a:ln w="12700">
                  <a:solidFill>
                    <a:srgbClr val="8484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a:solidFill>
                      <a:srgbClr val="211F26"/>
                    </a:solidFill>
                    <a:latin typeface="Calibri" panose="020F0502020204030204" pitchFamily="34" charset="0"/>
                    <a:cs typeface="Calibri" panose="020F0502020204030204" pitchFamily="34" charset="0"/>
                  </a:endParaRPr>
                </a:p>
              </p:txBody>
            </p:sp>
            <p:sp>
              <p:nvSpPr>
                <p:cNvPr id="78" name="Rechthoek 77">
                  <a:extLst>
                    <a:ext uri="{FF2B5EF4-FFF2-40B4-BE49-F238E27FC236}">
                      <a16:creationId xmlns:a16="http://schemas.microsoft.com/office/drawing/2014/main" id="{814ED78B-BA23-AE31-2579-FD1B5CEED606}"/>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a:solidFill>
                      <a:srgbClr val="211F26"/>
                    </a:solidFill>
                    <a:latin typeface="Calibri" panose="020F0502020204030204" pitchFamily="34" charset="0"/>
                    <a:cs typeface="Calibri" panose="020F0502020204030204" pitchFamily="34" charset="0"/>
                  </a:endParaRPr>
                </a:p>
              </p:txBody>
            </p:sp>
          </p:grpSp>
          <p:grpSp>
            <p:nvGrpSpPr>
              <p:cNvPr id="72" name="Groep 71">
                <a:extLst>
                  <a:ext uri="{FF2B5EF4-FFF2-40B4-BE49-F238E27FC236}">
                    <a16:creationId xmlns:a16="http://schemas.microsoft.com/office/drawing/2014/main" id="{91FB530E-6027-A6F6-DCCF-ED1A6BF330D7}"/>
                  </a:ext>
                </a:extLst>
              </p:cNvPr>
              <p:cNvGrpSpPr/>
              <p:nvPr userDrawn="1"/>
            </p:nvGrpSpPr>
            <p:grpSpPr>
              <a:xfrm>
                <a:off x="-3257053" y="3276580"/>
                <a:ext cx="182309" cy="163794"/>
                <a:chOff x="12832541" y="3162395"/>
                <a:chExt cx="219532" cy="197236"/>
              </a:xfrm>
            </p:grpSpPr>
            <p:sp>
              <p:nvSpPr>
                <p:cNvPr id="73" name="Rechthoek 72">
                  <a:extLst>
                    <a:ext uri="{FF2B5EF4-FFF2-40B4-BE49-F238E27FC236}">
                      <a16:creationId xmlns:a16="http://schemas.microsoft.com/office/drawing/2014/main" id="{9308564A-04EF-29B2-6546-558F2DF32AA0}"/>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a:solidFill>
                      <a:srgbClr val="211F26"/>
                    </a:solidFill>
                    <a:latin typeface="Calibri" panose="020F0502020204030204" pitchFamily="34" charset="0"/>
                    <a:cs typeface="Calibri" panose="020F0502020204030204" pitchFamily="34" charset="0"/>
                  </a:endParaRPr>
                </a:p>
              </p:txBody>
            </p:sp>
            <p:sp>
              <p:nvSpPr>
                <p:cNvPr id="74" name="Rechthoek 73">
                  <a:extLst>
                    <a:ext uri="{FF2B5EF4-FFF2-40B4-BE49-F238E27FC236}">
                      <a16:creationId xmlns:a16="http://schemas.microsoft.com/office/drawing/2014/main" id="{A916F82D-2FA9-A220-80EA-5FE020B66C70}"/>
                    </a:ext>
                  </a:extLst>
                </p:cNvPr>
                <p:cNvSpPr/>
                <p:nvPr userDrawn="1"/>
              </p:nvSpPr>
              <p:spPr>
                <a:xfrm>
                  <a:off x="12832541" y="3162395"/>
                  <a:ext cx="81487" cy="81487"/>
                </a:xfrm>
                <a:prstGeom prst="rect">
                  <a:avLst/>
                </a:prstGeom>
                <a:solidFill>
                  <a:schemeClr val="bg1"/>
                </a:solidFill>
                <a:ln w="12700">
                  <a:solidFill>
                    <a:srgbClr val="8484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a:solidFill>
                      <a:srgbClr val="211F26"/>
                    </a:solidFill>
                    <a:latin typeface="Calibri" panose="020F0502020204030204" pitchFamily="34" charset="0"/>
                    <a:cs typeface="Calibri" panose="020F0502020204030204" pitchFamily="34" charset="0"/>
                  </a:endParaRPr>
                </a:p>
              </p:txBody>
            </p:sp>
            <p:sp>
              <p:nvSpPr>
                <p:cNvPr id="75" name="Rechthoek 74">
                  <a:extLst>
                    <a:ext uri="{FF2B5EF4-FFF2-40B4-BE49-F238E27FC236}">
                      <a16:creationId xmlns:a16="http://schemas.microsoft.com/office/drawing/2014/main" id="{5D896874-187A-61D9-F96B-CA41875D0C48}"/>
                    </a:ext>
                  </a:extLst>
                </p:cNvPr>
                <p:cNvSpPr/>
                <p:nvPr userDrawn="1"/>
              </p:nvSpPr>
              <p:spPr>
                <a:xfrm>
                  <a:off x="12970586" y="3278144"/>
                  <a:ext cx="81487" cy="81487"/>
                </a:xfrm>
                <a:prstGeom prst="rect">
                  <a:avLst/>
                </a:prstGeom>
                <a:solidFill>
                  <a:schemeClr val="bg1"/>
                </a:solidFill>
                <a:ln w="12700">
                  <a:solidFill>
                    <a:srgbClr val="8484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a:solidFill>
                      <a:srgbClr val="211F26"/>
                    </a:solidFill>
                    <a:latin typeface="Calibri" panose="020F0502020204030204" pitchFamily="34" charset="0"/>
                    <a:cs typeface="Calibri" panose="020F0502020204030204" pitchFamily="34" charset="0"/>
                  </a:endParaRPr>
                </a:p>
              </p:txBody>
            </p:sp>
          </p:grpSp>
        </p:grpSp>
        <p:sp>
          <p:nvSpPr>
            <p:cNvPr id="28" name="Ovaal 27">
              <a:extLst>
                <a:ext uri="{FF2B5EF4-FFF2-40B4-BE49-F238E27FC236}">
                  <a16:creationId xmlns:a16="http://schemas.microsoft.com/office/drawing/2014/main" id="{0E473E70-93CD-22D0-DD9B-43383074D353}"/>
                </a:ext>
              </a:extLst>
            </p:cNvPr>
            <p:cNvSpPr/>
            <p:nvPr userDrawn="1"/>
          </p:nvSpPr>
          <p:spPr>
            <a:xfrm>
              <a:off x="-3603587" y="1811184"/>
              <a:ext cx="180000" cy="180000"/>
            </a:xfrm>
            <a:prstGeom prst="ellipse">
              <a:avLst/>
            </a:prstGeom>
            <a:solidFill>
              <a:schemeClr val="tx2"/>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rgbClr val="FFFFFF"/>
                  </a:solidFill>
                  <a:effectLst/>
                  <a:uLnTx/>
                  <a:uFillTx/>
                  <a:latin typeface="Calibri" panose="020F0502020204030204" pitchFamily="34" charset="0"/>
                  <a:cs typeface="Calibri" panose="020F0502020204030204" pitchFamily="34" charset="0"/>
                </a:rPr>
                <a:t>2</a:t>
              </a:r>
            </a:p>
          </p:txBody>
        </p:sp>
        <p:sp>
          <p:nvSpPr>
            <p:cNvPr id="29" name="Rechthoek 28">
              <a:extLst>
                <a:ext uri="{FF2B5EF4-FFF2-40B4-BE49-F238E27FC236}">
                  <a16:creationId xmlns:a16="http://schemas.microsoft.com/office/drawing/2014/main" id="{41F2ECBA-8E14-AAB0-975C-9B7DC969CA2B}"/>
                </a:ext>
              </a:extLst>
            </p:cNvPr>
            <p:cNvSpPr/>
            <p:nvPr userDrawn="1"/>
          </p:nvSpPr>
          <p:spPr>
            <a:xfrm>
              <a:off x="-3319415" y="1811185"/>
              <a:ext cx="2944682" cy="32633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Select the preferred category and image</a:t>
              </a:r>
              <a:b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and click on  </a:t>
              </a:r>
              <a:r>
                <a:rPr kumimoji="0" lang="en-GB"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‘Insert’</a:t>
              </a: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a:t>
              </a:r>
            </a:p>
          </p:txBody>
        </p:sp>
        <p:sp>
          <p:nvSpPr>
            <p:cNvPr id="30" name="Rechthoek 29">
              <a:extLst>
                <a:ext uri="{FF2B5EF4-FFF2-40B4-BE49-F238E27FC236}">
                  <a16:creationId xmlns:a16="http://schemas.microsoft.com/office/drawing/2014/main" id="{5EF087F5-D56F-D65C-BDA4-C27AAD662367}"/>
                </a:ext>
              </a:extLst>
            </p:cNvPr>
            <p:cNvSpPr/>
            <p:nvPr userDrawn="1"/>
          </p:nvSpPr>
          <p:spPr>
            <a:xfrm>
              <a:off x="-3319415" y="2245760"/>
              <a:ext cx="825500" cy="209550"/>
            </a:xfrm>
            <a:prstGeom prst="rect">
              <a:avLst/>
            </a:prstGeom>
            <a:solidFill>
              <a:srgbClr val="1FF52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1000" b="1" noProof="0">
                  <a:solidFill>
                    <a:srgbClr val="211F26"/>
                  </a:solidFill>
                  <a:latin typeface="Calibri" panose="020F0502020204030204" pitchFamily="34" charset="0"/>
                  <a:cs typeface="Calibri" panose="020F0502020204030204" pitchFamily="34" charset="0"/>
                </a:rPr>
                <a:t>Insert</a:t>
              </a:r>
            </a:p>
          </p:txBody>
        </p:sp>
        <p:grpSp>
          <p:nvGrpSpPr>
            <p:cNvPr id="31" name="Groep 30">
              <a:extLst>
                <a:ext uri="{FF2B5EF4-FFF2-40B4-BE49-F238E27FC236}">
                  <a16:creationId xmlns:a16="http://schemas.microsoft.com/office/drawing/2014/main" id="{C74B3E2D-9B50-8A3A-0029-2271304AED17}"/>
                </a:ext>
              </a:extLst>
            </p:cNvPr>
            <p:cNvGrpSpPr/>
            <p:nvPr userDrawn="1"/>
          </p:nvGrpSpPr>
          <p:grpSpPr>
            <a:xfrm>
              <a:off x="-3426605" y="4716809"/>
              <a:ext cx="514284" cy="506545"/>
              <a:chOff x="12617641" y="3403239"/>
              <a:chExt cx="752963" cy="741634"/>
            </a:xfrm>
          </p:grpSpPr>
          <p:grpSp>
            <p:nvGrpSpPr>
              <p:cNvPr id="49" name="Groep 48">
                <a:extLst>
                  <a:ext uri="{FF2B5EF4-FFF2-40B4-BE49-F238E27FC236}">
                    <a16:creationId xmlns:a16="http://schemas.microsoft.com/office/drawing/2014/main" id="{C865EA9F-C792-978D-24AE-461B0C27C426}"/>
                  </a:ext>
                </a:extLst>
              </p:cNvPr>
              <p:cNvGrpSpPr/>
              <p:nvPr userDrawn="1"/>
            </p:nvGrpSpPr>
            <p:grpSpPr>
              <a:xfrm>
                <a:off x="12771530" y="3403239"/>
                <a:ext cx="467176" cy="448491"/>
                <a:chOff x="12782157" y="3403239"/>
                <a:chExt cx="467176" cy="448491"/>
              </a:xfrm>
            </p:grpSpPr>
            <p:grpSp>
              <p:nvGrpSpPr>
                <p:cNvPr id="52" name="Groep 51">
                  <a:extLst>
                    <a:ext uri="{FF2B5EF4-FFF2-40B4-BE49-F238E27FC236}">
                      <a16:creationId xmlns:a16="http://schemas.microsoft.com/office/drawing/2014/main" id="{0A845A87-3066-3A03-AEB0-086EF3BD4A02}"/>
                    </a:ext>
                  </a:extLst>
                </p:cNvPr>
                <p:cNvGrpSpPr/>
                <p:nvPr userDrawn="1"/>
              </p:nvGrpSpPr>
              <p:grpSpPr>
                <a:xfrm>
                  <a:off x="12782157" y="3403239"/>
                  <a:ext cx="412976" cy="396132"/>
                  <a:chOff x="13554906" y="3320109"/>
                  <a:chExt cx="443917" cy="425811"/>
                </a:xfrm>
              </p:grpSpPr>
              <p:grpSp>
                <p:nvGrpSpPr>
                  <p:cNvPr id="59" name="Groep 58">
                    <a:extLst>
                      <a:ext uri="{FF2B5EF4-FFF2-40B4-BE49-F238E27FC236}">
                        <a16:creationId xmlns:a16="http://schemas.microsoft.com/office/drawing/2014/main" id="{200BCA4E-942C-B22E-E7DB-F2D855078899}"/>
                      </a:ext>
                    </a:extLst>
                  </p:cNvPr>
                  <p:cNvGrpSpPr/>
                  <p:nvPr userDrawn="1"/>
                </p:nvGrpSpPr>
                <p:grpSpPr>
                  <a:xfrm>
                    <a:off x="13554906" y="3320109"/>
                    <a:ext cx="443917" cy="425811"/>
                    <a:chOff x="12909684" y="1276143"/>
                    <a:chExt cx="443917" cy="425811"/>
                  </a:xfrm>
                </p:grpSpPr>
                <p:sp>
                  <p:nvSpPr>
                    <p:cNvPr id="62" name="Rechthoek 61">
                      <a:extLst>
                        <a:ext uri="{FF2B5EF4-FFF2-40B4-BE49-F238E27FC236}">
                          <a16:creationId xmlns:a16="http://schemas.microsoft.com/office/drawing/2014/main" id="{91D7E52B-2554-9283-527F-A0EBDD6E84EB}"/>
                        </a:ext>
                      </a:extLst>
                    </p:cNvPr>
                    <p:cNvSpPr/>
                    <p:nvPr userDrawn="1"/>
                  </p:nvSpPr>
                  <p:spPr>
                    <a:xfrm>
                      <a:off x="12909689"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a:solidFill>
                          <a:srgbClr val="211F26"/>
                        </a:solidFill>
                        <a:latin typeface="Calibri" panose="020F0502020204030204" pitchFamily="34" charset="0"/>
                        <a:cs typeface="Calibri" panose="020F0502020204030204" pitchFamily="34" charset="0"/>
                      </a:endParaRPr>
                    </a:p>
                  </p:txBody>
                </p:sp>
                <p:sp>
                  <p:nvSpPr>
                    <p:cNvPr id="63" name="Rechthoek 62">
                      <a:extLst>
                        <a:ext uri="{FF2B5EF4-FFF2-40B4-BE49-F238E27FC236}">
                          <a16:creationId xmlns:a16="http://schemas.microsoft.com/office/drawing/2014/main" id="{05AEFB40-7431-FE5A-4725-2760C174E95B}"/>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a:solidFill>
                          <a:srgbClr val="211F26"/>
                        </a:solidFill>
                        <a:latin typeface="Calibri" panose="020F0502020204030204" pitchFamily="34" charset="0"/>
                        <a:cs typeface="Calibri" panose="020F0502020204030204" pitchFamily="34" charset="0"/>
                      </a:endParaRPr>
                    </a:p>
                  </p:txBody>
                </p:sp>
                <p:sp>
                  <p:nvSpPr>
                    <p:cNvPr id="64" name="Ovaal 63">
                      <a:extLst>
                        <a:ext uri="{FF2B5EF4-FFF2-40B4-BE49-F238E27FC236}">
                          <a16:creationId xmlns:a16="http://schemas.microsoft.com/office/drawing/2014/main" id="{FAF0F998-6570-36DB-2E26-8A224C9AD038}"/>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a:solidFill>
                          <a:srgbClr val="211F26"/>
                        </a:solidFill>
                        <a:latin typeface="Calibri" panose="020F0502020204030204" pitchFamily="34" charset="0"/>
                        <a:cs typeface="Calibri" panose="020F0502020204030204" pitchFamily="34" charset="0"/>
                      </a:endParaRPr>
                    </a:p>
                  </p:txBody>
                </p:sp>
              </p:grpSp>
              <p:pic>
                <p:nvPicPr>
                  <p:cNvPr id="60" name="Afbeelding 59">
                    <a:extLst>
                      <a:ext uri="{FF2B5EF4-FFF2-40B4-BE49-F238E27FC236}">
                        <a16:creationId xmlns:a16="http://schemas.microsoft.com/office/drawing/2014/main" id="{148053B1-4CB2-132F-A540-EC9A560DB2B2}"/>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13567296" y="3424991"/>
                    <a:ext cx="173367" cy="140220"/>
                  </a:xfrm>
                  <a:prstGeom prst="rect">
                    <a:avLst/>
                  </a:prstGeom>
                </p:spPr>
              </p:pic>
              <p:pic>
                <p:nvPicPr>
                  <p:cNvPr id="61" name="Afbeelding 60">
                    <a:extLst>
                      <a:ext uri="{FF2B5EF4-FFF2-40B4-BE49-F238E27FC236}">
                        <a16:creationId xmlns:a16="http://schemas.microsoft.com/office/drawing/2014/main" id="{DC54D653-64A2-B113-CAA2-436585BEBC77}"/>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flipH="1">
                    <a:off x="13635599" y="3449265"/>
                    <a:ext cx="173367" cy="111424"/>
                  </a:xfrm>
                  <a:prstGeom prst="rect">
                    <a:avLst/>
                  </a:prstGeom>
                </p:spPr>
              </p:pic>
            </p:grpSp>
            <p:grpSp>
              <p:nvGrpSpPr>
                <p:cNvPr id="53" name="Groep 52">
                  <a:extLst>
                    <a:ext uri="{FF2B5EF4-FFF2-40B4-BE49-F238E27FC236}">
                      <a16:creationId xmlns:a16="http://schemas.microsoft.com/office/drawing/2014/main" id="{7E04B4D3-79C8-BAAC-6B56-36D30FC74C4C}"/>
                    </a:ext>
                  </a:extLst>
                </p:cNvPr>
                <p:cNvGrpSpPr/>
                <p:nvPr userDrawn="1"/>
              </p:nvGrpSpPr>
              <p:grpSpPr>
                <a:xfrm>
                  <a:off x="13103513" y="3705268"/>
                  <a:ext cx="145820" cy="146462"/>
                  <a:chOff x="13096169" y="3602278"/>
                  <a:chExt cx="145820" cy="146462"/>
                </a:xfrm>
              </p:grpSpPr>
              <p:sp>
                <p:nvSpPr>
                  <p:cNvPr id="57" name="Rechthoek 56">
                    <a:extLst>
                      <a:ext uri="{FF2B5EF4-FFF2-40B4-BE49-F238E27FC236}">
                        <a16:creationId xmlns:a16="http://schemas.microsoft.com/office/drawing/2014/main" id="{ED1F9E12-10B5-769D-5713-E7CCB0463FCB}"/>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a:solidFill>
                        <a:srgbClr val="211F26"/>
                      </a:solidFill>
                      <a:latin typeface="Calibri" panose="020F0502020204030204" pitchFamily="34" charset="0"/>
                      <a:cs typeface="Calibri" panose="020F0502020204030204" pitchFamily="34" charset="0"/>
                    </a:endParaRPr>
                  </a:p>
                </p:txBody>
              </p:sp>
              <p:sp>
                <p:nvSpPr>
                  <p:cNvPr id="58" name="Rechthoek 57">
                    <a:extLst>
                      <a:ext uri="{FF2B5EF4-FFF2-40B4-BE49-F238E27FC236}">
                        <a16:creationId xmlns:a16="http://schemas.microsoft.com/office/drawing/2014/main" id="{50D76793-148A-B33A-1359-05D7486E5229}"/>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a:solidFill>
                        <a:srgbClr val="211F26"/>
                      </a:solidFill>
                      <a:latin typeface="Calibri" panose="020F0502020204030204" pitchFamily="34" charset="0"/>
                      <a:cs typeface="Calibri" panose="020F0502020204030204" pitchFamily="34" charset="0"/>
                    </a:endParaRPr>
                  </a:p>
                </p:txBody>
              </p:sp>
            </p:grpSp>
            <p:grpSp>
              <p:nvGrpSpPr>
                <p:cNvPr id="54" name="Groep 53">
                  <a:extLst>
                    <a:ext uri="{FF2B5EF4-FFF2-40B4-BE49-F238E27FC236}">
                      <a16:creationId xmlns:a16="http://schemas.microsoft.com/office/drawing/2014/main" id="{36ECFE46-FEC1-E69F-A98F-7D75E4F0ABBA}"/>
                    </a:ext>
                  </a:extLst>
                </p:cNvPr>
                <p:cNvGrpSpPr/>
                <p:nvPr userDrawn="1"/>
              </p:nvGrpSpPr>
              <p:grpSpPr>
                <a:xfrm rot="10800000">
                  <a:off x="13061402" y="3665637"/>
                  <a:ext cx="145820" cy="146462"/>
                  <a:chOff x="13096169" y="3602278"/>
                  <a:chExt cx="145820" cy="146462"/>
                </a:xfrm>
              </p:grpSpPr>
              <p:sp>
                <p:nvSpPr>
                  <p:cNvPr id="55" name="Rechthoek 54">
                    <a:extLst>
                      <a:ext uri="{FF2B5EF4-FFF2-40B4-BE49-F238E27FC236}">
                        <a16:creationId xmlns:a16="http://schemas.microsoft.com/office/drawing/2014/main" id="{31D50F45-6BAD-1CD4-DEB3-8C6580F8853C}"/>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a:solidFill>
                        <a:srgbClr val="211F26"/>
                      </a:solidFill>
                      <a:latin typeface="Calibri" panose="020F0502020204030204" pitchFamily="34" charset="0"/>
                      <a:cs typeface="Calibri" panose="020F0502020204030204" pitchFamily="34" charset="0"/>
                    </a:endParaRPr>
                  </a:p>
                </p:txBody>
              </p:sp>
              <p:sp>
                <p:nvSpPr>
                  <p:cNvPr id="56" name="Rechthoek 55">
                    <a:extLst>
                      <a:ext uri="{FF2B5EF4-FFF2-40B4-BE49-F238E27FC236}">
                        <a16:creationId xmlns:a16="http://schemas.microsoft.com/office/drawing/2014/main" id="{3B547143-3269-3065-0FC5-01B8C46B2481}"/>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a:solidFill>
                        <a:srgbClr val="211F26"/>
                      </a:solidFill>
                      <a:latin typeface="Calibri" panose="020F0502020204030204" pitchFamily="34" charset="0"/>
                      <a:cs typeface="Calibri" panose="020F0502020204030204" pitchFamily="34" charset="0"/>
                    </a:endParaRPr>
                  </a:p>
                </p:txBody>
              </p:sp>
            </p:grpSp>
          </p:grpSp>
          <p:sp>
            <p:nvSpPr>
              <p:cNvPr id="50" name="Rechthoek 49">
                <a:extLst>
                  <a:ext uri="{FF2B5EF4-FFF2-40B4-BE49-F238E27FC236}">
                    <a16:creationId xmlns:a16="http://schemas.microsoft.com/office/drawing/2014/main" id="{A0313EFD-60A8-6A8D-F430-4439A113E47B}"/>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900" b="0" noProof="0">
                    <a:solidFill>
                      <a:srgbClr val="211F26"/>
                    </a:solidFill>
                    <a:latin typeface="Calibri" panose="020F0502020204030204" pitchFamily="34" charset="0"/>
                    <a:cs typeface="Calibri" panose="020F0502020204030204" pitchFamily="34" charset="0"/>
                  </a:rPr>
                  <a:t>Crop</a:t>
                </a:r>
              </a:p>
            </p:txBody>
          </p:sp>
          <p:sp>
            <p:nvSpPr>
              <p:cNvPr id="51" name="Gelijkbenige driehoek 50">
                <a:extLst>
                  <a:ext uri="{FF2B5EF4-FFF2-40B4-BE49-F238E27FC236}">
                    <a16:creationId xmlns:a16="http://schemas.microsoft.com/office/drawing/2014/main" id="{110036C1-0D8E-8B42-361C-174148E3A61F}"/>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a:solidFill>
                    <a:srgbClr val="211F26"/>
                  </a:solidFill>
                  <a:latin typeface="Calibri" panose="020F0502020204030204" pitchFamily="34" charset="0"/>
                  <a:cs typeface="Calibri" panose="020F0502020204030204" pitchFamily="34" charset="0"/>
                </a:endParaRPr>
              </a:p>
            </p:txBody>
          </p:sp>
        </p:grpSp>
        <p:sp>
          <p:nvSpPr>
            <p:cNvPr id="32" name="Rechthoek 31">
              <a:extLst>
                <a:ext uri="{FF2B5EF4-FFF2-40B4-BE49-F238E27FC236}">
                  <a16:creationId xmlns:a16="http://schemas.microsoft.com/office/drawing/2014/main" id="{160A4278-5374-BD21-3578-4FB32517CD6C}"/>
                </a:ext>
              </a:extLst>
            </p:cNvPr>
            <p:cNvSpPr/>
            <p:nvPr userDrawn="1"/>
          </p:nvSpPr>
          <p:spPr>
            <a:xfrm>
              <a:off x="-3786165" y="5408923"/>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a:solidFill>
                    <a:srgbClr val="211F26"/>
                  </a:solidFill>
                  <a:latin typeface="Calibri" panose="020F0502020204030204" pitchFamily="34" charset="0"/>
                  <a:cs typeface="Calibri" panose="020F0502020204030204" pitchFamily="34" charset="0"/>
                </a:rPr>
                <a:t>Want to know more?</a:t>
              </a:r>
              <a:br>
                <a:rPr lang="en-GB" sz="1200" b="1" cap="all" baseline="0" noProof="0">
                  <a:solidFill>
                    <a:srgbClr val="211F26"/>
                  </a:solidFill>
                  <a:latin typeface="Calibri" panose="020F0502020204030204" pitchFamily="34" charset="0"/>
                  <a:cs typeface="Calibri" panose="020F0502020204030204" pitchFamily="34" charset="0"/>
                </a:rPr>
              </a:br>
              <a:r>
                <a:rPr lang="en-GB" sz="1200" cap="none" baseline="0" noProof="0">
                  <a:solidFill>
                    <a:srgbClr val="211F26"/>
                  </a:solidFill>
                  <a:latin typeface="Calibri" panose="020F0502020204030204" pitchFamily="34" charset="0"/>
                  <a:cs typeface="Calibri" panose="020F0502020204030204" pitchFamily="34" charset="0"/>
                </a:rPr>
                <a:t>Go to the </a:t>
              </a:r>
              <a:r>
                <a:rPr lang="en-GB" sz="1200" kern="1200" cap="none" baseline="0" noProof="0">
                  <a:solidFill>
                    <a:srgbClr val="211F26"/>
                  </a:solidFill>
                  <a:latin typeface="Calibri" panose="020F0502020204030204" pitchFamily="34" charset="0"/>
                  <a:ea typeface="+mn-ea"/>
                  <a:cs typeface="Calibri" panose="020F0502020204030204" pitchFamily="34" charset="0"/>
                </a:rPr>
                <a:t>tab</a:t>
              </a:r>
              <a:r>
                <a:rPr lang="en-GB" sz="1200" b="1" cap="all" baseline="0" noProof="0">
                  <a:solidFill>
                    <a:srgbClr val="211F26"/>
                  </a:solidFill>
                  <a:latin typeface="Calibri" panose="020F0502020204030204" pitchFamily="34" charset="0"/>
                  <a:cs typeface="Calibri" panose="020F0502020204030204" pitchFamily="34" charset="0"/>
                </a:rPr>
                <a:t> 'SLIDEBUILDER’ </a:t>
              </a:r>
              <a:r>
                <a:rPr lang="en-GB" sz="1200" kern="1200" cap="none" baseline="0" noProof="0">
                  <a:solidFill>
                    <a:srgbClr val="211F26"/>
                  </a:solidFill>
                  <a:latin typeface="Calibri" panose="020F0502020204030204" pitchFamily="34" charset="0"/>
                  <a:ea typeface="+mn-ea"/>
                  <a:cs typeface="Calibri" panose="020F0502020204030204" pitchFamily="34" charset="0"/>
                </a:rPr>
                <a:t>and click</a:t>
              </a:r>
              <a:br>
                <a:rPr lang="en-GB" sz="1200" kern="1200" cap="none" baseline="0" noProof="0">
                  <a:solidFill>
                    <a:srgbClr val="211F26"/>
                  </a:solidFill>
                  <a:latin typeface="Calibri" panose="020F0502020204030204" pitchFamily="34" charset="0"/>
                  <a:ea typeface="+mn-ea"/>
                  <a:cs typeface="Calibri" panose="020F0502020204030204" pitchFamily="34" charset="0"/>
                </a:rPr>
              </a:br>
              <a:r>
                <a:rPr lang="en-GB" sz="1200" kern="1200" cap="none" baseline="0" noProof="0">
                  <a:solidFill>
                    <a:srgbClr val="211F26"/>
                  </a:solidFill>
                  <a:latin typeface="Calibri" panose="020F0502020204030204" pitchFamily="34" charset="0"/>
                  <a:ea typeface="+mn-ea"/>
                  <a:cs typeface="Calibri" panose="020F0502020204030204" pitchFamily="34" charset="0"/>
                </a:rPr>
                <a:t>on the button </a:t>
              </a:r>
              <a:r>
                <a:rPr lang="en-GB" sz="1200" b="1" cap="all" baseline="0" noProof="0">
                  <a:solidFill>
                    <a:srgbClr val="211F26"/>
                  </a:solidFill>
                  <a:latin typeface="Calibri" panose="020F0502020204030204" pitchFamily="34" charset="0"/>
                  <a:cs typeface="Calibri" panose="020F0502020204030204" pitchFamily="34" charset="0"/>
                </a:rPr>
                <a:t>‘Inspiration'</a:t>
              </a:r>
            </a:p>
          </p:txBody>
        </p:sp>
        <p:grpSp>
          <p:nvGrpSpPr>
            <p:cNvPr id="33" name="ICOON_info">
              <a:extLst>
                <a:ext uri="{FF2B5EF4-FFF2-40B4-BE49-F238E27FC236}">
                  <a16:creationId xmlns:a16="http://schemas.microsoft.com/office/drawing/2014/main" id="{4D96DA13-4DAD-8584-EADF-701ACBAC6761}"/>
                </a:ext>
              </a:extLst>
            </p:cNvPr>
            <p:cNvGrpSpPr/>
            <p:nvPr userDrawn="1"/>
          </p:nvGrpSpPr>
          <p:grpSpPr>
            <a:xfrm>
              <a:off x="-376736" y="5282697"/>
              <a:ext cx="283685" cy="283685"/>
              <a:chOff x="-510741" y="5913713"/>
              <a:chExt cx="267555" cy="267555"/>
            </a:xfrm>
          </p:grpSpPr>
          <p:sp>
            <p:nvSpPr>
              <p:cNvPr id="47" name="Ovaal 46">
                <a:extLst>
                  <a:ext uri="{FF2B5EF4-FFF2-40B4-BE49-F238E27FC236}">
                    <a16:creationId xmlns:a16="http://schemas.microsoft.com/office/drawing/2014/main" id="{8FE3F926-9E65-DE46-68FF-2D39350B4783}"/>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a:latin typeface="Calibri" panose="020F0502020204030204" pitchFamily="34" charset="0"/>
                  <a:cs typeface="Calibri" panose="020F0502020204030204" pitchFamily="34" charset="0"/>
                </a:endParaRPr>
              </a:p>
            </p:txBody>
          </p:sp>
          <p:sp>
            <p:nvSpPr>
              <p:cNvPr id="48" name="Graphic 163" descr="Informatie">
                <a:extLst>
                  <a:ext uri="{FF2B5EF4-FFF2-40B4-BE49-F238E27FC236}">
                    <a16:creationId xmlns:a16="http://schemas.microsoft.com/office/drawing/2014/main" id="{F2E65EF4-CEE6-D145-764F-E57405CF61AC}"/>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noAutofit/>
              </a:bodyPr>
              <a:lstStyle/>
              <a:p>
                <a:endParaRPr lang="en-GB" sz="2000" noProof="0">
                  <a:solidFill>
                    <a:srgbClr val="211F26"/>
                  </a:solidFill>
                  <a:latin typeface="Calibri" panose="020F0502020204030204" pitchFamily="34" charset="0"/>
                  <a:cs typeface="Calibri" panose="020F0502020204030204" pitchFamily="34" charset="0"/>
                </a:endParaRPr>
              </a:p>
            </p:txBody>
          </p:sp>
        </p:grpSp>
        <p:grpSp>
          <p:nvGrpSpPr>
            <p:cNvPr id="34" name="Groep 33">
              <a:extLst>
                <a:ext uri="{FF2B5EF4-FFF2-40B4-BE49-F238E27FC236}">
                  <a16:creationId xmlns:a16="http://schemas.microsoft.com/office/drawing/2014/main" id="{49DD52A1-898D-9FDA-EF55-1A0086D1B4C3}"/>
                </a:ext>
              </a:extLst>
            </p:cNvPr>
            <p:cNvGrpSpPr/>
            <p:nvPr userDrawn="1"/>
          </p:nvGrpSpPr>
          <p:grpSpPr>
            <a:xfrm>
              <a:off x="-938434" y="5546300"/>
              <a:ext cx="627798" cy="576693"/>
              <a:chOff x="-938434" y="4570310"/>
              <a:chExt cx="627798" cy="576693"/>
            </a:xfrm>
          </p:grpSpPr>
          <p:grpSp>
            <p:nvGrpSpPr>
              <p:cNvPr id="42" name="Inspireren">
                <a:extLst>
                  <a:ext uri="{FF2B5EF4-FFF2-40B4-BE49-F238E27FC236}">
                    <a16:creationId xmlns:a16="http://schemas.microsoft.com/office/drawing/2014/main" id="{A94209F5-2B67-1479-083D-3ADE1755F4AB}"/>
                  </a:ext>
                </a:extLst>
              </p:cNvPr>
              <p:cNvGrpSpPr>
                <a:grpSpLocks noChangeAspect="1"/>
              </p:cNvGrpSpPr>
              <p:nvPr userDrawn="1"/>
            </p:nvGrpSpPr>
            <p:grpSpPr bwMode="auto">
              <a:xfrm>
                <a:off x="-716116" y="4570310"/>
                <a:ext cx="169778" cy="242385"/>
                <a:chOff x="4768" y="2783"/>
                <a:chExt cx="788" cy="1125"/>
              </a:xfrm>
              <a:gradFill>
                <a:gsLst>
                  <a:gs pos="0">
                    <a:srgbClr val="9D9FA1"/>
                  </a:gs>
                  <a:gs pos="70000">
                    <a:srgbClr val="211F26"/>
                  </a:gs>
                </a:gsLst>
                <a:lin ang="2700000" scaled="0"/>
              </a:gradFill>
            </p:grpSpPr>
            <p:sp>
              <p:nvSpPr>
                <p:cNvPr id="44" name="Freeform 12">
                  <a:extLst>
                    <a:ext uri="{FF2B5EF4-FFF2-40B4-BE49-F238E27FC236}">
                      <a16:creationId xmlns:a16="http://schemas.microsoft.com/office/drawing/2014/main" id="{4D877333-47EA-79A1-BF4B-7F4951A1E05F}"/>
                    </a:ext>
                  </a:extLst>
                </p:cNvPr>
                <p:cNvSpPr>
                  <a:spLocks/>
                </p:cNvSpPr>
                <p:nvPr/>
              </p:nvSpPr>
              <p:spPr bwMode="auto">
                <a:xfrm>
                  <a:off x="5001" y="3186"/>
                  <a:ext cx="319" cy="288"/>
                </a:xfrm>
                <a:custGeom>
                  <a:avLst/>
                  <a:gdLst>
                    <a:gd name="T0" fmla="*/ 220 w 319"/>
                    <a:gd name="T1" fmla="*/ 288 h 288"/>
                    <a:gd name="T2" fmla="*/ 107 w 319"/>
                    <a:gd name="T3" fmla="*/ 288 h 288"/>
                    <a:gd name="T4" fmla="*/ 0 w 319"/>
                    <a:gd name="T5" fmla="*/ 0 h 288"/>
                    <a:gd name="T6" fmla="*/ 319 w 319"/>
                    <a:gd name="T7" fmla="*/ 0 h 288"/>
                    <a:gd name="T8" fmla="*/ 220 w 319"/>
                    <a:gd name="T9" fmla="*/ 288 h 288"/>
                  </a:gdLst>
                  <a:ahLst/>
                  <a:cxnLst>
                    <a:cxn ang="0">
                      <a:pos x="T0" y="T1"/>
                    </a:cxn>
                    <a:cxn ang="0">
                      <a:pos x="T2" y="T3"/>
                    </a:cxn>
                    <a:cxn ang="0">
                      <a:pos x="T4" y="T5"/>
                    </a:cxn>
                    <a:cxn ang="0">
                      <a:pos x="T6" y="T7"/>
                    </a:cxn>
                    <a:cxn ang="0">
                      <a:pos x="T8" y="T9"/>
                    </a:cxn>
                  </a:cxnLst>
                  <a:rect l="0" t="0" r="r" b="b"/>
                  <a:pathLst>
                    <a:path w="319" h="288">
                      <a:moveTo>
                        <a:pt x="220" y="288"/>
                      </a:moveTo>
                      <a:lnTo>
                        <a:pt x="107" y="288"/>
                      </a:lnTo>
                      <a:lnTo>
                        <a:pt x="0" y="0"/>
                      </a:lnTo>
                      <a:lnTo>
                        <a:pt x="319" y="0"/>
                      </a:lnTo>
                      <a:lnTo>
                        <a:pt x="220" y="288"/>
                      </a:lnTo>
                      <a:close/>
                    </a:path>
                  </a:pathLst>
                </a:custGeom>
                <a:solidFill>
                  <a:srgbClr val="1FF5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a:ln>
                      <a:noFill/>
                    </a:ln>
                    <a:solidFill>
                      <a:srgbClr val="211F26"/>
                    </a:solidFill>
                    <a:effectLst/>
                    <a:uLnTx/>
                    <a:uFillTx/>
                    <a:latin typeface="Segoe UI Light"/>
                  </a:endParaRPr>
                </a:p>
              </p:txBody>
            </p:sp>
            <p:sp>
              <p:nvSpPr>
                <p:cNvPr id="45" name="Freeform 13">
                  <a:extLst>
                    <a:ext uri="{FF2B5EF4-FFF2-40B4-BE49-F238E27FC236}">
                      <a16:creationId xmlns:a16="http://schemas.microsoft.com/office/drawing/2014/main" id="{C1B8F37B-5CDC-0D0F-90F7-8ACB9FA80D4B}"/>
                    </a:ext>
                  </a:extLst>
                </p:cNvPr>
                <p:cNvSpPr>
                  <a:spLocks/>
                </p:cNvSpPr>
                <p:nvPr/>
              </p:nvSpPr>
              <p:spPr bwMode="auto">
                <a:xfrm>
                  <a:off x="5022" y="3796"/>
                  <a:ext cx="282" cy="112"/>
                </a:xfrm>
                <a:custGeom>
                  <a:avLst/>
                  <a:gdLst>
                    <a:gd name="T0" fmla="*/ 229 w 251"/>
                    <a:gd name="T1" fmla="*/ 70 h 100"/>
                    <a:gd name="T2" fmla="*/ 229 w 251"/>
                    <a:gd name="T3" fmla="*/ 69 h 100"/>
                    <a:gd name="T4" fmla="*/ 251 w 251"/>
                    <a:gd name="T5" fmla="*/ 0 h 100"/>
                    <a:gd name="T6" fmla="*/ 0 w 251"/>
                    <a:gd name="T7" fmla="*/ 0 h 100"/>
                    <a:gd name="T8" fmla="*/ 22 w 251"/>
                    <a:gd name="T9" fmla="*/ 69 h 100"/>
                    <a:gd name="T10" fmla="*/ 63 w 251"/>
                    <a:gd name="T11" fmla="*/ 100 h 100"/>
                    <a:gd name="T12" fmla="*/ 188 w 251"/>
                    <a:gd name="T13" fmla="*/ 100 h 100"/>
                    <a:gd name="T14" fmla="*/ 229 w 251"/>
                    <a:gd name="T15" fmla="*/ 71 h 100"/>
                    <a:gd name="T16" fmla="*/ 229 w 251"/>
                    <a:gd name="T17" fmla="*/ 71 h 100"/>
                    <a:gd name="T18" fmla="*/ 229 w 251"/>
                    <a:gd name="T19" fmla="*/ 7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 h="100">
                      <a:moveTo>
                        <a:pt x="229" y="70"/>
                      </a:moveTo>
                      <a:cubicBezTo>
                        <a:pt x="229" y="70"/>
                        <a:pt x="229" y="69"/>
                        <a:pt x="229" y="69"/>
                      </a:cubicBezTo>
                      <a:cubicBezTo>
                        <a:pt x="251" y="0"/>
                        <a:pt x="251" y="0"/>
                        <a:pt x="251" y="0"/>
                      </a:cubicBezTo>
                      <a:cubicBezTo>
                        <a:pt x="0" y="0"/>
                        <a:pt x="0" y="0"/>
                        <a:pt x="0" y="0"/>
                      </a:cubicBezTo>
                      <a:cubicBezTo>
                        <a:pt x="22" y="69"/>
                        <a:pt x="22" y="69"/>
                        <a:pt x="22" y="69"/>
                      </a:cubicBezTo>
                      <a:cubicBezTo>
                        <a:pt x="27" y="87"/>
                        <a:pt x="44" y="100"/>
                        <a:pt x="63" y="100"/>
                      </a:cubicBezTo>
                      <a:cubicBezTo>
                        <a:pt x="188" y="100"/>
                        <a:pt x="188" y="100"/>
                        <a:pt x="188" y="100"/>
                      </a:cubicBezTo>
                      <a:cubicBezTo>
                        <a:pt x="207" y="100"/>
                        <a:pt x="223" y="88"/>
                        <a:pt x="229" y="71"/>
                      </a:cubicBezTo>
                      <a:cubicBezTo>
                        <a:pt x="229" y="71"/>
                        <a:pt x="229" y="71"/>
                        <a:pt x="229" y="71"/>
                      </a:cubicBezTo>
                      <a:lnTo>
                        <a:pt x="229"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a:ln>
                      <a:noFill/>
                    </a:ln>
                    <a:solidFill>
                      <a:srgbClr val="211F26"/>
                    </a:solidFill>
                    <a:effectLst/>
                    <a:uLnTx/>
                    <a:uFillTx/>
                    <a:latin typeface="Segoe UI Light"/>
                  </a:endParaRPr>
                </a:p>
              </p:txBody>
            </p:sp>
            <p:sp>
              <p:nvSpPr>
                <p:cNvPr id="46" name="Freeform 14">
                  <a:extLst>
                    <a:ext uri="{FF2B5EF4-FFF2-40B4-BE49-F238E27FC236}">
                      <a16:creationId xmlns:a16="http://schemas.microsoft.com/office/drawing/2014/main" id="{E46EEE15-BC47-E60C-44FC-B6A5D773FBE6}"/>
                    </a:ext>
                  </a:extLst>
                </p:cNvPr>
                <p:cNvSpPr>
                  <a:spLocks noEditPoints="1"/>
                </p:cNvSpPr>
                <p:nvPr/>
              </p:nvSpPr>
              <p:spPr bwMode="auto">
                <a:xfrm>
                  <a:off x="4768" y="2783"/>
                  <a:ext cx="788" cy="966"/>
                </a:xfrm>
                <a:custGeom>
                  <a:avLst/>
                  <a:gdLst>
                    <a:gd name="T0" fmla="*/ 351 w 702"/>
                    <a:gd name="T1" fmla="*/ 0 h 860"/>
                    <a:gd name="T2" fmla="*/ 0 w 702"/>
                    <a:gd name="T3" fmla="*/ 351 h 860"/>
                    <a:gd name="T4" fmla="*/ 134 w 702"/>
                    <a:gd name="T5" fmla="*/ 627 h 860"/>
                    <a:gd name="T6" fmla="*/ 165 w 702"/>
                    <a:gd name="T7" fmla="*/ 718 h 860"/>
                    <a:gd name="T8" fmla="*/ 266 w 702"/>
                    <a:gd name="T9" fmla="*/ 718 h 860"/>
                    <a:gd name="T10" fmla="*/ 266 w 702"/>
                    <a:gd name="T11" fmla="*/ 718 h 860"/>
                    <a:gd name="T12" fmla="*/ 434 w 702"/>
                    <a:gd name="T13" fmla="*/ 718 h 860"/>
                    <a:gd name="T14" fmla="*/ 419 w 702"/>
                    <a:gd name="T15" fmla="*/ 760 h 860"/>
                    <a:gd name="T16" fmla="*/ 284 w 702"/>
                    <a:gd name="T17" fmla="*/ 760 h 860"/>
                    <a:gd name="T18" fmla="*/ 284 w 702"/>
                    <a:gd name="T19" fmla="*/ 760 h 860"/>
                    <a:gd name="T20" fmla="*/ 179 w 702"/>
                    <a:gd name="T21" fmla="*/ 760 h 860"/>
                    <a:gd name="T22" fmla="*/ 212 w 702"/>
                    <a:gd name="T23" fmla="*/ 860 h 860"/>
                    <a:gd name="T24" fmla="*/ 212 w 702"/>
                    <a:gd name="T25" fmla="*/ 860 h 860"/>
                    <a:gd name="T26" fmla="*/ 216 w 702"/>
                    <a:gd name="T27" fmla="*/ 860 h 860"/>
                    <a:gd name="T28" fmla="*/ 488 w 702"/>
                    <a:gd name="T29" fmla="*/ 860 h 860"/>
                    <a:gd name="T30" fmla="*/ 491 w 702"/>
                    <a:gd name="T31" fmla="*/ 860 h 860"/>
                    <a:gd name="T32" fmla="*/ 570 w 702"/>
                    <a:gd name="T33" fmla="*/ 625 h 860"/>
                    <a:gd name="T34" fmla="*/ 702 w 702"/>
                    <a:gd name="T35" fmla="*/ 351 h 860"/>
                    <a:gd name="T36" fmla="*/ 351 w 702"/>
                    <a:gd name="T37" fmla="*/ 0 h 860"/>
                    <a:gd name="T38" fmla="*/ 587 w 702"/>
                    <a:gd name="T39" fmla="*/ 438 h 860"/>
                    <a:gd name="T40" fmla="*/ 485 w 702"/>
                    <a:gd name="T41" fmla="*/ 563 h 860"/>
                    <a:gd name="T42" fmla="*/ 454 w 702"/>
                    <a:gd name="T43" fmla="*/ 658 h 860"/>
                    <a:gd name="T44" fmla="*/ 250 w 702"/>
                    <a:gd name="T45" fmla="*/ 658 h 860"/>
                    <a:gd name="T46" fmla="*/ 219 w 702"/>
                    <a:gd name="T47" fmla="*/ 565 h 860"/>
                    <a:gd name="T48" fmla="*/ 115 w 702"/>
                    <a:gd name="T49" fmla="*/ 439 h 860"/>
                    <a:gd name="T50" fmla="*/ 99 w 702"/>
                    <a:gd name="T51" fmla="*/ 351 h 860"/>
                    <a:gd name="T52" fmla="*/ 351 w 702"/>
                    <a:gd name="T53" fmla="*/ 99 h 860"/>
                    <a:gd name="T54" fmla="*/ 603 w 702"/>
                    <a:gd name="T55" fmla="*/ 351 h 860"/>
                    <a:gd name="T56" fmla="*/ 587 w 702"/>
                    <a:gd name="T57" fmla="*/ 438 h 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02" h="860">
                      <a:moveTo>
                        <a:pt x="351" y="0"/>
                      </a:moveTo>
                      <a:cubicBezTo>
                        <a:pt x="157" y="0"/>
                        <a:pt x="0" y="157"/>
                        <a:pt x="0" y="351"/>
                      </a:cubicBezTo>
                      <a:cubicBezTo>
                        <a:pt x="0" y="463"/>
                        <a:pt x="52" y="562"/>
                        <a:pt x="134" y="627"/>
                      </a:cubicBezTo>
                      <a:cubicBezTo>
                        <a:pt x="165" y="718"/>
                        <a:pt x="165" y="718"/>
                        <a:pt x="165" y="718"/>
                      </a:cubicBezTo>
                      <a:cubicBezTo>
                        <a:pt x="266" y="718"/>
                        <a:pt x="266" y="718"/>
                        <a:pt x="266" y="718"/>
                      </a:cubicBezTo>
                      <a:cubicBezTo>
                        <a:pt x="266" y="718"/>
                        <a:pt x="266" y="718"/>
                        <a:pt x="266" y="718"/>
                      </a:cubicBezTo>
                      <a:cubicBezTo>
                        <a:pt x="434" y="718"/>
                        <a:pt x="434" y="718"/>
                        <a:pt x="434" y="718"/>
                      </a:cubicBezTo>
                      <a:cubicBezTo>
                        <a:pt x="419" y="760"/>
                        <a:pt x="419" y="760"/>
                        <a:pt x="419" y="760"/>
                      </a:cubicBezTo>
                      <a:cubicBezTo>
                        <a:pt x="284" y="760"/>
                        <a:pt x="284" y="760"/>
                        <a:pt x="284" y="760"/>
                      </a:cubicBezTo>
                      <a:cubicBezTo>
                        <a:pt x="284" y="760"/>
                        <a:pt x="284" y="760"/>
                        <a:pt x="284" y="760"/>
                      </a:cubicBezTo>
                      <a:cubicBezTo>
                        <a:pt x="179" y="760"/>
                        <a:pt x="179" y="760"/>
                        <a:pt x="179" y="760"/>
                      </a:cubicBezTo>
                      <a:cubicBezTo>
                        <a:pt x="212" y="860"/>
                        <a:pt x="212" y="860"/>
                        <a:pt x="212" y="860"/>
                      </a:cubicBezTo>
                      <a:cubicBezTo>
                        <a:pt x="212" y="860"/>
                        <a:pt x="212" y="860"/>
                        <a:pt x="212" y="860"/>
                      </a:cubicBezTo>
                      <a:cubicBezTo>
                        <a:pt x="216" y="860"/>
                        <a:pt x="216" y="860"/>
                        <a:pt x="216" y="860"/>
                      </a:cubicBezTo>
                      <a:cubicBezTo>
                        <a:pt x="488" y="860"/>
                        <a:pt x="488" y="860"/>
                        <a:pt x="488" y="860"/>
                      </a:cubicBezTo>
                      <a:cubicBezTo>
                        <a:pt x="491" y="860"/>
                        <a:pt x="491" y="860"/>
                        <a:pt x="491" y="860"/>
                      </a:cubicBezTo>
                      <a:cubicBezTo>
                        <a:pt x="570" y="625"/>
                        <a:pt x="570" y="625"/>
                        <a:pt x="570" y="625"/>
                      </a:cubicBezTo>
                      <a:cubicBezTo>
                        <a:pt x="651" y="560"/>
                        <a:pt x="702" y="461"/>
                        <a:pt x="702" y="351"/>
                      </a:cubicBezTo>
                      <a:cubicBezTo>
                        <a:pt x="702" y="157"/>
                        <a:pt x="545" y="0"/>
                        <a:pt x="351" y="0"/>
                      </a:cubicBezTo>
                      <a:close/>
                      <a:moveTo>
                        <a:pt x="587" y="438"/>
                      </a:moveTo>
                      <a:cubicBezTo>
                        <a:pt x="568" y="490"/>
                        <a:pt x="531" y="534"/>
                        <a:pt x="485" y="563"/>
                      </a:cubicBezTo>
                      <a:cubicBezTo>
                        <a:pt x="454" y="658"/>
                        <a:pt x="454" y="658"/>
                        <a:pt x="454" y="658"/>
                      </a:cubicBezTo>
                      <a:cubicBezTo>
                        <a:pt x="250" y="658"/>
                        <a:pt x="250" y="658"/>
                        <a:pt x="250" y="658"/>
                      </a:cubicBezTo>
                      <a:cubicBezTo>
                        <a:pt x="219" y="565"/>
                        <a:pt x="219" y="565"/>
                        <a:pt x="219" y="565"/>
                      </a:cubicBezTo>
                      <a:cubicBezTo>
                        <a:pt x="172" y="536"/>
                        <a:pt x="135" y="491"/>
                        <a:pt x="115" y="439"/>
                      </a:cubicBezTo>
                      <a:cubicBezTo>
                        <a:pt x="105" y="411"/>
                        <a:pt x="99" y="382"/>
                        <a:pt x="99" y="351"/>
                      </a:cubicBezTo>
                      <a:cubicBezTo>
                        <a:pt x="99" y="212"/>
                        <a:pt x="212" y="99"/>
                        <a:pt x="351" y="99"/>
                      </a:cubicBezTo>
                      <a:cubicBezTo>
                        <a:pt x="490" y="99"/>
                        <a:pt x="603" y="212"/>
                        <a:pt x="603" y="351"/>
                      </a:cubicBezTo>
                      <a:cubicBezTo>
                        <a:pt x="603" y="381"/>
                        <a:pt x="597" y="411"/>
                        <a:pt x="587" y="4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a:ln>
                      <a:noFill/>
                    </a:ln>
                    <a:solidFill>
                      <a:srgbClr val="211F26"/>
                    </a:solidFill>
                    <a:effectLst/>
                    <a:uLnTx/>
                    <a:uFillTx/>
                    <a:latin typeface="Segoe UI Light"/>
                  </a:endParaRPr>
                </a:p>
              </p:txBody>
            </p:sp>
          </p:grpSp>
          <p:sp>
            <p:nvSpPr>
              <p:cNvPr id="43" name="Tekstvak 42">
                <a:extLst>
                  <a:ext uri="{FF2B5EF4-FFF2-40B4-BE49-F238E27FC236}">
                    <a16:creationId xmlns:a16="http://schemas.microsoft.com/office/drawing/2014/main" id="{2A8516BF-F109-482E-38A8-64943B9B28DC}"/>
                  </a:ext>
                </a:extLst>
              </p:cNvPr>
              <p:cNvSpPr txBox="1"/>
              <p:nvPr userDrawn="1"/>
            </p:nvSpPr>
            <p:spPr>
              <a:xfrm>
                <a:off x="-938434" y="4824764"/>
                <a:ext cx="627798" cy="322239"/>
              </a:xfrm>
              <a:prstGeom prst="rect">
                <a:avLst/>
              </a:prstGeom>
              <a:noFill/>
            </p:spPr>
            <p:txBody>
              <a:bodyPr wrap="square" lIns="0" tIns="0" rIns="0" bIns="0" rtlCol="0" anchor="ctr">
                <a:noAutofit/>
              </a:bodyPr>
              <a:lstStyle/>
              <a:p>
                <a:pPr marL="0" marR="0" lvl="0" indent="0" algn="ctr" defTabSz="914400" rtl="0" eaLnBrk="1" fontAlgn="auto" latinLnBrk="0" hangingPunct="1">
                  <a:lnSpc>
                    <a:spcPct val="90000"/>
                  </a:lnSpc>
                  <a:spcBef>
                    <a:spcPts val="600"/>
                  </a:spcBef>
                  <a:spcAft>
                    <a:spcPts val="600"/>
                  </a:spcAft>
                  <a:buClrTx/>
                  <a:buSzTx/>
                  <a:buFontTx/>
                  <a:buNone/>
                  <a:tabLst/>
                  <a:defRPr/>
                </a:pPr>
                <a:r>
                  <a:rPr kumimoji="0" lang="en-GB" sz="1000" b="0" i="0" u="none" strike="noStrike" kern="0" cap="none" spc="0" normalizeH="0" baseline="0" noProof="0">
                    <a:ln>
                      <a:noFill/>
                    </a:ln>
                    <a:solidFill>
                      <a:srgbClr val="211F26"/>
                    </a:solidFill>
                    <a:effectLst/>
                    <a:uLnTx/>
                    <a:uFillTx/>
                    <a:latin typeface="Calibri" panose="020F0502020204030204" pitchFamily="34" charset="0"/>
                    <a:ea typeface="+mn-ea"/>
                    <a:cs typeface="Calibri" panose="020F0502020204030204" pitchFamily="34" charset="0"/>
                  </a:rPr>
                  <a:t>Inspiration</a:t>
                </a:r>
              </a:p>
            </p:txBody>
          </p:sp>
        </p:grpSp>
        <p:grpSp>
          <p:nvGrpSpPr>
            <p:cNvPr id="35" name="Groep 34">
              <a:extLst>
                <a:ext uri="{FF2B5EF4-FFF2-40B4-BE49-F238E27FC236}">
                  <a16:creationId xmlns:a16="http://schemas.microsoft.com/office/drawing/2014/main" id="{546E12C2-1784-2D44-E6C8-3D1A1BD02624}"/>
                </a:ext>
              </a:extLst>
            </p:cNvPr>
            <p:cNvGrpSpPr/>
            <p:nvPr userDrawn="1"/>
          </p:nvGrpSpPr>
          <p:grpSpPr>
            <a:xfrm>
              <a:off x="-3365484" y="1226982"/>
              <a:ext cx="446937" cy="406485"/>
              <a:chOff x="-3563526" y="1409294"/>
              <a:chExt cx="354190" cy="322133"/>
            </a:xfrm>
          </p:grpSpPr>
          <p:grpSp>
            <p:nvGrpSpPr>
              <p:cNvPr id="36" name="Groep 35">
                <a:extLst>
                  <a:ext uri="{FF2B5EF4-FFF2-40B4-BE49-F238E27FC236}">
                    <a16:creationId xmlns:a16="http://schemas.microsoft.com/office/drawing/2014/main" id="{5E9F53E1-34E0-D268-E24F-F25129899F59}"/>
                  </a:ext>
                </a:extLst>
              </p:cNvPr>
              <p:cNvGrpSpPr/>
              <p:nvPr userDrawn="1"/>
            </p:nvGrpSpPr>
            <p:grpSpPr>
              <a:xfrm>
                <a:off x="-3499992" y="1409294"/>
                <a:ext cx="225195" cy="195499"/>
                <a:chOff x="8987389" y="1361199"/>
                <a:chExt cx="2200275" cy="1914525"/>
              </a:xfrm>
            </p:grpSpPr>
            <p:sp>
              <p:nvSpPr>
                <p:cNvPr id="38" name="Vrije vorm: vorm 37">
                  <a:extLst>
                    <a:ext uri="{FF2B5EF4-FFF2-40B4-BE49-F238E27FC236}">
                      <a16:creationId xmlns:a16="http://schemas.microsoft.com/office/drawing/2014/main" id="{7E234596-2E4E-7F63-E423-65C33D1DAE0C}"/>
                    </a:ext>
                  </a:extLst>
                </p:cNvPr>
                <p:cNvSpPr/>
                <p:nvPr/>
              </p:nvSpPr>
              <p:spPr>
                <a:xfrm>
                  <a:off x="9363620" y="1831738"/>
                  <a:ext cx="371477" cy="371472"/>
                </a:xfrm>
                <a:custGeom>
                  <a:avLst/>
                  <a:gdLst>
                    <a:gd name="connsiteX0" fmla="*/ 369094 w 371475"/>
                    <a:gd name="connsiteY0" fmla="*/ 188119 h 371475"/>
                    <a:gd name="connsiteX1" fmla="*/ 188119 w 371475"/>
                    <a:gd name="connsiteY1" fmla="*/ 369094 h 371475"/>
                    <a:gd name="connsiteX2" fmla="*/ 7144 w 371475"/>
                    <a:gd name="connsiteY2" fmla="*/ 188119 h 371475"/>
                    <a:gd name="connsiteX3" fmla="*/ 188119 w 371475"/>
                    <a:gd name="connsiteY3" fmla="*/ 7144 h 371475"/>
                    <a:gd name="connsiteX4" fmla="*/ 369094 w 371475"/>
                    <a:gd name="connsiteY4" fmla="*/ 188119 h 371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475" h="371475">
                      <a:moveTo>
                        <a:pt x="369094" y="188119"/>
                      </a:moveTo>
                      <a:cubicBezTo>
                        <a:pt x="369094" y="288068"/>
                        <a:pt x="288068" y="369094"/>
                        <a:pt x="188119" y="369094"/>
                      </a:cubicBezTo>
                      <a:cubicBezTo>
                        <a:pt x="88169" y="369094"/>
                        <a:pt x="7144" y="288068"/>
                        <a:pt x="7144" y="188119"/>
                      </a:cubicBezTo>
                      <a:cubicBezTo>
                        <a:pt x="7144" y="88169"/>
                        <a:pt x="88169" y="7144"/>
                        <a:pt x="188119" y="7144"/>
                      </a:cubicBezTo>
                      <a:cubicBezTo>
                        <a:pt x="288068" y="7144"/>
                        <a:pt x="369094" y="88169"/>
                        <a:pt x="369094" y="188119"/>
                      </a:cubicBezTo>
                      <a:close/>
                    </a:path>
                  </a:pathLst>
                </a:custGeom>
                <a:solidFill>
                  <a:srgbClr val="1FF524"/>
                </a:solidFill>
                <a:ln w="9525" cap="flat">
                  <a:noFill/>
                  <a:prstDash val="solid"/>
                  <a:miter/>
                </a:ln>
              </p:spPr>
              <p:txBody>
                <a:bodyPr rtlCol="0" anchor="ctr"/>
                <a:lstStyle/>
                <a:p>
                  <a:pPr defTabSz="995469"/>
                  <a:endParaRPr lang="en-GB" sz="7200" noProof="0">
                    <a:solidFill>
                      <a:srgbClr val="211F26"/>
                    </a:solidFill>
                    <a:latin typeface="Segoe UI Light"/>
                  </a:endParaRPr>
                </a:p>
              </p:txBody>
            </p:sp>
            <p:grpSp>
              <p:nvGrpSpPr>
                <p:cNvPr id="39" name="Groep 38">
                  <a:extLst>
                    <a:ext uri="{FF2B5EF4-FFF2-40B4-BE49-F238E27FC236}">
                      <a16:creationId xmlns:a16="http://schemas.microsoft.com/office/drawing/2014/main" id="{3A33A841-7BE3-9D3E-B3CB-9B92097AA9FC}"/>
                    </a:ext>
                  </a:extLst>
                </p:cNvPr>
                <p:cNvGrpSpPr/>
                <p:nvPr/>
              </p:nvGrpSpPr>
              <p:grpSpPr>
                <a:xfrm>
                  <a:off x="8987389" y="1361199"/>
                  <a:ext cx="2200275" cy="1914525"/>
                  <a:chOff x="8987389" y="1361199"/>
                  <a:chExt cx="2200275" cy="1914525"/>
                </a:xfrm>
                <a:gradFill>
                  <a:gsLst>
                    <a:gs pos="0">
                      <a:srgbClr val="9D9FA1"/>
                    </a:gs>
                    <a:gs pos="70000">
                      <a:srgbClr val="211F26"/>
                    </a:gs>
                  </a:gsLst>
                  <a:lin ang="2700000" scaled="0"/>
                </a:gradFill>
              </p:grpSpPr>
              <p:sp>
                <p:nvSpPr>
                  <p:cNvPr id="40" name="Vrije vorm: vorm 39">
                    <a:extLst>
                      <a:ext uri="{FF2B5EF4-FFF2-40B4-BE49-F238E27FC236}">
                        <a16:creationId xmlns:a16="http://schemas.microsoft.com/office/drawing/2014/main" id="{D6D4C616-FB00-9E26-5E98-5114D4833673}"/>
                      </a:ext>
                    </a:extLst>
                  </p:cNvPr>
                  <p:cNvSpPr/>
                  <p:nvPr/>
                </p:nvSpPr>
                <p:spPr>
                  <a:xfrm>
                    <a:off x="8987389" y="1361199"/>
                    <a:ext cx="2200275" cy="1914525"/>
                  </a:xfrm>
                  <a:custGeom>
                    <a:avLst/>
                    <a:gdLst>
                      <a:gd name="connsiteX0" fmla="*/ 7144 w 2200275"/>
                      <a:gd name="connsiteY0" fmla="*/ 7144 h 1914525"/>
                      <a:gd name="connsiteX1" fmla="*/ 7144 w 2200275"/>
                      <a:gd name="connsiteY1" fmla="*/ 245269 h 1914525"/>
                      <a:gd name="connsiteX2" fmla="*/ 432911 w 2200275"/>
                      <a:gd name="connsiteY2" fmla="*/ 245269 h 1914525"/>
                      <a:gd name="connsiteX3" fmla="*/ 432911 w 2200275"/>
                      <a:gd name="connsiteY3" fmla="*/ 245269 h 1914525"/>
                      <a:gd name="connsiteX4" fmla="*/ 1959769 w 2200275"/>
                      <a:gd name="connsiteY4" fmla="*/ 245269 h 1914525"/>
                      <a:gd name="connsiteX5" fmla="*/ 1959769 w 2200275"/>
                      <a:gd name="connsiteY5" fmla="*/ 1674019 h 1914525"/>
                      <a:gd name="connsiteX6" fmla="*/ 245269 w 2200275"/>
                      <a:gd name="connsiteY6" fmla="*/ 1674019 h 1914525"/>
                      <a:gd name="connsiteX7" fmla="*/ 245269 w 2200275"/>
                      <a:gd name="connsiteY7" fmla="*/ 350044 h 1914525"/>
                      <a:gd name="connsiteX8" fmla="*/ 7144 w 2200275"/>
                      <a:gd name="connsiteY8" fmla="*/ 350044 h 1914525"/>
                      <a:gd name="connsiteX9" fmla="*/ 7144 w 2200275"/>
                      <a:gd name="connsiteY9" fmla="*/ 1912144 h 1914525"/>
                      <a:gd name="connsiteX10" fmla="*/ 2197894 w 2200275"/>
                      <a:gd name="connsiteY10" fmla="*/ 1912144 h 1914525"/>
                      <a:gd name="connsiteX11" fmla="*/ 2197894 w 2200275"/>
                      <a:gd name="connsiteY11" fmla="*/ 7144 h 191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0275" h="1914525">
                        <a:moveTo>
                          <a:pt x="7144" y="7144"/>
                        </a:moveTo>
                        <a:lnTo>
                          <a:pt x="7144" y="245269"/>
                        </a:lnTo>
                        <a:lnTo>
                          <a:pt x="432911" y="245269"/>
                        </a:lnTo>
                        <a:lnTo>
                          <a:pt x="432911" y="245269"/>
                        </a:lnTo>
                        <a:lnTo>
                          <a:pt x="1959769" y="245269"/>
                        </a:lnTo>
                        <a:lnTo>
                          <a:pt x="1959769" y="1674019"/>
                        </a:lnTo>
                        <a:lnTo>
                          <a:pt x="245269" y="1674019"/>
                        </a:lnTo>
                        <a:lnTo>
                          <a:pt x="245269" y="350044"/>
                        </a:lnTo>
                        <a:lnTo>
                          <a:pt x="7144" y="350044"/>
                        </a:lnTo>
                        <a:lnTo>
                          <a:pt x="7144" y="1912144"/>
                        </a:lnTo>
                        <a:lnTo>
                          <a:pt x="2197894" y="1912144"/>
                        </a:lnTo>
                        <a:lnTo>
                          <a:pt x="2197894" y="7144"/>
                        </a:lnTo>
                        <a:close/>
                      </a:path>
                    </a:pathLst>
                  </a:custGeom>
                  <a:grpFill/>
                  <a:ln w="9525" cap="flat">
                    <a:noFill/>
                    <a:prstDash val="solid"/>
                    <a:miter/>
                  </a:ln>
                </p:spPr>
                <p:txBody>
                  <a:bodyPr rtlCol="0" anchor="ctr"/>
                  <a:lstStyle/>
                  <a:p>
                    <a:pPr defTabSz="995469"/>
                    <a:endParaRPr lang="en-GB" sz="7200" noProof="0">
                      <a:solidFill>
                        <a:srgbClr val="211F26"/>
                      </a:solidFill>
                      <a:latin typeface="Segoe UI Light"/>
                    </a:endParaRPr>
                  </a:p>
                </p:txBody>
              </p:sp>
              <p:sp>
                <p:nvSpPr>
                  <p:cNvPr id="41" name="Vrije vorm: vorm 40">
                    <a:extLst>
                      <a:ext uri="{FF2B5EF4-FFF2-40B4-BE49-F238E27FC236}">
                        <a16:creationId xmlns:a16="http://schemas.microsoft.com/office/drawing/2014/main" id="{694011EF-18B0-1F74-D456-D3014A567708}"/>
                      </a:ext>
                    </a:extLst>
                  </p:cNvPr>
                  <p:cNvSpPr/>
                  <p:nvPr/>
                </p:nvSpPr>
                <p:spPr>
                  <a:xfrm>
                    <a:off x="9362668" y="1953652"/>
                    <a:ext cx="1438273" cy="885828"/>
                  </a:xfrm>
                  <a:custGeom>
                    <a:avLst/>
                    <a:gdLst>
                      <a:gd name="connsiteX0" fmla="*/ 1070134 w 1438275"/>
                      <a:gd name="connsiteY0" fmla="*/ 7144 h 885825"/>
                      <a:gd name="connsiteX1" fmla="*/ 801529 w 1438275"/>
                      <a:gd name="connsiteY1" fmla="*/ 275749 h 885825"/>
                      <a:gd name="connsiteX2" fmla="*/ 662464 w 1438275"/>
                      <a:gd name="connsiteY2" fmla="*/ 137636 h 885825"/>
                      <a:gd name="connsiteX3" fmla="*/ 7144 w 1438275"/>
                      <a:gd name="connsiteY3" fmla="*/ 784384 h 885825"/>
                      <a:gd name="connsiteX4" fmla="*/ 108109 w 1438275"/>
                      <a:gd name="connsiteY4" fmla="*/ 885349 h 885825"/>
                      <a:gd name="connsiteX5" fmla="*/ 662464 w 1438275"/>
                      <a:gd name="connsiteY5" fmla="*/ 338614 h 885825"/>
                      <a:gd name="connsiteX6" fmla="*/ 928211 w 1438275"/>
                      <a:gd name="connsiteY6" fmla="*/ 605314 h 885825"/>
                      <a:gd name="connsiteX7" fmla="*/ 1029176 w 1438275"/>
                      <a:gd name="connsiteY7" fmla="*/ 503396 h 885825"/>
                      <a:gd name="connsiteX8" fmla="*/ 902494 w 1438275"/>
                      <a:gd name="connsiteY8" fmla="*/ 376714 h 885825"/>
                      <a:gd name="connsiteX9" fmla="*/ 1070134 w 1438275"/>
                      <a:gd name="connsiteY9" fmla="*/ 209074 h 885825"/>
                      <a:gd name="connsiteX10" fmla="*/ 1337786 w 1438275"/>
                      <a:gd name="connsiteY10" fmla="*/ 480536 h 885825"/>
                      <a:gd name="connsiteX11" fmla="*/ 1438751 w 1438275"/>
                      <a:gd name="connsiteY11" fmla="*/ 378619 h 88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38275" h="885825">
                        <a:moveTo>
                          <a:pt x="1070134" y="7144"/>
                        </a:moveTo>
                        <a:lnTo>
                          <a:pt x="801529" y="275749"/>
                        </a:lnTo>
                        <a:lnTo>
                          <a:pt x="662464" y="137636"/>
                        </a:lnTo>
                        <a:lnTo>
                          <a:pt x="7144" y="784384"/>
                        </a:lnTo>
                        <a:lnTo>
                          <a:pt x="108109" y="885349"/>
                        </a:lnTo>
                        <a:lnTo>
                          <a:pt x="662464" y="338614"/>
                        </a:lnTo>
                        <a:lnTo>
                          <a:pt x="928211" y="605314"/>
                        </a:lnTo>
                        <a:lnTo>
                          <a:pt x="1029176" y="503396"/>
                        </a:lnTo>
                        <a:lnTo>
                          <a:pt x="902494" y="376714"/>
                        </a:lnTo>
                        <a:lnTo>
                          <a:pt x="1070134" y="209074"/>
                        </a:lnTo>
                        <a:lnTo>
                          <a:pt x="1337786" y="480536"/>
                        </a:lnTo>
                        <a:lnTo>
                          <a:pt x="1438751" y="378619"/>
                        </a:lnTo>
                        <a:close/>
                      </a:path>
                    </a:pathLst>
                  </a:custGeom>
                  <a:grpFill/>
                  <a:ln w="9525" cap="flat">
                    <a:noFill/>
                    <a:prstDash val="solid"/>
                    <a:miter/>
                  </a:ln>
                </p:spPr>
                <p:txBody>
                  <a:bodyPr rtlCol="0" anchor="ctr"/>
                  <a:lstStyle/>
                  <a:p>
                    <a:pPr defTabSz="995469"/>
                    <a:endParaRPr lang="en-GB" sz="7200" noProof="0">
                      <a:solidFill>
                        <a:srgbClr val="211F26"/>
                      </a:solidFill>
                      <a:latin typeface="Segoe UI Light"/>
                    </a:endParaRPr>
                  </a:p>
                </p:txBody>
              </p:sp>
            </p:grpSp>
          </p:grpSp>
          <p:sp>
            <p:nvSpPr>
              <p:cNvPr id="37" name="Tekstvak 36">
                <a:extLst>
                  <a:ext uri="{FF2B5EF4-FFF2-40B4-BE49-F238E27FC236}">
                    <a16:creationId xmlns:a16="http://schemas.microsoft.com/office/drawing/2014/main" id="{4792C8E4-BBF6-BDAD-4E9E-F58FC9813251}"/>
                  </a:ext>
                </a:extLst>
              </p:cNvPr>
              <p:cNvSpPr txBox="1"/>
              <p:nvPr userDrawn="1"/>
            </p:nvSpPr>
            <p:spPr>
              <a:xfrm>
                <a:off x="-3563526" y="1617700"/>
                <a:ext cx="354190" cy="113727"/>
              </a:xfrm>
              <a:prstGeom prst="rect">
                <a:avLst/>
              </a:prstGeom>
              <a:noFill/>
            </p:spPr>
            <p:txBody>
              <a:bodyPr wrap="square" lIns="0" tIns="18000" rIns="0" bIns="0" rtlCol="0" anchor="t">
                <a:noAutofit/>
              </a:bodyPr>
              <a:lstStyle/>
              <a:p>
                <a:pPr marL="0" marR="0" lvl="0" indent="0" algn="ctr" defTabSz="914400" rtl="0" eaLnBrk="1" fontAlgn="auto" latinLnBrk="0" hangingPunct="1">
                  <a:lnSpc>
                    <a:spcPct val="90000"/>
                  </a:lnSpc>
                  <a:spcBef>
                    <a:spcPts val="600"/>
                  </a:spcBef>
                  <a:spcAft>
                    <a:spcPts val="600"/>
                  </a:spcAft>
                  <a:buClrTx/>
                  <a:buSzTx/>
                  <a:buFontTx/>
                  <a:buNone/>
                  <a:tabLst/>
                  <a:defRPr/>
                </a:pPr>
                <a:r>
                  <a:rPr kumimoji="0" lang="en-GB" sz="1000" b="0" i="0" u="none" strike="noStrike" kern="0" cap="none" spc="0" normalizeH="0" baseline="0" noProof="0">
                    <a:ln>
                      <a:noFill/>
                    </a:ln>
                    <a:solidFill>
                      <a:srgbClr val="211F26"/>
                    </a:solidFill>
                    <a:effectLst/>
                    <a:uLnTx/>
                    <a:uFillTx/>
                    <a:latin typeface="Calibri" panose="020F0502020204030204" pitchFamily="34" charset="0"/>
                    <a:ea typeface="+mn-ea"/>
                    <a:cs typeface="Calibri" panose="020F0502020204030204" pitchFamily="34" charset="0"/>
                  </a:rPr>
                  <a:t>Images</a:t>
                </a:r>
              </a:p>
            </p:txBody>
          </p:sp>
        </p:grpSp>
      </p:grpSp>
      <p:sp>
        <p:nvSpPr>
          <p:cNvPr id="88" name="Tijdelijke aanduiding voor tekst 15">
            <a:extLst>
              <a:ext uri="{FF2B5EF4-FFF2-40B4-BE49-F238E27FC236}">
                <a16:creationId xmlns:a16="http://schemas.microsoft.com/office/drawing/2014/main" id="{0023AFB6-1403-A4C1-716C-051E9599D791}"/>
              </a:ext>
            </a:extLst>
          </p:cNvPr>
          <p:cNvSpPr>
            <a:spLocks noGrp="1"/>
          </p:cNvSpPr>
          <p:nvPr>
            <p:ph type="body" sz="quarter" idx="18" hasCustomPrompt="1"/>
          </p:nvPr>
        </p:nvSpPr>
        <p:spPr>
          <a:xfrm>
            <a:off x="718947" y="722313"/>
            <a:ext cx="1594247" cy="812512"/>
          </a:xfrm>
          <a:blipFill>
            <a:blip r:embed="rId4"/>
            <a:stretch>
              <a:fillRect/>
            </a:stretch>
          </a:blipFill>
        </p:spPr>
        <p:txBody>
          <a:bodyPr/>
          <a:lstStyle>
            <a:lvl1pPr marL="0" indent="0">
              <a:buNone/>
              <a:defRPr sz="100"/>
            </a:lvl1pPr>
          </a:lstStyle>
          <a:p>
            <a:pPr lvl="0"/>
            <a:r>
              <a:rPr lang="en-GB"/>
              <a:t> </a:t>
            </a:r>
          </a:p>
        </p:txBody>
      </p:sp>
      <p:sp>
        <p:nvSpPr>
          <p:cNvPr id="80" name="Tijdelijke aanduiding voor datum 3">
            <a:extLst>
              <a:ext uri="{FF2B5EF4-FFF2-40B4-BE49-F238E27FC236}">
                <a16:creationId xmlns:a16="http://schemas.microsoft.com/office/drawing/2014/main" id="{D410F314-1D67-A031-C451-797022B4925A}"/>
              </a:ext>
            </a:extLst>
          </p:cNvPr>
          <p:cNvSpPr>
            <a:spLocks noGrp="1"/>
          </p:cNvSpPr>
          <p:nvPr>
            <p:ph type="dt" sz="half" idx="2"/>
          </p:nvPr>
        </p:nvSpPr>
        <p:spPr>
          <a:xfrm>
            <a:off x="8097679" y="5669589"/>
            <a:ext cx="2338417" cy="395785"/>
          </a:xfrm>
          <a:prstGeom prst="rect">
            <a:avLst/>
          </a:prstGeom>
        </p:spPr>
        <p:txBody>
          <a:bodyPr vert="horz" lIns="0" tIns="0" rIns="0" bIns="0" rtlCol="0" anchor="ctr">
            <a:noAutofit/>
          </a:bodyPr>
          <a:lstStyle>
            <a:lvl1pPr algn="l">
              <a:defRPr sz="1400">
                <a:solidFill>
                  <a:schemeClr val="bg1"/>
                </a:solidFill>
              </a:defRPr>
            </a:lvl1pPr>
          </a:lstStyle>
          <a:p>
            <a:fld id="{1D689034-9EBE-4E64-9111-A20F14D1C2AD}" type="datetime3">
              <a:rPr lang="en-GB" smtClean="0"/>
              <a:t>20 September, 2024</a:t>
            </a:fld>
            <a:endParaRPr lang="en-GB"/>
          </a:p>
        </p:txBody>
      </p:sp>
      <p:sp>
        <p:nvSpPr>
          <p:cNvPr id="7" name="Tijdelijke aanduiding voor titel 1">
            <a:extLst>
              <a:ext uri="{FF2B5EF4-FFF2-40B4-BE49-F238E27FC236}">
                <a16:creationId xmlns:a16="http://schemas.microsoft.com/office/drawing/2014/main" id="{A76CA5E7-D809-E5FC-B167-ECFE95C44EAC}"/>
              </a:ext>
            </a:extLst>
          </p:cNvPr>
          <p:cNvSpPr>
            <a:spLocks noGrp="1"/>
          </p:cNvSpPr>
          <p:nvPr>
            <p:ph type="title" hasCustomPrompt="1"/>
          </p:nvPr>
        </p:nvSpPr>
        <p:spPr>
          <a:xfrm>
            <a:off x="0" y="-367937"/>
            <a:ext cx="2086708" cy="342211"/>
          </a:xfrm>
          <a:prstGeom prst="rect">
            <a:avLst/>
          </a:prstGeom>
        </p:spPr>
        <p:txBody>
          <a:bodyPr vert="horz" lIns="0" tIns="0" rIns="0" bIns="0" rtlCol="0" anchor="t">
            <a:noAutofit/>
          </a:bodyPr>
          <a:lstStyle>
            <a:lvl1pPr>
              <a:defRPr sz="1600">
                <a:solidFill>
                  <a:schemeClr val="accent1"/>
                </a:solidFill>
              </a:defRPr>
            </a:lvl1pPr>
          </a:lstStyle>
          <a:p>
            <a:pPr algn="l"/>
            <a:r>
              <a:rPr lang="en-GB" sz="1600" b="1" cap="none" baseline="0" noProof="0">
                <a:solidFill>
                  <a:schemeClr val="accent1"/>
                </a:solidFill>
                <a:latin typeface="+mj-lt"/>
              </a:rPr>
              <a:t>Title slide #2</a:t>
            </a:r>
          </a:p>
        </p:txBody>
      </p:sp>
      <p:sp>
        <p:nvSpPr>
          <p:cNvPr id="9" name="Tijdelijke aanduiding voor tekst 8">
            <a:extLst>
              <a:ext uri="{FF2B5EF4-FFF2-40B4-BE49-F238E27FC236}">
                <a16:creationId xmlns:a16="http://schemas.microsoft.com/office/drawing/2014/main" id="{770BE926-BB45-F4B8-2FBE-77EFAF075D9C}"/>
              </a:ext>
            </a:extLst>
          </p:cNvPr>
          <p:cNvSpPr>
            <a:spLocks noGrp="1"/>
          </p:cNvSpPr>
          <p:nvPr>
            <p:ph type="body" sz="quarter" idx="19" hasCustomPrompt="1"/>
          </p:nvPr>
        </p:nvSpPr>
        <p:spPr>
          <a:xfrm>
            <a:off x="8097680" y="3446120"/>
            <a:ext cx="3240000" cy="1773202"/>
          </a:xfrm>
        </p:spPr>
        <p:txBody>
          <a:bodyPr anchor="b"/>
          <a:lstStyle>
            <a:lvl1pPr>
              <a:lnSpc>
                <a:spcPct val="80000"/>
              </a:lnSpc>
              <a:defRPr sz="4600" b="1" baseline="0">
                <a:solidFill>
                  <a:schemeClr val="bg1"/>
                </a:solidFill>
                <a:latin typeface="+mj-lt"/>
              </a:defRPr>
            </a:lvl1pPr>
          </a:lstStyle>
          <a:p>
            <a:r>
              <a:rPr lang="en-GB"/>
              <a:t>Place the title of the presentation</a:t>
            </a:r>
          </a:p>
        </p:txBody>
      </p:sp>
    </p:spTree>
    <p:extLst>
      <p:ext uri="{BB962C8B-B14F-4D97-AF65-F5344CB8AC3E}">
        <p14:creationId xmlns:p14="http://schemas.microsoft.com/office/powerpoint/2010/main" val="469656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1">
                                            <p:bg/>
                                          </p:spTgt>
                                        </p:tgtEl>
                                        <p:attrNameLst>
                                          <p:attrName>style.visibility</p:attrName>
                                        </p:attrNameLst>
                                      </p:cBhvr>
                                      <p:to>
                                        <p:strVal val="visible"/>
                                      </p:to>
                                    </p:set>
                                    <p:anim calcmode="lin" valueType="num">
                                      <p:cBhvr additive="base">
                                        <p:cTn id="7" dur="1250" fill="hold"/>
                                        <p:tgtEl>
                                          <p:spTgt spid="81">
                                            <p:bg/>
                                          </p:spTgt>
                                        </p:tgtEl>
                                        <p:attrNameLst>
                                          <p:attrName>ppt_x</p:attrName>
                                        </p:attrNameLst>
                                      </p:cBhvr>
                                      <p:tavLst>
                                        <p:tav tm="0">
                                          <p:val>
                                            <p:strVal val="1+#ppt_w/2"/>
                                          </p:val>
                                        </p:tav>
                                        <p:tav tm="100000">
                                          <p:val>
                                            <p:strVal val="#ppt_x"/>
                                          </p:val>
                                        </p:tav>
                                      </p:tavLst>
                                    </p:anim>
                                    <p:anim calcmode="lin" valueType="num">
                                      <p:cBhvr additive="base">
                                        <p:cTn id="8" dur="1250" fill="hold"/>
                                        <p:tgtEl>
                                          <p:spTgt spid="81">
                                            <p:bg/>
                                          </p:spTgt>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81">
                                            <p:txEl>
                                              <p:pRg st="0" end="0"/>
                                            </p:txEl>
                                          </p:spTgt>
                                        </p:tgtEl>
                                        <p:attrNameLst>
                                          <p:attrName>style.visibility</p:attrName>
                                        </p:attrNameLst>
                                      </p:cBhvr>
                                      <p:to>
                                        <p:strVal val="visible"/>
                                      </p:to>
                                    </p:set>
                                    <p:anim calcmode="lin" valueType="num">
                                      <p:cBhvr additive="base">
                                        <p:cTn id="11" dur="1250" fill="hold"/>
                                        <p:tgtEl>
                                          <p:spTgt spid="81">
                                            <p:txEl>
                                              <p:pRg st="0" end="0"/>
                                            </p:txEl>
                                          </p:spTgt>
                                        </p:tgtEl>
                                        <p:attrNameLst>
                                          <p:attrName>ppt_x</p:attrName>
                                        </p:attrNameLst>
                                      </p:cBhvr>
                                      <p:tavLst>
                                        <p:tav tm="0">
                                          <p:val>
                                            <p:strVal val="1+#ppt_w/2"/>
                                          </p:val>
                                        </p:tav>
                                        <p:tav tm="100000">
                                          <p:val>
                                            <p:strVal val="#ppt_x"/>
                                          </p:val>
                                        </p:tav>
                                      </p:tavLst>
                                    </p:anim>
                                    <p:anim calcmode="lin" valueType="num">
                                      <p:cBhvr additive="base">
                                        <p:cTn id="12" dur="1250" fill="hold"/>
                                        <p:tgtEl>
                                          <p:spTgt spid="81">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250"/>
                            </p:stCondLst>
                            <p:childTnLst>
                              <p:par>
                                <p:cTn id="14" presetID="10" presetClass="entr" presetSubtype="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1000"/>
                                        <p:tgtEl>
                                          <p:spTgt spid="9"/>
                                        </p:tgtEl>
                                      </p:cBhvr>
                                    </p:animEffect>
                                  </p:childTnLst>
                                </p:cTn>
                              </p:par>
                            </p:childTnLst>
                          </p:cTn>
                        </p:par>
                        <p:par>
                          <p:cTn id="17" fill="hold">
                            <p:stCondLst>
                              <p:cond delay="2250"/>
                            </p:stCondLst>
                            <p:childTnLst>
                              <p:par>
                                <p:cTn id="18" presetID="10" presetClass="entr" presetSubtype="0" fill="hold" grpId="0" nodeType="after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fade">
                                      <p:cBhvr>
                                        <p:cTn id="20" dur="1000"/>
                                        <p:tgtEl>
                                          <p:spTgt spid="3">
                                            <p:txEl>
                                              <p:pRg st="0" end="0"/>
                                            </p:txEl>
                                          </p:spTgt>
                                        </p:tgtEl>
                                      </p:cBhvr>
                                    </p:animEffect>
                                  </p:childTnLst>
                                </p:cTn>
                              </p:par>
                            </p:childTnLst>
                          </p:cTn>
                        </p:par>
                        <p:par>
                          <p:cTn id="21" fill="hold">
                            <p:stCondLst>
                              <p:cond delay="3250"/>
                            </p:stCondLst>
                            <p:childTnLst>
                              <p:par>
                                <p:cTn id="22" presetID="10" presetClass="entr" presetSubtype="0" fill="hold" grpId="0" nodeType="afterEffect">
                                  <p:stCondLst>
                                    <p:cond delay="0"/>
                                  </p:stCondLst>
                                  <p:childTnLst>
                                    <p:set>
                                      <p:cBhvr>
                                        <p:cTn id="23" dur="1" fill="hold">
                                          <p:stCondLst>
                                            <p:cond delay="0"/>
                                          </p:stCondLst>
                                        </p:cTn>
                                        <p:tgtEl>
                                          <p:spTgt spid="80">
                                            <p:txEl>
                                              <p:pRg st="0" end="0"/>
                                            </p:txEl>
                                          </p:spTgt>
                                        </p:tgtEl>
                                        <p:attrNameLst>
                                          <p:attrName>style.visibility</p:attrName>
                                        </p:attrNameLst>
                                      </p:cBhvr>
                                      <p:to>
                                        <p:strVal val="visible"/>
                                      </p:to>
                                    </p:set>
                                    <p:animEffect transition="in" filter="fade">
                                      <p:cBhvr>
                                        <p:cTn id="24" dur="1000"/>
                                        <p:tgtEl>
                                          <p:spTgt spid="8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uiExpand="1" build="p" animBg="1">
        <p:tmplLst>
          <p:tmpl>
            <p:tnLst>
              <p:par>
                <p:cTn presetID="2" presetClass="entr" presetSubtype="2" decel="100000" fill="hold" nodeType="withEffect">
                  <p:stCondLst>
                    <p:cond delay="0"/>
                  </p:stCondLst>
                  <p:childTnLst>
                    <p:set>
                      <p:cBhvr>
                        <p:cTn dur="1" fill="hold">
                          <p:stCondLst>
                            <p:cond delay="0"/>
                          </p:stCondLst>
                        </p:cTn>
                        <p:tgtEl>
                          <p:spTgt spid="81"/>
                        </p:tgtEl>
                        <p:attrNameLst>
                          <p:attrName>style.visibility</p:attrName>
                        </p:attrNameLst>
                      </p:cBhvr>
                      <p:to>
                        <p:strVal val="visible"/>
                      </p:to>
                    </p:set>
                    <p:anim calcmode="lin" valueType="num">
                      <p:cBhvr additive="base">
                        <p:cTn dur="1250" fill="hold"/>
                        <p:tgtEl>
                          <p:spTgt spid="81"/>
                        </p:tgtEl>
                        <p:attrNameLst>
                          <p:attrName>ppt_x</p:attrName>
                        </p:attrNameLst>
                      </p:cBhvr>
                      <p:tavLst>
                        <p:tav tm="0">
                          <p:val>
                            <p:strVal val="1+#ppt_w/2"/>
                          </p:val>
                        </p:tav>
                        <p:tav tm="100000">
                          <p:val>
                            <p:strVal val="#ppt_x"/>
                          </p:val>
                        </p:tav>
                      </p:tavLst>
                    </p:anim>
                    <p:anim calcmode="lin" valueType="num">
                      <p:cBhvr additive="base">
                        <p:cTn dur="1250" fill="hold"/>
                        <p:tgtEl>
                          <p:spTgt spid="81"/>
                        </p:tgtEl>
                        <p:attrNameLst>
                          <p:attrName>ppt_y</p:attrName>
                        </p:attrNameLst>
                      </p:cBhvr>
                      <p:tavLst>
                        <p:tav tm="0">
                          <p:val>
                            <p:strVal val="#ppt_y"/>
                          </p:val>
                        </p:tav>
                        <p:tav tm="100000">
                          <p:val>
                            <p:strVal val="#ppt_y"/>
                          </p:val>
                        </p:tav>
                      </p:tavLst>
                    </p:anim>
                  </p:childTnLst>
                </p:cTn>
              </p:par>
            </p:tnLst>
          </p:tmpl>
          <p:tmpl lvl="1">
            <p:tnLst>
              <p:par>
                <p:cTn presetID="2" presetClass="entr" presetSubtype="2" decel="100000" fill="hold" nodeType="withEffect">
                  <p:stCondLst>
                    <p:cond delay="0"/>
                  </p:stCondLst>
                  <p:childTnLst>
                    <p:set>
                      <p:cBhvr>
                        <p:cTn dur="1" fill="hold">
                          <p:stCondLst>
                            <p:cond delay="0"/>
                          </p:stCondLst>
                        </p:cTn>
                        <p:tgtEl>
                          <p:spTgt spid="81"/>
                        </p:tgtEl>
                        <p:attrNameLst>
                          <p:attrName>style.visibility</p:attrName>
                        </p:attrNameLst>
                      </p:cBhvr>
                      <p:to>
                        <p:strVal val="visible"/>
                      </p:to>
                    </p:set>
                    <p:anim calcmode="lin" valueType="num">
                      <p:cBhvr additive="base">
                        <p:cTn dur="1250" fill="hold"/>
                        <p:tgtEl>
                          <p:spTgt spid="81"/>
                        </p:tgtEl>
                        <p:attrNameLst>
                          <p:attrName>ppt_x</p:attrName>
                        </p:attrNameLst>
                      </p:cBhvr>
                      <p:tavLst>
                        <p:tav tm="0">
                          <p:val>
                            <p:strVal val="1+#ppt_w/2"/>
                          </p:val>
                        </p:tav>
                        <p:tav tm="100000">
                          <p:val>
                            <p:strVal val="#ppt_x"/>
                          </p:val>
                        </p:tav>
                      </p:tavLst>
                    </p:anim>
                    <p:anim calcmode="lin" valueType="num">
                      <p:cBhvr additive="base">
                        <p:cTn dur="1250" fill="hold"/>
                        <p:tgtEl>
                          <p:spTgt spid="81"/>
                        </p:tgtEl>
                        <p:attrNameLst>
                          <p:attrName>ppt_y</p:attrName>
                        </p:attrNameLst>
                      </p:cBhvr>
                      <p:tavLst>
                        <p:tav tm="0">
                          <p:val>
                            <p:strVal val="#ppt_y"/>
                          </p:val>
                        </p:tav>
                        <p:tav tm="100000">
                          <p:val>
                            <p:strVal val="#ppt_y"/>
                          </p:val>
                        </p:tav>
                      </p:tavLst>
                    </p:anim>
                  </p:childTnLst>
                </p:cTn>
              </p:par>
            </p:tnLst>
          </p:tmpl>
        </p:tmplLst>
      </p:bldP>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childTnLst>
                </p:cTn>
              </p:par>
            </p:tnLst>
          </p:tmpl>
        </p:tmplLst>
      </p:bldP>
      <p:bldP spid="80" grpId="0" build="p"/>
      <p:bldP spid="9" grpId="0">
        <p:tmplLst>
          <p:tmpl>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1000"/>
                        <p:tgtEl>
                          <p:spTgt spid="9"/>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troduction 1x">
    <p:spTree>
      <p:nvGrpSpPr>
        <p:cNvPr id="1" name=""/>
        <p:cNvGrpSpPr/>
        <p:nvPr/>
      </p:nvGrpSpPr>
      <p:grpSpPr>
        <a:xfrm>
          <a:off x="0" y="0"/>
          <a:ext cx="0" cy="0"/>
          <a:chOff x="0" y="0"/>
          <a:chExt cx="0" cy="0"/>
        </a:xfrm>
      </p:grpSpPr>
      <p:sp>
        <p:nvSpPr>
          <p:cNvPr id="11" name="Tijdelijke aanduiding voor tekst 10">
            <a:extLst>
              <a:ext uri="{FF2B5EF4-FFF2-40B4-BE49-F238E27FC236}">
                <a16:creationId xmlns:a16="http://schemas.microsoft.com/office/drawing/2014/main" id="{3C52A962-EFBC-1EA0-C4C7-9CF449A3B3DA}"/>
              </a:ext>
            </a:extLst>
          </p:cNvPr>
          <p:cNvSpPr txBox="1">
            <a:spLocks/>
          </p:cNvSpPr>
          <p:nvPr userDrawn="1"/>
        </p:nvSpPr>
        <p:spPr>
          <a:xfrm>
            <a:off x="193040" y="225424"/>
            <a:ext cx="11805920" cy="6424295"/>
          </a:xfrm>
          <a:prstGeom prst="roundRect">
            <a:avLst>
              <a:gd name="adj" fmla="val 3563"/>
            </a:avLst>
          </a:prstGeom>
          <a:solidFill>
            <a:schemeClr val="accent1">
              <a:alpha val="20000"/>
            </a:schemeClr>
          </a:solidFill>
        </p:spPr>
        <p:txBody>
          <a:bodyPr wrap="square">
            <a:noAutofit/>
          </a:bodyPr>
          <a:lstStyle>
            <a:lvl1pPr marL="0" indent="0" algn="l" defTabSz="914400" rtl="0" eaLnBrk="1" latinLnBrk="0" hangingPunct="1">
              <a:lnSpc>
                <a:spcPct val="90000"/>
              </a:lnSpc>
              <a:spcBef>
                <a:spcPts val="600"/>
              </a:spcBef>
              <a:spcAft>
                <a:spcPts val="600"/>
              </a:spcAft>
              <a:buClr>
                <a:schemeClr val="accent1"/>
              </a:buClr>
              <a:buSzPct val="110000"/>
              <a:buFont typeface="Calibri Light" panose="020F0302020204030204" pitchFamily="34" charset="0"/>
              <a:buNone/>
              <a:defRPr sz="100" kern="1200">
                <a:solidFill>
                  <a:schemeClr val="tx1"/>
                </a:solidFill>
                <a:latin typeface="+mn-lt"/>
                <a:ea typeface="+mn-ea"/>
                <a:cs typeface="+mn-cs"/>
              </a:defRPr>
            </a:lvl1pPr>
            <a:lvl2pPr marL="355600" indent="-177800" algn="l" defTabSz="914400" rtl="0" eaLnBrk="1" latinLnBrk="0" hangingPunct="1">
              <a:lnSpc>
                <a:spcPct val="90000"/>
              </a:lnSpc>
              <a:spcBef>
                <a:spcPts val="600"/>
              </a:spcBef>
              <a:spcAft>
                <a:spcPts val="600"/>
              </a:spcAft>
              <a:buClr>
                <a:schemeClr val="tx2"/>
              </a:buClr>
              <a:buFont typeface="Arial" panose="020B0604020202020204" pitchFamily="34" charset="0"/>
              <a:buChar char="•"/>
              <a:tabLst/>
              <a:defRPr sz="1600" kern="1200">
                <a:solidFill>
                  <a:schemeClr val="tx1"/>
                </a:solidFill>
                <a:latin typeface="+mn-lt"/>
                <a:ea typeface="+mn-ea"/>
                <a:cs typeface="+mn-cs"/>
              </a:defRPr>
            </a:lvl2pPr>
            <a:lvl3pPr marL="531813" indent="-176213" algn="l" defTabSz="914400" rtl="0" eaLnBrk="1" latinLnBrk="0" hangingPunct="1">
              <a:lnSpc>
                <a:spcPct val="90000"/>
              </a:lnSpc>
              <a:spcBef>
                <a:spcPts val="600"/>
              </a:spcBef>
              <a:spcAft>
                <a:spcPts val="600"/>
              </a:spcAft>
              <a:buClr>
                <a:schemeClr val="tx2"/>
              </a:buClr>
              <a:buFont typeface="Calibri Light" panose="020F0302020204030204" pitchFamily="34" charset="0"/>
              <a:buChar char="-"/>
              <a:defRPr sz="1400" kern="1200">
                <a:solidFill>
                  <a:schemeClr val="tx1"/>
                </a:solidFill>
                <a:latin typeface="+mn-lt"/>
                <a:ea typeface="+mn-ea"/>
                <a:cs typeface="+mn-cs"/>
              </a:defRPr>
            </a:lvl3pPr>
            <a:lvl4pPr marL="0" indent="0" algn="l" defTabSz="914400" rtl="0" eaLnBrk="1" latinLnBrk="0" hangingPunct="1">
              <a:lnSpc>
                <a:spcPct val="90000"/>
              </a:lnSpc>
              <a:spcBef>
                <a:spcPts val="600"/>
              </a:spcBef>
              <a:spcAft>
                <a:spcPts val="600"/>
              </a:spcAft>
              <a:buFont typeface="Arial" panose="020B0604020202020204" pitchFamily="34" charset="0"/>
              <a:buNone/>
              <a:defRPr sz="1600" kern="1200">
                <a:solidFill>
                  <a:schemeClr val="tx1"/>
                </a:solidFill>
                <a:latin typeface="+mn-lt"/>
                <a:ea typeface="+mn-ea"/>
                <a:cs typeface="+mn-cs"/>
              </a:defRPr>
            </a:lvl4pPr>
            <a:lvl5pPr marL="0" indent="0" algn="l" defTabSz="914400" rtl="0" eaLnBrk="1" latinLnBrk="0" hangingPunct="1">
              <a:lnSpc>
                <a:spcPct val="90000"/>
              </a:lnSpc>
              <a:spcBef>
                <a:spcPts val="600"/>
              </a:spcBef>
              <a:spcAft>
                <a:spcPts val="600"/>
              </a:spcAft>
              <a:buFont typeface="Arial" panose="020B0604020202020204" pitchFamily="34" charset="0"/>
              <a:buNone/>
              <a:defRPr sz="2000" b="1" kern="1200">
                <a:solidFill>
                  <a:schemeClr val="accent5"/>
                </a:solidFill>
                <a:latin typeface="+mj-lt"/>
                <a:ea typeface="+mn-ea"/>
                <a:cs typeface="+mn-cs"/>
              </a:defRPr>
            </a:lvl5pPr>
            <a:lvl6pPr marL="0" indent="0" algn="l" defTabSz="914400" rtl="0" eaLnBrk="1" latinLnBrk="0" hangingPunct="1">
              <a:lnSpc>
                <a:spcPct val="90000"/>
              </a:lnSpc>
              <a:spcBef>
                <a:spcPts val="600"/>
              </a:spcBef>
              <a:spcAft>
                <a:spcPts val="600"/>
              </a:spcAft>
              <a:buClr>
                <a:schemeClr val="accent1"/>
              </a:buClr>
              <a:buFont typeface="Arial" panose="020B0604020202020204" pitchFamily="34" charset="0"/>
              <a:buNone/>
              <a:defRPr sz="2000" b="1" i="0" kern="1200" cap="none" baseline="0">
                <a:solidFill>
                  <a:schemeClr val="accent2"/>
                </a:solidFill>
                <a:latin typeface="+mj-lt"/>
                <a:ea typeface="+mn-ea"/>
                <a:cs typeface="+mn-cs"/>
              </a:defRPr>
            </a:lvl6pPr>
            <a:lvl7pPr marL="342900" indent="-342900" algn="l" defTabSz="914400" rtl="0" eaLnBrk="1" latinLnBrk="0" hangingPunct="1">
              <a:lnSpc>
                <a:spcPct val="90000"/>
              </a:lnSpc>
              <a:spcBef>
                <a:spcPts val="600"/>
              </a:spcBef>
              <a:spcAft>
                <a:spcPts val="600"/>
              </a:spcAft>
              <a:buClr>
                <a:schemeClr val="tx2"/>
              </a:buClr>
              <a:buFont typeface="+mj-lt"/>
              <a:buAutoNum type="arabicPeriod"/>
              <a:tabLst/>
              <a:defRPr sz="1600" kern="1200">
                <a:solidFill>
                  <a:schemeClr val="tx1"/>
                </a:solidFill>
                <a:latin typeface="+mn-lt"/>
                <a:ea typeface="+mn-ea"/>
                <a:cs typeface="+mn-cs"/>
              </a:defRPr>
            </a:lvl7pPr>
            <a:lvl8pPr marL="342900" indent="-342900" algn="l" defTabSz="914400" rtl="0" eaLnBrk="1" latinLnBrk="0" hangingPunct="1">
              <a:lnSpc>
                <a:spcPct val="90000"/>
              </a:lnSpc>
              <a:spcBef>
                <a:spcPts val="600"/>
              </a:spcBef>
              <a:spcAft>
                <a:spcPts val="600"/>
              </a:spcAft>
              <a:buClr>
                <a:schemeClr val="tx2"/>
              </a:buClr>
              <a:buFont typeface="+mj-lt"/>
              <a:buAutoNum type="alphaLcPeriod"/>
              <a:defRPr sz="1600" kern="1200">
                <a:solidFill>
                  <a:schemeClr val="tx1"/>
                </a:solidFill>
                <a:latin typeface="+mn-lt"/>
                <a:ea typeface="+mn-ea"/>
                <a:cs typeface="+mn-cs"/>
              </a:defRPr>
            </a:lvl8pPr>
            <a:lvl9pPr marL="541338" indent="-180975" algn="l" defTabSz="914400" rtl="0" eaLnBrk="1" latinLnBrk="0" hangingPunct="1">
              <a:lnSpc>
                <a:spcPct val="90000"/>
              </a:lnSpc>
              <a:spcBef>
                <a:spcPts val="600"/>
              </a:spcBef>
              <a:spcAft>
                <a:spcPts val="600"/>
              </a:spcAft>
              <a:buClr>
                <a:schemeClr val="tx2"/>
              </a:buClr>
              <a:buFont typeface="Arial" panose="020B0604020202020204" pitchFamily="34" charset="0"/>
              <a:buChar char="•"/>
              <a:defRPr sz="1600" i="0" kern="1200">
                <a:solidFill>
                  <a:schemeClr val="tx1"/>
                </a:solidFill>
                <a:latin typeface="+mn-lt"/>
                <a:ea typeface="+mn-ea"/>
                <a:cs typeface="+mn-cs"/>
              </a:defRPr>
            </a:lvl9pPr>
          </a:lstStyle>
          <a:p>
            <a:r>
              <a:rPr lang="en-GB"/>
              <a:t> </a:t>
            </a:r>
          </a:p>
        </p:txBody>
      </p:sp>
      <p:sp>
        <p:nvSpPr>
          <p:cNvPr id="21" name="Tijdelijke aanduiding voor afbeelding 32">
            <a:extLst>
              <a:ext uri="{FF2B5EF4-FFF2-40B4-BE49-F238E27FC236}">
                <a16:creationId xmlns:a16="http://schemas.microsoft.com/office/drawing/2014/main" id="{7FB1BB73-1253-CB4E-078B-44C9EF59ECB7}"/>
              </a:ext>
            </a:extLst>
          </p:cNvPr>
          <p:cNvSpPr>
            <a:spLocks noGrp="1"/>
          </p:cNvSpPr>
          <p:nvPr>
            <p:ph type="pic" sz="quarter" idx="21" hasCustomPrompt="1"/>
          </p:nvPr>
        </p:nvSpPr>
        <p:spPr>
          <a:xfrm>
            <a:off x="708207" y="1592263"/>
            <a:ext cx="3939328" cy="4213225"/>
          </a:xfrm>
          <a:prstGeom prst="roundRect">
            <a:avLst>
              <a:gd name="adj" fmla="val 3549"/>
            </a:avLst>
          </a:prstGeom>
          <a:solidFill>
            <a:schemeClr val="bg1">
              <a:lumMod val="95000"/>
            </a:schemeClr>
          </a:solidFill>
          <a:ln w="15875">
            <a:noFill/>
          </a:ln>
        </p:spPr>
        <p:txBody>
          <a:bodyPr wrap="square" lIns="180000" tIns="0" rIns="180000" bIns="1188000" anchor="ctr" anchorCtr="0">
            <a:noAutofit/>
          </a:bodyPr>
          <a:lstStyle>
            <a:lvl1pPr marL="0" indent="0" algn="ctr">
              <a:buNone/>
              <a:defRPr sz="1200" i="1">
                <a:solidFill>
                  <a:schemeClr val="bg1">
                    <a:lumMod val="50000"/>
                  </a:schemeClr>
                </a:solidFill>
              </a:defRPr>
            </a:lvl1pPr>
          </a:lstStyle>
          <a:p>
            <a:r>
              <a:rPr lang="en-GB"/>
              <a:t>Select this placeholder, go to the tab ‘Slidebuilder’, click on ‘Images’, select the preferred image and click on ‘Insert’.</a:t>
            </a:r>
          </a:p>
        </p:txBody>
      </p:sp>
      <p:sp>
        <p:nvSpPr>
          <p:cNvPr id="12" name="Tijdelijke aanduiding voor tekst 15">
            <a:extLst>
              <a:ext uri="{FF2B5EF4-FFF2-40B4-BE49-F238E27FC236}">
                <a16:creationId xmlns:a16="http://schemas.microsoft.com/office/drawing/2014/main" id="{7003C0B1-7212-7298-9837-FE612FA36AA8}"/>
              </a:ext>
            </a:extLst>
          </p:cNvPr>
          <p:cNvSpPr>
            <a:spLocks noGrp="1"/>
          </p:cNvSpPr>
          <p:nvPr>
            <p:ph type="body" sz="quarter" idx="14" hasCustomPrompt="1"/>
          </p:nvPr>
        </p:nvSpPr>
        <p:spPr>
          <a:xfrm>
            <a:off x="720000" y="6060536"/>
            <a:ext cx="932400" cy="475200"/>
          </a:xfrm>
          <a:blipFill>
            <a:blip r:embed="rId2"/>
            <a:stretch>
              <a:fillRect/>
            </a:stretch>
          </a:blipFill>
        </p:spPr>
        <p:txBody>
          <a:bodyPr/>
          <a:lstStyle>
            <a:lvl1pPr marL="0" indent="0">
              <a:buNone/>
              <a:defRPr sz="100"/>
            </a:lvl1pPr>
          </a:lstStyle>
          <a:p>
            <a:pPr lvl="0"/>
            <a:r>
              <a:rPr lang="en-GB"/>
              <a:t> </a:t>
            </a:r>
          </a:p>
        </p:txBody>
      </p:sp>
      <p:sp>
        <p:nvSpPr>
          <p:cNvPr id="7" name="Rechthoek: afgeronde hoeken 6">
            <a:extLst>
              <a:ext uri="{FF2B5EF4-FFF2-40B4-BE49-F238E27FC236}">
                <a16:creationId xmlns:a16="http://schemas.microsoft.com/office/drawing/2014/main" id="{EE82F239-2B35-4039-9A61-4FB8C953EA19}"/>
              </a:ext>
            </a:extLst>
          </p:cNvPr>
          <p:cNvSpPr/>
          <p:nvPr userDrawn="1"/>
        </p:nvSpPr>
        <p:spPr>
          <a:xfrm>
            <a:off x="0" y="-367937"/>
            <a:ext cx="1310039" cy="246221"/>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l"/>
            <a:r>
              <a:rPr lang="en-GB" sz="1600" b="1" cap="none" baseline="0" noProof="0">
                <a:solidFill>
                  <a:schemeClr val="accent1"/>
                </a:solidFill>
                <a:latin typeface="+mj-lt"/>
              </a:rPr>
              <a:t>Introduction 1x</a:t>
            </a:r>
          </a:p>
        </p:txBody>
      </p:sp>
      <p:sp>
        <p:nvSpPr>
          <p:cNvPr id="8" name="Tijdelijke aanduiding voor tekst 12">
            <a:extLst>
              <a:ext uri="{FF2B5EF4-FFF2-40B4-BE49-F238E27FC236}">
                <a16:creationId xmlns:a16="http://schemas.microsoft.com/office/drawing/2014/main" id="{FBA7C0EF-C85B-4505-8107-015B15633D93}"/>
              </a:ext>
            </a:extLst>
          </p:cNvPr>
          <p:cNvSpPr>
            <a:spLocks noGrp="1"/>
          </p:cNvSpPr>
          <p:nvPr>
            <p:ph type="body" sz="quarter" idx="18" hasCustomPrompt="1"/>
          </p:nvPr>
        </p:nvSpPr>
        <p:spPr>
          <a:xfrm>
            <a:off x="708207" y="707795"/>
            <a:ext cx="36000" cy="396000"/>
          </a:xfrm>
          <a:custGeom>
            <a:avLst/>
            <a:gdLst>
              <a:gd name="connsiteX0" fmla="*/ 18000 w 36000"/>
              <a:gd name="connsiteY0" fmla="*/ 0 h 396000"/>
              <a:gd name="connsiteX1" fmla="*/ 36000 w 36000"/>
              <a:gd name="connsiteY1" fmla="*/ 18000 h 396000"/>
              <a:gd name="connsiteX2" fmla="*/ 36000 w 36000"/>
              <a:gd name="connsiteY2" fmla="*/ 378000 h 396000"/>
              <a:gd name="connsiteX3" fmla="*/ 18000 w 36000"/>
              <a:gd name="connsiteY3" fmla="*/ 396000 h 396000"/>
              <a:gd name="connsiteX4" fmla="*/ 0 w 36000"/>
              <a:gd name="connsiteY4" fmla="*/ 378000 h 396000"/>
              <a:gd name="connsiteX5" fmla="*/ 0 w 36000"/>
              <a:gd name="connsiteY5" fmla="*/ 18000 h 396000"/>
              <a:gd name="connsiteX6" fmla="*/ 18000 w 36000"/>
              <a:gd name="connsiteY6" fmla="*/ 0 h 3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 h="396000">
                <a:moveTo>
                  <a:pt x="18000" y="0"/>
                </a:moveTo>
                <a:cubicBezTo>
                  <a:pt x="27941" y="0"/>
                  <a:pt x="36000" y="8059"/>
                  <a:pt x="36000" y="18000"/>
                </a:cubicBezTo>
                <a:lnTo>
                  <a:pt x="36000" y="378000"/>
                </a:lnTo>
                <a:cubicBezTo>
                  <a:pt x="36000" y="387941"/>
                  <a:pt x="27941" y="396000"/>
                  <a:pt x="18000" y="396000"/>
                </a:cubicBezTo>
                <a:cubicBezTo>
                  <a:pt x="8059" y="396000"/>
                  <a:pt x="0" y="387941"/>
                  <a:pt x="0" y="378000"/>
                </a:cubicBezTo>
                <a:lnTo>
                  <a:pt x="0" y="18000"/>
                </a:lnTo>
                <a:cubicBezTo>
                  <a:pt x="0" y="8059"/>
                  <a:pt x="8059" y="0"/>
                  <a:pt x="18000" y="0"/>
                </a:cubicBezTo>
                <a:close/>
              </a:path>
            </a:pathLst>
          </a:custGeom>
          <a:solidFill>
            <a:schemeClr val="accent1"/>
          </a:solidFill>
        </p:spPr>
        <p:txBody>
          <a:bodyPr wrap="square">
            <a:noAutofit/>
          </a:bodyPr>
          <a:lstStyle>
            <a:lvl1pPr marL="0" indent="0">
              <a:buNone/>
              <a:defRPr sz="100"/>
            </a:lvl1pPr>
          </a:lstStyle>
          <a:p>
            <a:pPr lvl="0"/>
            <a:r>
              <a:rPr lang="en-GB"/>
              <a:t> </a:t>
            </a:r>
          </a:p>
        </p:txBody>
      </p:sp>
      <p:sp>
        <p:nvSpPr>
          <p:cNvPr id="10" name="Tijdelijke aanduiding voor titel 1">
            <a:extLst>
              <a:ext uri="{FF2B5EF4-FFF2-40B4-BE49-F238E27FC236}">
                <a16:creationId xmlns:a16="http://schemas.microsoft.com/office/drawing/2014/main" id="{66DDD4FA-5C0A-526B-A5D0-BD4D9C52DA68}"/>
              </a:ext>
            </a:extLst>
          </p:cNvPr>
          <p:cNvSpPr>
            <a:spLocks noGrp="1"/>
          </p:cNvSpPr>
          <p:nvPr>
            <p:ph type="title" hasCustomPrompt="1"/>
          </p:nvPr>
        </p:nvSpPr>
        <p:spPr>
          <a:xfrm>
            <a:off x="865163" y="722313"/>
            <a:ext cx="10606838" cy="342211"/>
          </a:xfrm>
          <a:prstGeom prst="rect">
            <a:avLst/>
          </a:prstGeom>
        </p:spPr>
        <p:txBody>
          <a:bodyPr vert="horz" lIns="0" tIns="0" rIns="0" bIns="0" rtlCol="0" anchor="t">
            <a:noAutofit/>
          </a:bodyPr>
          <a:lstStyle/>
          <a:p>
            <a:r>
              <a:rPr lang="en-GB" noProof="0"/>
              <a:t>Place the title of the slide here</a:t>
            </a:r>
          </a:p>
        </p:txBody>
      </p:sp>
      <p:sp>
        <p:nvSpPr>
          <p:cNvPr id="14" name="Tijdelijke aanduiding voor tekst 26">
            <a:extLst>
              <a:ext uri="{FF2B5EF4-FFF2-40B4-BE49-F238E27FC236}">
                <a16:creationId xmlns:a16="http://schemas.microsoft.com/office/drawing/2014/main" id="{EAFE4CF3-B339-8A11-F0E5-E407B4650259}"/>
              </a:ext>
            </a:extLst>
          </p:cNvPr>
          <p:cNvSpPr>
            <a:spLocks noGrp="1"/>
          </p:cNvSpPr>
          <p:nvPr>
            <p:ph type="body" sz="quarter" idx="19" hasCustomPrompt="1"/>
          </p:nvPr>
        </p:nvSpPr>
        <p:spPr>
          <a:xfrm>
            <a:off x="5271109" y="2106637"/>
            <a:ext cx="5400000" cy="276999"/>
          </a:xfrm>
        </p:spPr>
        <p:txBody>
          <a:bodyPr>
            <a:spAutoFit/>
          </a:bodyPr>
          <a:lstStyle>
            <a:lvl1pPr marL="0" indent="0">
              <a:buFontTx/>
              <a:buNone/>
              <a:defRPr sz="2000" b="1" cap="none" baseline="0">
                <a:solidFill>
                  <a:schemeClr val="accent1"/>
                </a:solidFill>
                <a:latin typeface="+mj-lt"/>
              </a:defRPr>
            </a:lvl1pPr>
            <a:lvl4pPr>
              <a:defRPr/>
            </a:lvl4pPr>
          </a:lstStyle>
          <a:p>
            <a:pPr lvl="0"/>
            <a:r>
              <a:rPr lang="en-GB"/>
              <a:t>Function</a:t>
            </a:r>
          </a:p>
        </p:txBody>
      </p:sp>
      <p:sp>
        <p:nvSpPr>
          <p:cNvPr id="15" name="Tijdelijke aanduiding voor tekst 8">
            <a:extLst>
              <a:ext uri="{FF2B5EF4-FFF2-40B4-BE49-F238E27FC236}">
                <a16:creationId xmlns:a16="http://schemas.microsoft.com/office/drawing/2014/main" id="{112C4D7E-8E02-D6D7-F32F-4047454A00FA}"/>
              </a:ext>
            </a:extLst>
          </p:cNvPr>
          <p:cNvSpPr>
            <a:spLocks noGrp="1"/>
          </p:cNvSpPr>
          <p:nvPr>
            <p:ph type="body" sz="quarter" idx="78" hasCustomPrompt="1"/>
          </p:nvPr>
        </p:nvSpPr>
        <p:spPr>
          <a:xfrm>
            <a:off x="5271109" y="3437571"/>
            <a:ext cx="5400000" cy="2080570"/>
          </a:xfrm>
        </p:spPr>
        <p:txBody>
          <a:bodyPr wrap="square">
            <a:spAutoFit/>
          </a:bodyPr>
          <a:lstStyle>
            <a:lvl1pPr marL="0" indent="0">
              <a:buNone/>
              <a:defRPr sz="1600" b="0" baseline="0">
                <a:solidFill>
                  <a:schemeClr val="tx2"/>
                </a:solidFill>
              </a:defRPr>
            </a:lvl1pPr>
          </a:lstStyle>
          <a:p>
            <a:pPr lvl="0"/>
            <a:r>
              <a:rPr lang="en-GB" noProof="0"/>
              <a:t>Add your text here Lorem ipsum dolor sit amet, consectetuer adipiscing elit. Maecenas porttitor congue massa. Fusce posuere, magna sed pulvinar ultricies, purus lectus malesuada libero, sit amet commodo magna eros quis urna.</a:t>
            </a:r>
          </a:p>
          <a:p>
            <a:pPr lvl="0"/>
            <a:r>
              <a:rPr lang="en-GB" noProof="0" err="1"/>
              <a:t>Pellentesque</a:t>
            </a:r>
            <a:r>
              <a:rPr lang="en-GB" noProof="0"/>
              <a:t> habitant morbi tristique senectus et netus et malesuada fames ac turpis egestas. Proin pharetra nonummy pede. Mauris et orci.</a:t>
            </a:r>
          </a:p>
          <a:p>
            <a:pPr lvl="0"/>
            <a:endParaRPr lang="en-GB" noProof="0"/>
          </a:p>
        </p:txBody>
      </p:sp>
      <p:sp>
        <p:nvSpPr>
          <p:cNvPr id="18" name="Tijdelijke aanduiding voor tekst 8">
            <a:extLst>
              <a:ext uri="{FF2B5EF4-FFF2-40B4-BE49-F238E27FC236}">
                <a16:creationId xmlns:a16="http://schemas.microsoft.com/office/drawing/2014/main" id="{ACBD80DC-013E-7F4B-297E-05D77CFB5891}"/>
              </a:ext>
            </a:extLst>
          </p:cNvPr>
          <p:cNvSpPr>
            <a:spLocks noGrp="1"/>
          </p:cNvSpPr>
          <p:nvPr>
            <p:ph type="body" sz="quarter" idx="80" hasCustomPrompt="1"/>
          </p:nvPr>
        </p:nvSpPr>
        <p:spPr>
          <a:xfrm>
            <a:off x="5271108" y="2600252"/>
            <a:ext cx="5400000" cy="221599"/>
          </a:xfrm>
        </p:spPr>
        <p:txBody>
          <a:bodyPr wrap="square">
            <a:spAutoFit/>
          </a:bodyPr>
          <a:lstStyle>
            <a:lvl1pPr marL="0" indent="0">
              <a:buNone/>
              <a:defRPr sz="1600" b="1">
                <a:solidFill>
                  <a:schemeClr val="tx2"/>
                </a:solidFill>
              </a:defRPr>
            </a:lvl1pPr>
          </a:lstStyle>
          <a:p>
            <a:pPr lvl="0"/>
            <a:r>
              <a:rPr lang="en-GB" noProof="0"/>
              <a:t>E-mail</a:t>
            </a:r>
          </a:p>
        </p:txBody>
      </p:sp>
      <p:sp>
        <p:nvSpPr>
          <p:cNvPr id="19" name="Tijdelijke aanduiding voor tekst 8">
            <a:extLst>
              <a:ext uri="{FF2B5EF4-FFF2-40B4-BE49-F238E27FC236}">
                <a16:creationId xmlns:a16="http://schemas.microsoft.com/office/drawing/2014/main" id="{B5A80EAC-5AB6-AD98-BF9F-5AD56083BC44}"/>
              </a:ext>
            </a:extLst>
          </p:cNvPr>
          <p:cNvSpPr>
            <a:spLocks noGrp="1"/>
          </p:cNvSpPr>
          <p:nvPr>
            <p:ph type="body" sz="quarter" idx="81" hasCustomPrompt="1"/>
          </p:nvPr>
        </p:nvSpPr>
        <p:spPr>
          <a:xfrm>
            <a:off x="5271109" y="2862061"/>
            <a:ext cx="5400000" cy="221599"/>
          </a:xfrm>
        </p:spPr>
        <p:txBody>
          <a:bodyPr wrap="square">
            <a:spAutoFit/>
          </a:bodyPr>
          <a:lstStyle>
            <a:lvl1pPr marL="0" indent="0">
              <a:buNone/>
              <a:defRPr sz="1600" b="1" baseline="0">
                <a:solidFill>
                  <a:schemeClr val="tx2"/>
                </a:solidFill>
              </a:defRPr>
            </a:lvl1pPr>
          </a:lstStyle>
          <a:p>
            <a:pPr lvl="0"/>
            <a:r>
              <a:rPr lang="en-GB" noProof="0"/>
              <a:t>Telephone number</a:t>
            </a:r>
          </a:p>
        </p:txBody>
      </p:sp>
      <p:sp>
        <p:nvSpPr>
          <p:cNvPr id="25" name="Tijdelijke aanduiding voor tekst 26">
            <a:extLst>
              <a:ext uri="{FF2B5EF4-FFF2-40B4-BE49-F238E27FC236}">
                <a16:creationId xmlns:a16="http://schemas.microsoft.com/office/drawing/2014/main" id="{A7121347-860E-BC73-73C2-A730C77B08BD}"/>
              </a:ext>
            </a:extLst>
          </p:cNvPr>
          <p:cNvSpPr>
            <a:spLocks noGrp="1"/>
          </p:cNvSpPr>
          <p:nvPr>
            <p:ph type="body" sz="quarter" idx="82" hasCustomPrompt="1"/>
          </p:nvPr>
        </p:nvSpPr>
        <p:spPr>
          <a:xfrm>
            <a:off x="5271109" y="1696003"/>
            <a:ext cx="5400000" cy="443198"/>
          </a:xfrm>
        </p:spPr>
        <p:txBody>
          <a:bodyPr>
            <a:spAutoFit/>
          </a:bodyPr>
          <a:lstStyle>
            <a:lvl1pPr marL="0" indent="0">
              <a:buFontTx/>
              <a:buNone/>
              <a:defRPr sz="3200" b="1" cap="none" baseline="0">
                <a:solidFill>
                  <a:schemeClr val="tx2"/>
                </a:solidFill>
                <a:latin typeface="+mj-lt"/>
              </a:defRPr>
            </a:lvl1pPr>
            <a:lvl4pPr>
              <a:defRPr/>
            </a:lvl4pPr>
          </a:lstStyle>
          <a:p>
            <a:pPr lvl="0"/>
            <a:r>
              <a:rPr lang="en-GB"/>
              <a:t>Name of Speaker</a:t>
            </a:r>
          </a:p>
        </p:txBody>
      </p:sp>
      <p:sp>
        <p:nvSpPr>
          <p:cNvPr id="28" name="Tijdelijke aanduiding voor tekst 12">
            <a:extLst>
              <a:ext uri="{FF2B5EF4-FFF2-40B4-BE49-F238E27FC236}">
                <a16:creationId xmlns:a16="http://schemas.microsoft.com/office/drawing/2014/main" id="{746B01D2-48A8-1A36-84F6-C20F14BC9E1D}"/>
              </a:ext>
            </a:extLst>
          </p:cNvPr>
          <p:cNvSpPr>
            <a:spLocks noGrp="1"/>
          </p:cNvSpPr>
          <p:nvPr>
            <p:ph type="body" sz="quarter" idx="83" hasCustomPrompt="1"/>
          </p:nvPr>
        </p:nvSpPr>
        <p:spPr>
          <a:xfrm rot="16200000">
            <a:off x="5656309" y="2089997"/>
            <a:ext cx="21600" cy="792000"/>
          </a:xfrm>
          <a:custGeom>
            <a:avLst/>
            <a:gdLst>
              <a:gd name="connsiteX0" fmla="*/ 18000 w 36000"/>
              <a:gd name="connsiteY0" fmla="*/ 0 h 396000"/>
              <a:gd name="connsiteX1" fmla="*/ 36000 w 36000"/>
              <a:gd name="connsiteY1" fmla="*/ 18000 h 396000"/>
              <a:gd name="connsiteX2" fmla="*/ 36000 w 36000"/>
              <a:gd name="connsiteY2" fmla="*/ 378000 h 396000"/>
              <a:gd name="connsiteX3" fmla="*/ 18000 w 36000"/>
              <a:gd name="connsiteY3" fmla="*/ 396000 h 396000"/>
              <a:gd name="connsiteX4" fmla="*/ 0 w 36000"/>
              <a:gd name="connsiteY4" fmla="*/ 378000 h 396000"/>
              <a:gd name="connsiteX5" fmla="*/ 0 w 36000"/>
              <a:gd name="connsiteY5" fmla="*/ 18000 h 396000"/>
              <a:gd name="connsiteX6" fmla="*/ 18000 w 36000"/>
              <a:gd name="connsiteY6" fmla="*/ 0 h 3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 h="396000">
                <a:moveTo>
                  <a:pt x="18000" y="0"/>
                </a:moveTo>
                <a:cubicBezTo>
                  <a:pt x="27941" y="0"/>
                  <a:pt x="36000" y="8059"/>
                  <a:pt x="36000" y="18000"/>
                </a:cubicBezTo>
                <a:lnTo>
                  <a:pt x="36000" y="378000"/>
                </a:lnTo>
                <a:cubicBezTo>
                  <a:pt x="36000" y="387941"/>
                  <a:pt x="27941" y="396000"/>
                  <a:pt x="18000" y="396000"/>
                </a:cubicBezTo>
                <a:cubicBezTo>
                  <a:pt x="8059" y="396000"/>
                  <a:pt x="0" y="387941"/>
                  <a:pt x="0" y="378000"/>
                </a:cubicBezTo>
                <a:lnTo>
                  <a:pt x="0" y="18000"/>
                </a:lnTo>
                <a:cubicBezTo>
                  <a:pt x="0" y="8059"/>
                  <a:pt x="8059" y="0"/>
                  <a:pt x="18000" y="0"/>
                </a:cubicBezTo>
                <a:close/>
              </a:path>
            </a:pathLst>
          </a:custGeom>
          <a:solidFill>
            <a:schemeClr val="bg2"/>
          </a:solidFill>
        </p:spPr>
        <p:txBody>
          <a:bodyPr wrap="square">
            <a:noAutofit/>
          </a:bodyPr>
          <a:lstStyle>
            <a:lvl1pPr marL="0" indent="0">
              <a:buNone/>
              <a:defRPr sz="100"/>
            </a:lvl1pPr>
          </a:lstStyle>
          <a:p>
            <a:pPr lvl="0"/>
            <a:r>
              <a:rPr lang="en-GB"/>
              <a:t> </a:t>
            </a:r>
          </a:p>
        </p:txBody>
      </p:sp>
      <p:grpSp>
        <p:nvGrpSpPr>
          <p:cNvPr id="74" name="INSTRUCTION">
            <a:extLst>
              <a:ext uri="{FF2B5EF4-FFF2-40B4-BE49-F238E27FC236}">
                <a16:creationId xmlns:a16="http://schemas.microsoft.com/office/drawing/2014/main" id="{B6338F45-0553-84D3-2251-DA19E6246A59}"/>
              </a:ext>
            </a:extLst>
          </p:cNvPr>
          <p:cNvGrpSpPr/>
          <p:nvPr userDrawn="1"/>
        </p:nvGrpSpPr>
        <p:grpSpPr>
          <a:xfrm>
            <a:off x="-3786164" y="0"/>
            <a:ext cx="3693113" cy="5054643"/>
            <a:chOff x="-3786164" y="0"/>
            <a:chExt cx="3693113" cy="5054643"/>
          </a:xfrm>
        </p:grpSpPr>
        <p:sp>
          <p:nvSpPr>
            <p:cNvPr id="75" name="Rechthoek 74">
              <a:extLst>
                <a:ext uri="{FF2B5EF4-FFF2-40B4-BE49-F238E27FC236}">
                  <a16:creationId xmlns:a16="http://schemas.microsoft.com/office/drawing/2014/main" id="{51C12583-5887-EB9A-7B96-3434633A1B9D}"/>
                </a:ext>
              </a:extLst>
            </p:cNvPr>
            <p:cNvSpPr/>
            <p:nvPr userDrawn="1"/>
          </p:nvSpPr>
          <p:spPr>
            <a:xfrm>
              <a:off x="-3786164" y="0"/>
              <a:ext cx="3593091" cy="4391599"/>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a:solidFill>
                    <a:schemeClr val="accent1"/>
                  </a:solidFill>
                  <a:latin typeface="Calibri" panose="020F0502020204030204" pitchFamily="34" charset="0"/>
                  <a:cs typeface="Calibri" panose="020F0502020204030204" pitchFamily="34" charset="0"/>
                </a:rPr>
                <a:t>Insert/edit an image</a:t>
              </a:r>
            </a:p>
          </p:txBody>
        </p:sp>
        <p:sp>
          <p:nvSpPr>
            <p:cNvPr id="76" name="Rechthoek 75">
              <a:extLst>
                <a:ext uri="{FF2B5EF4-FFF2-40B4-BE49-F238E27FC236}">
                  <a16:creationId xmlns:a16="http://schemas.microsoft.com/office/drawing/2014/main" id="{77147CFF-7053-35E9-5D42-5037487152EC}"/>
                </a:ext>
              </a:extLst>
            </p:cNvPr>
            <p:cNvSpPr/>
            <p:nvPr userDrawn="1"/>
          </p:nvSpPr>
          <p:spPr>
            <a:xfrm>
              <a:off x="-3786164" y="4226643"/>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a:solidFill>
                    <a:srgbClr val="211F26"/>
                  </a:solidFill>
                  <a:latin typeface="Calibri" panose="020F0502020204030204" pitchFamily="34" charset="0"/>
                  <a:cs typeface="Calibri" panose="020F0502020204030204" pitchFamily="34" charset="0"/>
                </a:rPr>
                <a:t>Want to know more?</a:t>
              </a:r>
              <a:br>
                <a:rPr lang="en-GB" sz="1200" b="1" cap="all" baseline="0" noProof="0">
                  <a:solidFill>
                    <a:srgbClr val="211F26"/>
                  </a:solidFill>
                  <a:latin typeface="Calibri" panose="020F0502020204030204" pitchFamily="34" charset="0"/>
                  <a:cs typeface="Calibri" panose="020F0502020204030204" pitchFamily="34" charset="0"/>
                </a:rPr>
              </a:br>
              <a:r>
                <a:rPr lang="en-GB" sz="1200" cap="none" baseline="0" noProof="0">
                  <a:solidFill>
                    <a:srgbClr val="211F26"/>
                  </a:solidFill>
                  <a:latin typeface="Calibri" panose="020F0502020204030204" pitchFamily="34" charset="0"/>
                  <a:cs typeface="Calibri" panose="020F0502020204030204" pitchFamily="34" charset="0"/>
                </a:rPr>
                <a:t>Go to the </a:t>
              </a:r>
              <a:r>
                <a:rPr lang="en-GB" sz="1200" kern="1200" cap="none" baseline="0" noProof="0">
                  <a:solidFill>
                    <a:srgbClr val="211F26"/>
                  </a:solidFill>
                  <a:latin typeface="Calibri" panose="020F0502020204030204" pitchFamily="34" charset="0"/>
                  <a:ea typeface="+mn-ea"/>
                  <a:cs typeface="Calibri" panose="020F0502020204030204" pitchFamily="34" charset="0"/>
                </a:rPr>
                <a:t>tab</a:t>
              </a:r>
              <a:r>
                <a:rPr lang="en-GB" sz="1200" b="1" cap="all" baseline="0" noProof="0">
                  <a:solidFill>
                    <a:srgbClr val="211F26"/>
                  </a:solidFill>
                  <a:latin typeface="Calibri" panose="020F0502020204030204" pitchFamily="34" charset="0"/>
                  <a:cs typeface="Calibri" panose="020F0502020204030204" pitchFamily="34" charset="0"/>
                </a:rPr>
                <a:t> 'SLIDEBUILDER’ </a:t>
              </a:r>
              <a:r>
                <a:rPr lang="en-GB" sz="1200" kern="1200" cap="none" baseline="0" noProof="0">
                  <a:solidFill>
                    <a:srgbClr val="211F26"/>
                  </a:solidFill>
                  <a:latin typeface="Calibri" panose="020F0502020204030204" pitchFamily="34" charset="0"/>
                  <a:ea typeface="+mn-ea"/>
                  <a:cs typeface="Calibri" panose="020F0502020204030204" pitchFamily="34" charset="0"/>
                </a:rPr>
                <a:t>and click</a:t>
              </a:r>
              <a:br>
                <a:rPr lang="en-GB" sz="1200" kern="1200" cap="none" baseline="0" noProof="0">
                  <a:solidFill>
                    <a:srgbClr val="211F26"/>
                  </a:solidFill>
                  <a:latin typeface="Calibri" panose="020F0502020204030204" pitchFamily="34" charset="0"/>
                  <a:ea typeface="+mn-ea"/>
                  <a:cs typeface="Calibri" panose="020F0502020204030204" pitchFamily="34" charset="0"/>
                </a:rPr>
              </a:br>
              <a:r>
                <a:rPr lang="en-GB" sz="1200" kern="1200" cap="none" baseline="0" noProof="0">
                  <a:solidFill>
                    <a:srgbClr val="211F26"/>
                  </a:solidFill>
                  <a:latin typeface="Calibri" panose="020F0502020204030204" pitchFamily="34" charset="0"/>
                  <a:ea typeface="+mn-ea"/>
                  <a:cs typeface="Calibri" panose="020F0502020204030204" pitchFamily="34" charset="0"/>
                </a:rPr>
                <a:t>on the button </a:t>
              </a:r>
              <a:r>
                <a:rPr lang="en-GB" sz="1200" b="1" cap="all" baseline="0" noProof="0">
                  <a:solidFill>
                    <a:srgbClr val="211F26"/>
                  </a:solidFill>
                  <a:latin typeface="Calibri" panose="020F0502020204030204" pitchFamily="34" charset="0"/>
                  <a:cs typeface="Calibri" panose="020F0502020204030204" pitchFamily="34" charset="0"/>
                </a:rPr>
                <a:t>‘Inspiration'</a:t>
              </a:r>
            </a:p>
          </p:txBody>
        </p:sp>
        <p:sp>
          <p:nvSpPr>
            <p:cNvPr id="77" name="Ovaal 76">
              <a:extLst>
                <a:ext uri="{FF2B5EF4-FFF2-40B4-BE49-F238E27FC236}">
                  <a16:creationId xmlns:a16="http://schemas.microsoft.com/office/drawing/2014/main" id="{060693C9-E94E-98BB-EC9D-AC9324CAD87A}"/>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rgbClr val="FFFFFF"/>
                  </a:solidFill>
                  <a:effectLst/>
                  <a:uLnTx/>
                  <a:uFillTx/>
                  <a:latin typeface="Calibri" panose="020F0502020204030204" pitchFamily="34" charset="0"/>
                  <a:cs typeface="Calibri" panose="020F0502020204030204" pitchFamily="34" charset="0"/>
                </a:rPr>
                <a:t>1</a:t>
              </a:r>
            </a:p>
          </p:txBody>
        </p:sp>
        <p:sp>
          <p:nvSpPr>
            <p:cNvPr id="78" name="Rechthoek 77">
              <a:extLst>
                <a:ext uri="{FF2B5EF4-FFF2-40B4-BE49-F238E27FC236}">
                  <a16:creationId xmlns:a16="http://schemas.microsoft.com/office/drawing/2014/main" id="{8903CF43-442B-1832-B85E-1C1E4546008C}"/>
                </a:ext>
              </a:extLst>
            </p:cNvPr>
            <p:cNvSpPr/>
            <p:nvPr userDrawn="1"/>
          </p:nvSpPr>
          <p:spPr>
            <a:xfrm>
              <a:off x="-3319416" y="465323"/>
              <a:ext cx="3008779" cy="661851"/>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If necessary, delete the existing image</a:t>
              </a:r>
              <a:b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by using the </a:t>
              </a:r>
              <a:r>
                <a:rPr kumimoji="0" lang="en-GB"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‘Backspace key’</a:t>
              </a: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 Select the placeholder, go to the tab </a:t>
              </a:r>
              <a:r>
                <a:rPr kumimoji="0" lang="en-GB" sz="1200" b="1" i="0" u="none" strike="noStrike" kern="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rPr>
                <a:t>‘</a:t>
              </a:r>
              <a:r>
                <a:rPr kumimoji="0" lang="en-GB" sz="1200" b="1" i="0" u="none" strike="noStrike" kern="0" cap="none" spc="0" normalizeH="0" baseline="0" noProof="0" err="1">
                  <a:ln>
                    <a:noFill/>
                  </a:ln>
                  <a:solidFill>
                    <a:srgbClr val="000000"/>
                  </a:solidFill>
                  <a:effectLst/>
                  <a:uLnTx/>
                  <a:uFillTx/>
                  <a:latin typeface="Calibri" panose="020F0502020204030204" pitchFamily="34" charset="0"/>
                  <a:ea typeface="+mn-ea"/>
                  <a:cs typeface="Calibri" panose="020F0502020204030204" pitchFamily="34" charset="0"/>
                </a:rPr>
                <a:t>Slidebuilder</a:t>
              </a:r>
              <a:r>
                <a:rPr kumimoji="0" lang="en-GB" sz="1200" b="1" i="0" u="none" strike="noStrike" kern="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rPr>
                <a:t>’</a:t>
              </a: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 and click on the button </a:t>
              </a:r>
              <a:r>
                <a:rPr kumimoji="0" lang="en-GB" sz="1200" b="1" i="0" u="none" strike="noStrike" kern="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rPr>
                <a:t>‘Images’</a:t>
              </a:r>
              <a:r>
                <a:rPr kumimoji="0" lang="en-GB" sz="1200" b="0" i="0" u="none" strike="noStrike" kern="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rPr>
                <a:t>.</a:t>
              </a:r>
              <a:endPar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endParaRPr>
            </a:p>
          </p:txBody>
        </p:sp>
        <p:sp>
          <p:nvSpPr>
            <p:cNvPr id="79" name="Ovaal 78">
              <a:extLst>
                <a:ext uri="{FF2B5EF4-FFF2-40B4-BE49-F238E27FC236}">
                  <a16:creationId xmlns:a16="http://schemas.microsoft.com/office/drawing/2014/main" id="{6051E6EF-EECB-4209-83B2-E29C6B03889B}"/>
                </a:ext>
              </a:extLst>
            </p:cNvPr>
            <p:cNvSpPr/>
            <p:nvPr userDrawn="1"/>
          </p:nvSpPr>
          <p:spPr>
            <a:xfrm>
              <a:off x="-3603587" y="18111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rgbClr val="FFFFFF"/>
                  </a:solidFill>
                  <a:effectLst/>
                  <a:uLnTx/>
                  <a:uFillTx/>
                  <a:latin typeface="Calibri" panose="020F0502020204030204" pitchFamily="34" charset="0"/>
                  <a:cs typeface="Calibri" panose="020F0502020204030204" pitchFamily="34" charset="0"/>
                </a:rPr>
                <a:t>2</a:t>
              </a:r>
            </a:p>
          </p:txBody>
        </p:sp>
        <p:sp>
          <p:nvSpPr>
            <p:cNvPr id="80" name="Rechthoek 79">
              <a:extLst>
                <a:ext uri="{FF2B5EF4-FFF2-40B4-BE49-F238E27FC236}">
                  <a16:creationId xmlns:a16="http://schemas.microsoft.com/office/drawing/2014/main" id="{C4CBEB17-1732-B32F-91C5-923E18BD73FF}"/>
                </a:ext>
              </a:extLst>
            </p:cNvPr>
            <p:cNvSpPr/>
            <p:nvPr userDrawn="1"/>
          </p:nvSpPr>
          <p:spPr>
            <a:xfrm>
              <a:off x="-3319415" y="1811185"/>
              <a:ext cx="2944682" cy="32633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Select the preferred category and image</a:t>
              </a:r>
              <a:b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and click on  </a:t>
              </a:r>
              <a:r>
                <a:rPr kumimoji="0" lang="en-GB"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‘Insert’</a:t>
              </a: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a:t>
              </a:r>
            </a:p>
          </p:txBody>
        </p:sp>
        <p:sp>
          <p:nvSpPr>
            <p:cNvPr id="81" name="Rechthoek 80">
              <a:extLst>
                <a:ext uri="{FF2B5EF4-FFF2-40B4-BE49-F238E27FC236}">
                  <a16:creationId xmlns:a16="http://schemas.microsoft.com/office/drawing/2014/main" id="{6B33D186-157D-E30B-2F23-0BC86D899A3F}"/>
                </a:ext>
              </a:extLst>
            </p:cNvPr>
            <p:cNvSpPr/>
            <p:nvPr userDrawn="1"/>
          </p:nvSpPr>
          <p:spPr>
            <a:xfrm>
              <a:off x="-3319415" y="2245760"/>
              <a:ext cx="825500" cy="209550"/>
            </a:xfrm>
            <a:prstGeom prst="rect">
              <a:avLst/>
            </a:prstGeom>
            <a:solidFill>
              <a:srgbClr val="1FF52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1000" b="1" noProof="0">
                  <a:solidFill>
                    <a:srgbClr val="211F26"/>
                  </a:solidFill>
                  <a:latin typeface="Calibri" panose="020F0502020204030204" pitchFamily="34" charset="0"/>
                  <a:cs typeface="Calibri" panose="020F0502020204030204" pitchFamily="34" charset="0"/>
                </a:rPr>
                <a:t>Insert</a:t>
              </a:r>
            </a:p>
          </p:txBody>
        </p:sp>
        <p:sp>
          <p:nvSpPr>
            <p:cNvPr id="82" name="Ovaal 81">
              <a:extLst>
                <a:ext uri="{FF2B5EF4-FFF2-40B4-BE49-F238E27FC236}">
                  <a16:creationId xmlns:a16="http://schemas.microsoft.com/office/drawing/2014/main" id="{2B1D34EE-D924-8D47-5CAB-715C758E439A}"/>
                </a:ext>
              </a:extLst>
            </p:cNvPr>
            <p:cNvSpPr/>
            <p:nvPr userDrawn="1"/>
          </p:nvSpPr>
          <p:spPr>
            <a:xfrm>
              <a:off x="-3603587" y="263483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rgbClr val="FFFFFF"/>
                  </a:solidFill>
                  <a:effectLst/>
                  <a:uLnTx/>
                  <a:uFillTx/>
                  <a:latin typeface="Calibri" panose="020F0502020204030204" pitchFamily="34" charset="0"/>
                  <a:cs typeface="Calibri" panose="020F0502020204030204" pitchFamily="34" charset="0"/>
                </a:rPr>
                <a:t>3</a:t>
              </a:r>
            </a:p>
          </p:txBody>
        </p:sp>
        <p:sp>
          <p:nvSpPr>
            <p:cNvPr id="83" name="Rechthoek 82">
              <a:extLst>
                <a:ext uri="{FF2B5EF4-FFF2-40B4-BE49-F238E27FC236}">
                  <a16:creationId xmlns:a16="http://schemas.microsoft.com/office/drawing/2014/main" id="{3FA6A19F-7D0D-E517-6BCF-6B8D59E7252B}"/>
                </a:ext>
              </a:extLst>
            </p:cNvPr>
            <p:cNvSpPr/>
            <p:nvPr userDrawn="1"/>
          </p:nvSpPr>
          <p:spPr>
            <a:xfrm>
              <a:off x="-3319415" y="2634835"/>
              <a:ext cx="2944682" cy="794165"/>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To scale or drag the image, go to the tab </a:t>
              </a:r>
              <a:r>
                <a:rPr kumimoji="0" lang="en-GB"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‘Picture Tools - Format’</a:t>
              </a: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 and click on</a:t>
              </a:r>
              <a:b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the button </a:t>
              </a:r>
              <a:r>
                <a:rPr kumimoji="0" lang="en-GB"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‘Crop’</a:t>
              </a: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 Scale the image itself with</a:t>
              </a:r>
              <a:b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the spheres and scale the image frame with the brackets.</a:t>
              </a:r>
            </a:p>
          </p:txBody>
        </p:sp>
        <p:grpSp>
          <p:nvGrpSpPr>
            <p:cNvPr id="84" name="Groep 83">
              <a:extLst>
                <a:ext uri="{FF2B5EF4-FFF2-40B4-BE49-F238E27FC236}">
                  <a16:creationId xmlns:a16="http://schemas.microsoft.com/office/drawing/2014/main" id="{9970A62E-6B72-A74C-D3C5-4518CA462EA0}"/>
                </a:ext>
              </a:extLst>
            </p:cNvPr>
            <p:cNvGrpSpPr/>
            <p:nvPr userDrawn="1"/>
          </p:nvGrpSpPr>
          <p:grpSpPr>
            <a:xfrm>
              <a:off x="-3414453" y="3534339"/>
              <a:ext cx="514284" cy="506545"/>
              <a:chOff x="12617641" y="3403239"/>
              <a:chExt cx="752963" cy="741634"/>
            </a:xfrm>
          </p:grpSpPr>
          <p:grpSp>
            <p:nvGrpSpPr>
              <p:cNvPr id="101" name="Groep 100">
                <a:extLst>
                  <a:ext uri="{FF2B5EF4-FFF2-40B4-BE49-F238E27FC236}">
                    <a16:creationId xmlns:a16="http://schemas.microsoft.com/office/drawing/2014/main" id="{5D6F782A-5A5B-BB2B-B27C-348C5E5DAD78}"/>
                  </a:ext>
                </a:extLst>
              </p:cNvPr>
              <p:cNvGrpSpPr/>
              <p:nvPr userDrawn="1"/>
            </p:nvGrpSpPr>
            <p:grpSpPr>
              <a:xfrm>
                <a:off x="12771530" y="3403239"/>
                <a:ext cx="467176" cy="448491"/>
                <a:chOff x="12782157" y="3403239"/>
                <a:chExt cx="467176" cy="448491"/>
              </a:xfrm>
            </p:grpSpPr>
            <p:grpSp>
              <p:nvGrpSpPr>
                <p:cNvPr id="104" name="Groep 103">
                  <a:extLst>
                    <a:ext uri="{FF2B5EF4-FFF2-40B4-BE49-F238E27FC236}">
                      <a16:creationId xmlns:a16="http://schemas.microsoft.com/office/drawing/2014/main" id="{E55BCC43-8AF7-C4E4-7849-AF42BA19B3C2}"/>
                    </a:ext>
                  </a:extLst>
                </p:cNvPr>
                <p:cNvGrpSpPr/>
                <p:nvPr userDrawn="1"/>
              </p:nvGrpSpPr>
              <p:grpSpPr>
                <a:xfrm>
                  <a:off x="12782157" y="3403239"/>
                  <a:ext cx="412976" cy="396132"/>
                  <a:chOff x="13554906" y="3320109"/>
                  <a:chExt cx="443917" cy="425811"/>
                </a:xfrm>
              </p:grpSpPr>
              <p:grpSp>
                <p:nvGrpSpPr>
                  <p:cNvPr id="111" name="Groep 110">
                    <a:extLst>
                      <a:ext uri="{FF2B5EF4-FFF2-40B4-BE49-F238E27FC236}">
                        <a16:creationId xmlns:a16="http://schemas.microsoft.com/office/drawing/2014/main" id="{798DDBDE-8F0A-7BEF-3A92-01D7AA3186EF}"/>
                      </a:ext>
                    </a:extLst>
                  </p:cNvPr>
                  <p:cNvGrpSpPr/>
                  <p:nvPr userDrawn="1"/>
                </p:nvGrpSpPr>
                <p:grpSpPr>
                  <a:xfrm>
                    <a:off x="13554906" y="3320109"/>
                    <a:ext cx="443917" cy="425811"/>
                    <a:chOff x="12909684" y="1276143"/>
                    <a:chExt cx="443917" cy="425811"/>
                  </a:xfrm>
                </p:grpSpPr>
                <p:sp>
                  <p:nvSpPr>
                    <p:cNvPr id="114" name="Rechthoek 113">
                      <a:extLst>
                        <a:ext uri="{FF2B5EF4-FFF2-40B4-BE49-F238E27FC236}">
                          <a16:creationId xmlns:a16="http://schemas.microsoft.com/office/drawing/2014/main" id="{C3C54DBD-C294-625D-5D7E-7F37106C948C}"/>
                        </a:ext>
                      </a:extLst>
                    </p:cNvPr>
                    <p:cNvSpPr/>
                    <p:nvPr userDrawn="1"/>
                  </p:nvSpPr>
                  <p:spPr>
                    <a:xfrm>
                      <a:off x="12909689"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a:solidFill>
                          <a:srgbClr val="211F26"/>
                        </a:solidFill>
                        <a:latin typeface="Calibri" panose="020F0502020204030204" pitchFamily="34" charset="0"/>
                        <a:cs typeface="Calibri" panose="020F0502020204030204" pitchFamily="34" charset="0"/>
                      </a:endParaRPr>
                    </a:p>
                  </p:txBody>
                </p:sp>
                <p:sp>
                  <p:nvSpPr>
                    <p:cNvPr id="115" name="Rechthoek 114">
                      <a:extLst>
                        <a:ext uri="{FF2B5EF4-FFF2-40B4-BE49-F238E27FC236}">
                          <a16:creationId xmlns:a16="http://schemas.microsoft.com/office/drawing/2014/main" id="{48C7CD2A-8FA8-A169-CADB-8CCBED30822A}"/>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a:solidFill>
                          <a:srgbClr val="211F26"/>
                        </a:solidFill>
                        <a:latin typeface="Calibri" panose="020F0502020204030204" pitchFamily="34" charset="0"/>
                        <a:cs typeface="Calibri" panose="020F0502020204030204" pitchFamily="34" charset="0"/>
                      </a:endParaRPr>
                    </a:p>
                  </p:txBody>
                </p:sp>
                <p:sp>
                  <p:nvSpPr>
                    <p:cNvPr id="116" name="Ovaal 115">
                      <a:extLst>
                        <a:ext uri="{FF2B5EF4-FFF2-40B4-BE49-F238E27FC236}">
                          <a16:creationId xmlns:a16="http://schemas.microsoft.com/office/drawing/2014/main" id="{9AB299F4-BB2E-F6E1-D5AF-C29CEBB8E64C}"/>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a:solidFill>
                          <a:srgbClr val="211F26"/>
                        </a:solidFill>
                        <a:latin typeface="Calibri" panose="020F0502020204030204" pitchFamily="34" charset="0"/>
                        <a:cs typeface="Calibri" panose="020F0502020204030204" pitchFamily="34" charset="0"/>
                      </a:endParaRPr>
                    </a:p>
                  </p:txBody>
                </p:sp>
              </p:grpSp>
              <p:pic>
                <p:nvPicPr>
                  <p:cNvPr id="112" name="Afbeelding 111">
                    <a:extLst>
                      <a:ext uri="{FF2B5EF4-FFF2-40B4-BE49-F238E27FC236}">
                        <a16:creationId xmlns:a16="http://schemas.microsoft.com/office/drawing/2014/main" id="{972DEF9C-6130-C340-03A5-3D764635859F}"/>
                      </a:ext>
                    </a:extLst>
                  </p:cNvPr>
                  <p:cNvPicPr>
                    <a:picLocks noChangeAspect="1"/>
                  </p:cNvPicPr>
                  <p:nvPr userDrawn="1"/>
                </p:nvPicPr>
                <p:blipFill>
                  <a:blip r:embed="rId3">
                    <a:duotone>
                      <a:prstClr val="black"/>
                      <a:srgbClr val="4D82B8">
                        <a:tint val="45000"/>
                        <a:satMod val="400000"/>
                      </a:srgbClr>
                    </a:duotone>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a:off x="13567296" y="3424991"/>
                    <a:ext cx="173367" cy="140220"/>
                  </a:xfrm>
                  <a:prstGeom prst="rect">
                    <a:avLst/>
                  </a:prstGeom>
                </p:spPr>
              </p:pic>
              <p:pic>
                <p:nvPicPr>
                  <p:cNvPr id="113" name="Afbeelding 112">
                    <a:extLst>
                      <a:ext uri="{FF2B5EF4-FFF2-40B4-BE49-F238E27FC236}">
                        <a16:creationId xmlns:a16="http://schemas.microsoft.com/office/drawing/2014/main" id="{C49308C8-3D35-1449-130C-7E334BD18632}"/>
                      </a:ext>
                    </a:extLst>
                  </p:cNvPr>
                  <p:cNvPicPr>
                    <a:picLocks noChangeAspect="1"/>
                  </p:cNvPicPr>
                  <p:nvPr userDrawn="1"/>
                </p:nvPicPr>
                <p:blipFill>
                  <a:blip r:embed="rId3">
                    <a:duotone>
                      <a:prstClr val="black"/>
                      <a:srgbClr val="4D82B8">
                        <a:tint val="45000"/>
                        <a:satMod val="400000"/>
                      </a:srgbClr>
                    </a:duotone>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flipH="1">
                    <a:off x="13635599" y="3449265"/>
                    <a:ext cx="173367" cy="111424"/>
                  </a:xfrm>
                  <a:prstGeom prst="rect">
                    <a:avLst/>
                  </a:prstGeom>
                </p:spPr>
              </p:pic>
            </p:grpSp>
            <p:grpSp>
              <p:nvGrpSpPr>
                <p:cNvPr id="105" name="Groep 104">
                  <a:extLst>
                    <a:ext uri="{FF2B5EF4-FFF2-40B4-BE49-F238E27FC236}">
                      <a16:creationId xmlns:a16="http://schemas.microsoft.com/office/drawing/2014/main" id="{35C3D808-C46B-A0D3-87D6-9B3251D44009}"/>
                    </a:ext>
                  </a:extLst>
                </p:cNvPr>
                <p:cNvGrpSpPr/>
                <p:nvPr userDrawn="1"/>
              </p:nvGrpSpPr>
              <p:grpSpPr>
                <a:xfrm>
                  <a:off x="13103513" y="3705268"/>
                  <a:ext cx="145820" cy="146462"/>
                  <a:chOff x="13096169" y="3602278"/>
                  <a:chExt cx="145820" cy="146462"/>
                </a:xfrm>
              </p:grpSpPr>
              <p:sp>
                <p:nvSpPr>
                  <p:cNvPr id="109" name="Rechthoek 108">
                    <a:extLst>
                      <a:ext uri="{FF2B5EF4-FFF2-40B4-BE49-F238E27FC236}">
                        <a16:creationId xmlns:a16="http://schemas.microsoft.com/office/drawing/2014/main" id="{88F1CF26-EE38-BAE3-0D5C-9DFAE49184A7}"/>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a:solidFill>
                        <a:srgbClr val="211F26"/>
                      </a:solidFill>
                      <a:latin typeface="Calibri" panose="020F0502020204030204" pitchFamily="34" charset="0"/>
                      <a:cs typeface="Calibri" panose="020F0502020204030204" pitchFamily="34" charset="0"/>
                    </a:endParaRPr>
                  </a:p>
                </p:txBody>
              </p:sp>
              <p:sp>
                <p:nvSpPr>
                  <p:cNvPr id="110" name="Rechthoek 109">
                    <a:extLst>
                      <a:ext uri="{FF2B5EF4-FFF2-40B4-BE49-F238E27FC236}">
                        <a16:creationId xmlns:a16="http://schemas.microsoft.com/office/drawing/2014/main" id="{C26F0964-0E62-03B0-AF5D-63A2C754E362}"/>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a:solidFill>
                        <a:srgbClr val="211F26"/>
                      </a:solidFill>
                      <a:latin typeface="Calibri" panose="020F0502020204030204" pitchFamily="34" charset="0"/>
                      <a:cs typeface="Calibri" panose="020F0502020204030204" pitchFamily="34" charset="0"/>
                    </a:endParaRPr>
                  </a:p>
                </p:txBody>
              </p:sp>
            </p:grpSp>
            <p:grpSp>
              <p:nvGrpSpPr>
                <p:cNvPr id="106" name="Groep 105">
                  <a:extLst>
                    <a:ext uri="{FF2B5EF4-FFF2-40B4-BE49-F238E27FC236}">
                      <a16:creationId xmlns:a16="http://schemas.microsoft.com/office/drawing/2014/main" id="{E73D86B5-C8AA-F091-945E-B918BAE86FD3}"/>
                    </a:ext>
                  </a:extLst>
                </p:cNvPr>
                <p:cNvGrpSpPr/>
                <p:nvPr userDrawn="1"/>
              </p:nvGrpSpPr>
              <p:grpSpPr>
                <a:xfrm rot="10800000">
                  <a:off x="13061402" y="3665637"/>
                  <a:ext cx="145820" cy="146462"/>
                  <a:chOff x="13096169" y="3602278"/>
                  <a:chExt cx="145820" cy="146462"/>
                </a:xfrm>
              </p:grpSpPr>
              <p:sp>
                <p:nvSpPr>
                  <p:cNvPr id="107" name="Rechthoek 106">
                    <a:extLst>
                      <a:ext uri="{FF2B5EF4-FFF2-40B4-BE49-F238E27FC236}">
                        <a16:creationId xmlns:a16="http://schemas.microsoft.com/office/drawing/2014/main" id="{F6EA707F-84DB-6189-B465-29271C43EFD8}"/>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a:solidFill>
                        <a:srgbClr val="211F26"/>
                      </a:solidFill>
                      <a:latin typeface="Calibri" panose="020F0502020204030204" pitchFamily="34" charset="0"/>
                      <a:cs typeface="Calibri" panose="020F0502020204030204" pitchFamily="34" charset="0"/>
                    </a:endParaRPr>
                  </a:p>
                </p:txBody>
              </p:sp>
              <p:sp>
                <p:nvSpPr>
                  <p:cNvPr id="108" name="Rechthoek 107">
                    <a:extLst>
                      <a:ext uri="{FF2B5EF4-FFF2-40B4-BE49-F238E27FC236}">
                        <a16:creationId xmlns:a16="http://schemas.microsoft.com/office/drawing/2014/main" id="{BBDB3B15-3D94-BE84-BAF6-16310889CDC2}"/>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a:solidFill>
                        <a:srgbClr val="211F26"/>
                      </a:solidFill>
                      <a:latin typeface="Calibri" panose="020F0502020204030204" pitchFamily="34" charset="0"/>
                      <a:cs typeface="Calibri" panose="020F0502020204030204" pitchFamily="34" charset="0"/>
                    </a:endParaRPr>
                  </a:p>
                </p:txBody>
              </p:sp>
            </p:grpSp>
          </p:grpSp>
          <p:sp>
            <p:nvSpPr>
              <p:cNvPr id="102" name="Rechthoek 101">
                <a:extLst>
                  <a:ext uri="{FF2B5EF4-FFF2-40B4-BE49-F238E27FC236}">
                    <a16:creationId xmlns:a16="http://schemas.microsoft.com/office/drawing/2014/main" id="{2890D34D-9AE5-F9DF-A68C-E67327936986}"/>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900" b="0" noProof="0">
                    <a:solidFill>
                      <a:srgbClr val="211F26"/>
                    </a:solidFill>
                    <a:latin typeface="Calibri" panose="020F0502020204030204" pitchFamily="34" charset="0"/>
                    <a:cs typeface="Calibri" panose="020F0502020204030204" pitchFamily="34" charset="0"/>
                  </a:rPr>
                  <a:t>Crop</a:t>
                </a:r>
              </a:p>
            </p:txBody>
          </p:sp>
          <p:sp>
            <p:nvSpPr>
              <p:cNvPr id="103" name="Gelijkbenige driehoek 102">
                <a:extLst>
                  <a:ext uri="{FF2B5EF4-FFF2-40B4-BE49-F238E27FC236}">
                    <a16:creationId xmlns:a16="http://schemas.microsoft.com/office/drawing/2014/main" id="{79ECBA4D-D273-2065-23FE-108434BDBF6B}"/>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a:solidFill>
                    <a:srgbClr val="211F26"/>
                  </a:solidFill>
                  <a:latin typeface="Calibri" panose="020F0502020204030204" pitchFamily="34" charset="0"/>
                  <a:cs typeface="Calibri" panose="020F0502020204030204" pitchFamily="34" charset="0"/>
                </a:endParaRPr>
              </a:p>
            </p:txBody>
          </p:sp>
        </p:grpSp>
        <p:grpSp>
          <p:nvGrpSpPr>
            <p:cNvPr id="85" name="ICOON_info">
              <a:extLst>
                <a:ext uri="{FF2B5EF4-FFF2-40B4-BE49-F238E27FC236}">
                  <a16:creationId xmlns:a16="http://schemas.microsoft.com/office/drawing/2014/main" id="{05580824-0AA3-5810-5269-0EBA2E11BEEC}"/>
                </a:ext>
              </a:extLst>
            </p:cNvPr>
            <p:cNvGrpSpPr/>
            <p:nvPr userDrawn="1"/>
          </p:nvGrpSpPr>
          <p:grpSpPr>
            <a:xfrm>
              <a:off x="-376736" y="4055594"/>
              <a:ext cx="283685" cy="283685"/>
              <a:chOff x="-510741" y="5913713"/>
              <a:chExt cx="267555" cy="267555"/>
            </a:xfrm>
          </p:grpSpPr>
          <p:sp>
            <p:nvSpPr>
              <p:cNvPr id="99" name="Ovaal 98">
                <a:extLst>
                  <a:ext uri="{FF2B5EF4-FFF2-40B4-BE49-F238E27FC236}">
                    <a16:creationId xmlns:a16="http://schemas.microsoft.com/office/drawing/2014/main" id="{A9A77014-6F47-E2BB-C2C4-EC7E7F64F616}"/>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a:latin typeface="Calibri" panose="020F0502020204030204" pitchFamily="34" charset="0"/>
                  <a:cs typeface="Calibri" panose="020F0502020204030204" pitchFamily="34" charset="0"/>
                </a:endParaRPr>
              </a:p>
            </p:txBody>
          </p:sp>
          <p:sp>
            <p:nvSpPr>
              <p:cNvPr id="100" name="Graphic 163" descr="Informatie">
                <a:extLst>
                  <a:ext uri="{FF2B5EF4-FFF2-40B4-BE49-F238E27FC236}">
                    <a16:creationId xmlns:a16="http://schemas.microsoft.com/office/drawing/2014/main" id="{EB3BE875-91E4-BC75-EC9C-599571F8DF6F}"/>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a:solidFill>
                    <a:srgbClr val="211F26"/>
                  </a:solidFill>
                  <a:latin typeface="Calibri" panose="020F0502020204030204" pitchFamily="34" charset="0"/>
                  <a:cs typeface="Calibri" panose="020F0502020204030204" pitchFamily="34" charset="0"/>
                </a:endParaRPr>
              </a:p>
            </p:txBody>
          </p:sp>
        </p:grpSp>
        <p:grpSp>
          <p:nvGrpSpPr>
            <p:cNvPr id="86" name="Groep 85">
              <a:extLst>
                <a:ext uri="{FF2B5EF4-FFF2-40B4-BE49-F238E27FC236}">
                  <a16:creationId xmlns:a16="http://schemas.microsoft.com/office/drawing/2014/main" id="{E06C7009-3827-7A72-2F1D-B96A15DC605B}"/>
                </a:ext>
              </a:extLst>
            </p:cNvPr>
            <p:cNvGrpSpPr/>
            <p:nvPr userDrawn="1"/>
          </p:nvGrpSpPr>
          <p:grpSpPr>
            <a:xfrm>
              <a:off x="-938434" y="4364020"/>
              <a:ext cx="627798" cy="576693"/>
              <a:chOff x="-938434" y="4570310"/>
              <a:chExt cx="627798" cy="576693"/>
            </a:xfrm>
          </p:grpSpPr>
          <p:grpSp>
            <p:nvGrpSpPr>
              <p:cNvPr id="94" name="Inspireren">
                <a:extLst>
                  <a:ext uri="{FF2B5EF4-FFF2-40B4-BE49-F238E27FC236}">
                    <a16:creationId xmlns:a16="http://schemas.microsoft.com/office/drawing/2014/main" id="{215C5C77-0E24-A978-E988-B4C2E60E22FF}"/>
                  </a:ext>
                </a:extLst>
              </p:cNvPr>
              <p:cNvGrpSpPr>
                <a:grpSpLocks noChangeAspect="1"/>
              </p:cNvGrpSpPr>
              <p:nvPr userDrawn="1"/>
            </p:nvGrpSpPr>
            <p:grpSpPr bwMode="auto">
              <a:xfrm>
                <a:off x="-716116" y="4570310"/>
                <a:ext cx="169778" cy="242385"/>
                <a:chOff x="4768" y="2783"/>
                <a:chExt cx="788" cy="1125"/>
              </a:xfrm>
              <a:gradFill>
                <a:gsLst>
                  <a:gs pos="0">
                    <a:srgbClr val="9D9FA1"/>
                  </a:gs>
                  <a:gs pos="70000">
                    <a:srgbClr val="211F26"/>
                  </a:gs>
                </a:gsLst>
                <a:lin ang="2700000" scaled="0"/>
              </a:gradFill>
            </p:grpSpPr>
            <p:sp>
              <p:nvSpPr>
                <p:cNvPr id="96" name="Freeform 12">
                  <a:extLst>
                    <a:ext uri="{FF2B5EF4-FFF2-40B4-BE49-F238E27FC236}">
                      <a16:creationId xmlns:a16="http://schemas.microsoft.com/office/drawing/2014/main" id="{48B5DFB5-0DB0-2158-E65D-BBBE512B8615}"/>
                    </a:ext>
                  </a:extLst>
                </p:cNvPr>
                <p:cNvSpPr>
                  <a:spLocks/>
                </p:cNvSpPr>
                <p:nvPr/>
              </p:nvSpPr>
              <p:spPr bwMode="auto">
                <a:xfrm>
                  <a:off x="5001" y="3186"/>
                  <a:ext cx="319" cy="288"/>
                </a:xfrm>
                <a:custGeom>
                  <a:avLst/>
                  <a:gdLst>
                    <a:gd name="T0" fmla="*/ 220 w 319"/>
                    <a:gd name="T1" fmla="*/ 288 h 288"/>
                    <a:gd name="T2" fmla="*/ 107 w 319"/>
                    <a:gd name="T3" fmla="*/ 288 h 288"/>
                    <a:gd name="T4" fmla="*/ 0 w 319"/>
                    <a:gd name="T5" fmla="*/ 0 h 288"/>
                    <a:gd name="T6" fmla="*/ 319 w 319"/>
                    <a:gd name="T7" fmla="*/ 0 h 288"/>
                    <a:gd name="T8" fmla="*/ 220 w 319"/>
                    <a:gd name="T9" fmla="*/ 288 h 288"/>
                  </a:gdLst>
                  <a:ahLst/>
                  <a:cxnLst>
                    <a:cxn ang="0">
                      <a:pos x="T0" y="T1"/>
                    </a:cxn>
                    <a:cxn ang="0">
                      <a:pos x="T2" y="T3"/>
                    </a:cxn>
                    <a:cxn ang="0">
                      <a:pos x="T4" y="T5"/>
                    </a:cxn>
                    <a:cxn ang="0">
                      <a:pos x="T6" y="T7"/>
                    </a:cxn>
                    <a:cxn ang="0">
                      <a:pos x="T8" y="T9"/>
                    </a:cxn>
                  </a:cxnLst>
                  <a:rect l="0" t="0" r="r" b="b"/>
                  <a:pathLst>
                    <a:path w="319" h="288">
                      <a:moveTo>
                        <a:pt x="220" y="288"/>
                      </a:moveTo>
                      <a:lnTo>
                        <a:pt x="107" y="288"/>
                      </a:lnTo>
                      <a:lnTo>
                        <a:pt x="0" y="0"/>
                      </a:lnTo>
                      <a:lnTo>
                        <a:pt x="319" y="0"/>
                      </a:lnTo>
                      <a:lnTo>
                        <a:pt x="220" y="288"/>
                      </a:lnTo>
                      <a:close/>
                    </a:path>
                  </a:pathLst>
                </a:custGeom>
                <a:solidFill>
                  <a:srgbClr val="1FF5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a:ln>
                      <a:noFill/>
                    </a:ln>
                    <a:solidFill>
                      <a:srgbClr val="211F26"/>
                    </a:solidFill>
                    <a:effectLst/>
                    <a:uLnTx/>
                    <a:uFillTx/>
                    <a:latin typeface="+mn-lt"/>
                  </a:endParaRPr>
                </a:p>
              </p:txBody>
            </p:sp>
            <p:sp>
              <p:nvSpPr>
                <p:cNvPr id="97" name="Freeform 13">
                  <a:extLst>
                    <a:ext uri="{FF2B5EF4-FFF2-40B4-BE49-F238E27FC236}">
                      <a16:creationId xmlns:a16="http://schemas.microsoft.com/office/drawing/2014/main" id="{01122CED-7FB3-EBC8-FBD5-244FAD244C8A}"/>
                    </a:ext>
                  </a:extLst>
                </p:cNvPr>
                <p:cNvSpPr>
                  <a:spLocks/>
                </p:cNvSpPr>
                <p:nvPr/>
              </p:nvSpPr>
              <p:spPr bwMode="auto">
                <a:xfrm>
                  <a:off x="5022" y="3796"/>
                  <a:ext cx="282" cy="112"/>
                </a:xfrm>
                <a:custGeom>
                  <a:avLst/>
                  <a:gdLst>
                    <a:gd name="T0" fmla="*/ 229 w 251"/>
                    <a:gd name="T1" fmla="*/ 70 h 100"/>
                    <a:gd name="T2" fmla="*/ 229 w 251"/>
                    <a:gd name="T3" fmla="*/ 69 h 100"/>
                    <a:gd name="T4" fmla="*/ 251 w 251"/>
                    <a:gd name="T5" fmla="*/ 0 h 100"/>
                    <a:gd name="T6" fmla="*/ 0 w 251"/>
                    <a:gd name="T7" fmla="*/ 0 h 100"/>
                    <a:gd name="T8" fmla="*/ 22 w 251"/>
                    <a:gd name="T9" fmla="*/ 69 h 100"/>
                    <a:gd name="T10" fmla="*/ 63 w 251"/>
                    <a:gd name="T11" fmla="*/ 100 h 100"/>
                    <a:gd name="T12" fmla="*/ 188 w 251"/>
                    <a:gd name="T13" fmla="*/ 100 h 100"/>
                    <a:gd name="T14" fmla="*/ 229 w 251"/>
                    <a:gd name="T15" fmla="*/ 71 h 100"/>
                    <a:gd name="T16" fmla="*/ 229 w 251"/>
                    <a:gd name="T17" fmla="*/ 71 h 100"/>
                    <a:gd name="T18" fmla="*/ 229 w 251"/>
                    <a:gd name="T19" fmla="*/ 7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 h="100">
                      <a:moveTo>
                        <a:pt x="229" y="70"/>
                      </a:moveTo>
                      <a:cubicBezTo>
                        <a:pt x="229" y="70"/>
                        <a:pt x="229" y="69"/>
                        <a:pt x="229" y="69"/>
                      </a:cubicBezTo>
                      <a:cubicBezTo>
                        <a:pt x="251" y="0"/>
                        <a:pt x="251" y="0"/>
                        <a:pt x="251" y="0"/>
                      </a:cubicBezTo>
                      <a:cubicBezTo>
                        <a:pt x="0" y="0"/>
                        <a:pt x="0" y="0"/>
                        <a:pt x="0" y="0"/>
                      </a:cubicBezTo>
                      <a:cubicBezTo>
                        <a:pt x="22" y="69"/>
                        <a:pt x="22" y="69"/>
                        <a:pt x="22" y="69"/>
                      </a:cubicBezTo>
                      <a:cubicBezTo>
                        <a:pt x="27" y="87"/>
                        <a:pt x="44" y="100"/>
                        <a:pt x="63" y="100"/>
                      </a:cubicBezTo>
                      <a:cubicBezTo>
                        <a:pt x="188" y="100"/>
                        <a:pt x="188" y="100"/>
                        <a:pt x="188" y="100"/>
                      </a:cubicBezTo>
                      <a:cubicBezTo>
                        <a:pt x="207" y="100"/>
                        <a:pt x="223" y="88"/>
                        <a:pt x="229" y="71"/>
                      </a:cubicBezTo>
                      <a:cubicBezTo>
                        <a:pt x="229" y="71"/>
                        <a:pt x="229" y="71"/>
                        <a:pt x="229" y="71"/>
                      </a:cubicBezTo>
                      <a:lnTo>
                        <a:pt x="229"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a:ln>
                      <a:noFill/>
                    </a:ln>
                    <a:solidFill>
                      <a:srgbClr val="211F26"/>
                    </a:solidFill>
                    <a:effectLst/>
                    <a:uLnTx/>
                    <a:uFillTx/>
                    <a:latin typeface="+mn-lt"/>
                  </a:endParaRPr>
                </a:p>
              </p:txBody>
            </p:sp>
            <p:sp>
              <p:nvSpPr>
                <p:cNvPr id="98" name="Freeform 14">
                  <a:extLst>
                    <a:ext uri="{FF2B5EF4-FFF2-40B4-BE49-F238E27FC236}">
                      <a16:creationId xmlns:a16="http://schemas.microsoft.com/office/drawing/2014/main" id="{FE3ECDC4-0CD5-DAB1-594E-4410DB8EECF0}"/>
                    </a:ext>
                  </a:extLst>
                </p:cNvPr>
                <p:cNvSpPr>
                  <a:spLocks noEditPoints="1"/>
                </p:cNvSpPr>
                <p:nvPr/>
              </p:nvSpPr>
              <p:spPr bwMode="auto">
                <a:xfrm>
                  <a:off x="4768" y="2783"/>
                  <a:ext cx="788" cy="966"/>
                </a:xfrm>
                <a:custGeom>
                  <a:avLst/>
                  <a:gdLst>
                    <a:gd name="T0" fmla="*/ 351 w 702"/>
                    <a:gd name="T1" fmla="*/ 0 h 860"/>
                    <a:gd name="T2" fmla="*/ 0 w 702"/>
                    <a:gd name="T3" fmla="*/ 351 h 860"/>
                    <a:gd name="T4" fmla="*/ 134 w 702"/>
                    <a:gd name="T5" fmla="*/ 627 h 860"/>
                    <a:gd name="T6" fmla="*/ 165 w 702"/>
                    <a:gd name="T7" fmla="*/ 718 h 860"/>
                    <a:gd name="T8" fmla="*/ 266 w 702"/>
                    <a:gd name="T9" fmla="*/ 718 h 860"/>
                    <a:gd name="T10" fmla="*/ 266 w 702"/>
                    <a:gd name="T11" fmla="*/ 718 h 860"/>
                    <a:gd name="T12" fmla="*/ 434 w 702"/>
                    <a:gd name="T13" fmla="*/ 718 h 860"/>
                    <a:gd name="T14" fmla="*/ 419 w 702"/>
                    <a:gd name="T15" fmla="*/ 760 h 860"/>
                    <a:gd name="T16" fmla="*/ 284 w 702"/>
                    <a:gd name="T17" fmla="*/ 760 h 860"/>
                    <a:gd name="T18" fmla="*/ 284 w 702"/>
                    <a:gd name="T19" fmla="*/ 760 h 860"/>
                    <a:gd name="T20" fmla="*/ 179 w 702"/>
                    <a:gd name="T21" fmla="*/ 760 h 860"/>
                    <a:gd name="T22" fmla="*/ 212 w 702"/>
                    <a:gd name="T23" fmla="*/ 860 h 860"/>
                    <a:gd name="T24" fmla="*/ 212 w 702"/>
                    <a:gd name="T25" fmla="*/ 860 h 860"/>
                    <a:gd name="T26" fmla="*/ 216 w 702"/>
                    <a:gd name="T27" fmla="*/ 860 h 860"/>
                    <a:gd name="T28" fmla="*/ 488 w 702"/>
                    <a:gd name="T29" fmla="*/ 860 h 860"/>
                    <a:gd name="T30" fmla="*/ 491 w 702"/>
                    <a:gd name="T31" fmla="*/ 860 h 860"/>
                    <a:gd name="T32" fmla="*/ 570 w 702"/>
                    <a:gd name="T33" fmla="*/ 625 h 860"/>
                    <a:gd name="T34" fmla="*/ 702 w 702"/>
                    <a:gd name="T35" fmla="*/ 351 h 860"/>
                    <a:gd name="T36" fmla="*/ 351 w 702"/>
                    <a:gd name="T37" fmla="*/ 0 h 860"/>
                    <a:gd name="T38" fmla="*/ 587 w 702"/>
                    <a:gd name="T39" fmla="*/ 438 h 860"/>
                    <a:gd name="T40" fmla="*/ 485 w 702"/>
                    <a:gd name="T41" fmla="*/ 563 h 860"/>
                    <a:gd name="T42" fmla="*/ 454 w 702"/>
                    <a:gd name="T43" fmla="*/ 658 h 860"/>
                    <a:gd name="T44" fmla="*/ 250 w 702"/>
                    <a:gd name="T45" fmla="*/ 658 h 860"/>
                    <a:gd name="T46" fmla="*/ 219 w 702"/>
                    <a:gd name="T47" fmla="*/ 565 h 860"/>
                    <a:gd name="T48" fmla="*/ 115 w 702"/>
                    <a:gd name="T49" fmla="*/ 439 h 860"/>
                    <a:gd name="T50" fmla="*/ 99 w 702"/>
                    <a:gd name="T51" fmla="*/ 351 h 860"/>
                    <a:gd name="T52" fmla="*/ 351 w 702"/>
                    <a:gd name="T53" fmla="*/ 99 h 860"/>
                    <a:gd name="T54" fmla="*/ 603 w 702"/>
                    <a:gd name="T55" fmla="*/ 351 h 860"/>
                    <a:gd name="T56" fmla="*/ 587 w 702"/>
                    <a:gd name="T57" fmla="*/ 438 h 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02" h="860">
                      <a:moveTo>
                        <a:pt x="351" y="0"/>
                      </a:moveTo>
                      <a:cubicBezTo>
                        <a:pt x="157" y="0"/>
                        <a:pt x="0" y="157"/>
                        <a:pt x="0" y="351"/>
                      </a:cubicBezTo>
                      <a:cubicBezTo>
                        <a:pt x="0" y="463"/>
                        <a:pt x="52" y="562"/>
                        <a:pt x="134" y="627"/>
                      </a:cubicBezTo>
                      <a:cubicBezTo>
                        <a:pt x="165" y="718"/>
                        <a:pt x="165" y="718"/>
                        <a:pt x="165" y="718"/>
                      </a:cubicBezTo>
                      <a:cubicBezTo>
                        <a:pt x="266" y="718"/>
                        <a:pt x="266" y="718"/>
                        <a:pt x="266" y="718"/>
                      </a:cubicBezTo>
                      <a:cubicBezTo>
                        <a:pt x="266" y="718"/>
                        <a:pt x="266" y="718"/>
                        <a:pt x="266" y="718"/>
                      </a:cubicBezTo>
                      <a:cubicBezTo>
                        <a:pt x="434" y="718"/>
                        <a:pt x="434" y="718"/>
                        <a:pt x="434" y="718"/>
                      </a:cubicBezTo>
                      <a:cubicBezTo>
                        <a:pt x="419" y="760"/>
                        <a:pt x="419" y="760"/>
                        <a:pt x="419" y="760"/>
                      </a:cubicBezTo>
                      <a:cubicBezTo>
                        <a:pt x="284" y="760"/>
                        <a:pt x="284" y="760"/>
                        <a:pt x="284" y="760"/>
                      </a:cubicBezTo>
                      <a:cubicBezTo>
                        <a:pt x="284" y="760"/>
                        <a:pt x="284" y="760"/>
                        <a:pt x="284" y="760"/>
                      </a:cubicBezTo>
                      <a:cubicBezTo>
                        <a:pt x="179" y="760"/>
                        <a:pt x="179" y="760"/>
                        <a:pt x="179" y="760"/>
                      </a:cubicBezTo>
                      <a:cubicBezTo>
                        <a:pt x="212" y="860"/>
                        <a:pt x="212" y="860"/>
                        <a:pt x="212" y="860"/>
                      </a:cubicBezTo>
                      <a:cubicBezTo>
                        <a:pt x="212" y="860"/>
                        <a:pt x="212" y="860"/>
                        <a:pt x="212" y="860"/>
                      </a:cubicBezTo>
                      <a:cubicBezTo>
                        <a:pt x="216" y="860"/>
                        <a:pt x="216" y="860"/>
                        <a:pt x="216" y="860"/>
                      </a:cubicBezTo>
                      <a:cubicBezTo>
                        <a:pt x="488" y="860"/>
                        <a:pt x="488" y="860"/>
                        <a:pt x="488" y="860"/>
                      </a:cubicBezTo>
                      <a:cubicBezTo>
                        <a:pt x="491" y="860"/>
                        <a:pt x="491" y="860"/>
                        <a:pt x="491" y="860"/>
                      </a:cubicBezTo>
                      <a:cubicBezTo>
                        <a:pt x="570" y="625"/>
                        <a:pt x="570" y="625"/>
                        <a:pt x="570" y="625"/>
                      </a:cubicBezTo>
                      <a:cubicBezTo>
                        <a:pt x="651" y="560"/>
                        <a:pt x="702" y="461"/>
                        <a:pt x="702" y="351"/>
                      </a:cubicBezTo>
                      <a:cubicBezTo>
                        <a:pt x="702" y="157"/>
                        <a:pt x="545" y="0"/>
                        <a:pt x="351" y="0"/>
                      </a:cubicBezTo>
                      <a:close/>
                      <a:moveTo>
                        <a:pt x="587" y="438"/>
                      </a:moveTo>
                      <a:cubicBezTo>
                        <a:pt x="568" y="490"/>
                        <a:pt x="531" y="534"/>
                        <a:pt x="485" y="563"/>
                      </a:cubicBezTo>
                      <a:cubicBezTo>
                        <a:pt x="454" y="658"/>
                        <a:pt x="454" y="658"/>
                        <a:pt x="454" y="658"/>
                      </a:cubicBezTo>
                      <a:cubicBezTo>
                        <a:pt x="250" y="658"/>
                        <a:pt x="250" y="658"/>
                        <a:pt x="250" y="658"/>
                      </a:cubicBezTo>
                      <a:cubicBezTo>
                        <a:pt x="219" y="565"/>
                        <a:pt x="219" y="565"/>
                        <a:pt x="219" y="565"/>
                      </a:cubicBezTo>
                      <a:cubicBezTo>
                        <a:pt x="172" y="536"/>
                        <a:pt x="135" y="491"/>
                        <a:pt x="115" y="439"/>
                      </a:cubicBezTo>
                      <a:cubicBezTo>
                        <a:pt x="105" y="411"/>
                        <a:pt x="99" y="382"/>
                        <a:pt x="99" y="351"/>
                      </a:cubicBezTo>
                      <a:cubicBezTo>
                        <a:pt x="99" y="212"/>
                        <a:pt x="212" y="99"/>
                        <a:pt x="351" y="99"/>
                      </a:cubicBezTo>
                      <a:cubicBezTo>
                        <a:pt x="490" y="99"/>
                        <a:pt x="603" y="212"/>
                        <a:pt x="603" y="351"/>
                      </a:cubicBezTo>
                      <a:cubicBezTo>
                        <a:pt x="603" y="381"/>
                        <a:pt x="597" y="411"/>
                        <a:pt x="587" y="4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a:ln>
                      <a:noFill/>
                    </a:ln>
                    <a:solidFill>
                      <a:srgbClr val="211F26"/>
                    </a:solidFill>
                    <a:effectLst/>
                    <a:uLnTx/>
                    <a:uFillTx/>
                    <a:latin typeface="+mn-lt"/>
                  </a:endParaRPr>
                </a:p>
              </p:txBody>
            </p:sp>
          </p:grpSp>
          <p:sp>
            <p:nvSpPr>
              <p:cNvPr id="95" name="Tekstvak 94">
                <a:extLst>
                  <a:ext uri="{FF2B5EF4-FFF2-40B4-BE49-F238E27FC236}">
                    <a16:creationId xmlns:a16="http://schemas.microsoft.com/office/drawing/2014/main" id="{0080C120-7C4B-9AE0-8AE3-AE2008154A3B}"/>
                  </a:ext>
                </a:extLst>
              </p:cNvPr>
              <p:cNvSpPr txBox="1"/>
              <p:nvPr userDrawn="1"/>
            </p:nvSpPr>
            <p:spPr>
              <a:xfrm>
                <a:off x="-938434" y="4824764"/>
                <a:ext cx="627798" cy="322239"/>
              </a:xfrm>
              <a:prstGeom prst="rect">
                <a:avLst/>
              </a:prstGeom>
              <a:noFill/>
            </p:spPr>
            <p:txBody>
              <a:bodyPr wrap="square" lIns="0" tIns="0" rIns="0" bIns="0" rtlCol="0" anchor="ctr">
                <a:noAutofit/>
              </a:bodyPr>
              <a:lstStyle/>
              <a:p>
                <a:pPr marL="0" marR="0" lvl="0" indent="0" algn="ctr" defTabSz="914400" rtl="0" eaLnBrk="1" fontAlgn="auto" latinLnBrk="0" hangingPunct="1">
                  <a:lnSpc>
                    <a:spcPct val="90000"/>
                  </a:lnSpc>
                  <a:spcBef>
                    <a:spcPts val="600"/>
                  </a:spcBef>
                  <a:spcAft>
                    <a:spcPts val="600"/>
                  </a:spcAft>
                  <a:buClrTx/>
                  <a:buSzTx/>
                  <a:buFontTx/>
                  <a:buNone/>
                  <a:tabLst/>
                  <a:defRPr/>
                </a:pPr>
                <a:r>
                  <a:rPr kumimoji="0" lang="en-GB" sz="1000" b="0" i="0" u="none" strike="noStrike" kern="0" cap="none" spc="0" normalizeH="0" baseline="0" noProof="0">
                    <a:ln>
                      <a:noFill/>
                    </a:ln>
                    <a:solidFill>
                      <a:srgbClr val="211F26"/>
                    </a:solidFill>
                    <a:effectLst/>
                    <a:uLnTx/>
                    <a:uFillTx/>
                    <a:latin typeface="Calibri" panose="020F0502020204030204" pitchFamily="34" charset="0"/>
                    <a:ea typeface="+mn-ea"/>
                    <a:cs typeface="Calibri" panose="020F0502020204030204" pitchFamily="34" charset="0"/>
                  </a:rPr>
                  <a:t>Inspiration</a:t>
                </a:r>
              </a:p>
            </p:txBody>
          </p:sp>
        </p:grpSp>
        <p:grpSp>
          <p:nvGrpSpPr>
            <p:cNvPr id="87" name="Groep 86">
              <a:extLst>
                <a:ext uri="{FF2B5EF4-FFF2-40B4-BE49-F238E27FC236}">
                  <a16:creationId xmlns:a16="http://schemas.microsoft.com/office/drawing/2014/main" id="{E260A694-282E-AB34-C3BE-C11A07E4E896}"/>
                </a:ext>
              </a:extLst>
            </p:cNvPr>
            <p:cNvGrpSpPr/>
            <p:nvPr userDrawn="1"/>
          </p:nvGrpSpPr>
          <p:grpSpPr>
            <a:xfrm>
              <a:off x="-3365484" y="1226982"/>
              <a:ext cx="446937" cy="406485"/>
              <a:chOff x="-3563526" y="1409294"/>
              <a:chExt cx="354190" cy="322133"/>
            </a:xfrm>
          </p:grpSpPr>
          <p:grpSp>
            <p:nvGrpSpPr>
              <p:cNvPr id="88" name="Groep 87">
                <a:extLst>
                  <a:ext uri="{FF2B5EF4-FFF2-40B4-BE49-F238E27FC236}">
                    <a16:creationId xmlns:a16="http://schemas.microsoft.com/office/drawing/2014/main" id="{F7B41748-6F22-67F2-B452-720FACBA503C}"/>
                  </a:ext>
                </a:extLst>
              </p:cNvPr>
              <p:cNvGrpSpPr/>
              <p:nvPr userDrawn="1"/>
            </p:nvGrpSpPr>
            <p:grpSpPr>
              <a:xfrm>
                <a:off x="-3499992" y="1409294"/>
                <a:ext cx="225195" cy="195499"/>
                <a:chOff x="8987389" y="1361199"/>
                <a:chExt cx="2200275" cy="1914525"/>
              </a:xfrm>
            </p:grpSpPr>
            <p:sp>
              <p:nvSpPr>
                <p:cNvPr id="90" name="Vrije vorm: vorm 89">
                  <a:extLst>
                    <a:ext uri="{FF2B5EF4-FFF2-40B4-BE49-F238E27FC236}">
                      <a16:creationId xmlns:a16="http://schemas.microsoft.com/office/drawing/2014/main" id="{CF880C73-22FD-1A18-4A74-52CB706E1718}"/>
                    </a:ext>
                  </a:extLst>
                </p:cNvPr>
                <p:cNvSpPr/>
                <p:nvPr/>
              </p:nvSpPr>
              <p:spPr>
                <a:xfrm>
                  <a:off x="9363620" y="1831738"/>
                  <a:ext cx="371477" cy="371472"/>
                </a:xfrm>
                <a:custGeom>
                  <a:avLst/>
                  <a:gdLst>
                    <a:gd name="connsiteX0" fmla="*/ 369094 w 371475"/>
                    <a:gd name="connsiteY0" fmla="*/ 188119 h 371475"/>
                    <a:gd name="connsiteX1" fmla="*/ 188119 w 371475"/>
                    <a:gd name="connsiteY1" fmla="*/ 369094 h 371475"/>
                    <a:gd name="connsiteX2" fmla="*/ 7144 w 371475"/>
                    <a:gd name="connsiteY2" fmla="*/ 188119 h 371475"/>
                    <a:gd name="connsiteX3" fmla="*/ 188119 w 371475"/>
                    <a:gd name="connsiteY3" fmla="*/ 7144 h 371475"/>
                    <a:gd name="connsiteX4" fmla="*/ 369094 w 371475"/>
                    <a:gd name="connsiteY4" fmla="*/ 188119 h 371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475" h="371475">
                      <a:moveTo>
                        <a:pt x="369094" y="188119"/>
                      </a:moveTo>
                      <a:cubicBezTo>
                        <a:pt x="369094" y="288068"/>
                        <a:pt x="288068" y="369094"/>
                        <a:pt x="188119" y="369094"/>
                      </a:cubicBezTo>
                      <a:cubicBezTo>
                        <a:pt x="88169" y="369094"/>
                        <a:pt x="7144" y="288068"/>
                        <a:pt x="7144" y="188119"/>
                      </a:cubicBezTo>
                      <a:cubicBezTo>
                        <a:pt x="7144" y="88169"/>
                        <a:pt x="88169" y="7144"/>
                        <a:pt x="188119" y="7144"/>
                      </a:cubicBezTo>
                      <a:cubicBezTo>
                        <a:pt x="288068" y="7144"/>
                        <a:pt x="369094" y="88169"/>
                        <a:pt x="369094" y="188119"/>
                      </a:cubicBezTo>
                      <a:close/>
                    </a:path>
                  </a:pathLst>
                </a:custGeom>
                <a:solidFill>
                  <a:srgbClr val="1FF524"/>
                </a:solidFill>
                <a:ln w="9525" cap="flat">
                  <a:noFill/>
                  <a:prstDash val="solid"/>
                  <a:miter/>
                </a:ln>
              </p:spPr>
              <p:txBody>
                <a:bodyPr rtlCol="0" anchor="ctr"/>
                <a:lstStyle/>
                <a:p>
                  <a:pPr defTabSz="995469"/>
                  <a:endParaRPr lang="en-GB" sz="7200" noProof="0">
                    <a:solidFill>
                      <a:srgbClr val="211F26"/>
                    </a:solidFill>
                    <a:latin typeface="+mn-lt"/>
                  </a:endParaRPr>
                </a:p>
              </p:txBody>
            </p:sp>
            <p:grpSp>
              <p:nvGrpSpPr>
                <p:cNvPr id="91" name="Groep 90">
                  <a:extLst>
                    <a:ext uri="{FF2B5EF4-FFF2-40B4-BE49-F238E27FC236}">
                      <a16:creationId xmlns:a16="http://schemas.microsoft.com/office/drawing/2014/main" id="{F5617FCE-ADC7-CB21-2DC5-2E8358A6F12C}"/>
                    </a:ext>
                  </a:extLst>
                </p:cNvPr>
                <p:cNvGrpSpPr/>
                <p:nvPr/>
              </p:nvGrpSpPr>
              <p:grpSpPr>
                <a:xfrm>
                  <a:off x="8987389" y="1361199"/>
                  <a:ext cx="2200275" cy="1914525"/>
                  <a:chOff x="8987389" y="1361199"/>
                  <a:chExt cx="2200275" cy="1914525"/>
                </a:xfrm>
                <a:gradFill>
                  <a:gsLst>
                    <a:gs pos="0">
                      <a:srgbClr val="9D9FA1"/>
                    </a:gs>
                    <a:gs pos="70000">
                      <a:srgbClr val="211F26"/>
                    </a:gs>
                  </a:gsLst>
                  <a:lin ang="2700000" scaled="0"/>
                </a:gradFill>
              </p:grpSpPr>
              <p:sp>
                <p:nvSpPr>
                  <p:cNvPr id="92" name="Vrije vorm: vorm 91">
                    <a:extLst>
                      <a:ext uri="{FF2B5EF4-FFF2-40B4-BE49-F238E27FC236}">
                        <a16:creationId xmlns:a16="http://schemas.microsoft.com/office/drawing/2014/main" id="{59D1CA4B-AD22-D1A3-418E-99C0FE1226C2}"/>
                      </a:ext>
                    </a:extLst>
                  </p:cNvPr>
                  <p:cNvSpPr/>
                  <p:nvPr/>
                </p:nvSpPr>
                <p:spPr>
                  <a:xfrm>
                    <a:off x="8987389" y="1361199"/>
                    <a:ext cx="2200275" cy="1914525"/>
                  </a:xfrm>
                  <a:custGeom>
                    <a:avLst/>
                    <a:gdLst>
                      <a:gd name="connsiteX0" fmla="*/ 7144 w 2200275"/>
                      <a:gd name="connsiteY0" fmla="*/ 7144 h 1914525"/>
                      <a:gd name="connsiteX1" fmla="*/ 7144 w 2200275"/>
                      <a:gd name="connsiteY1" fmla="*/ 245269 h 1914525"/>
                      <a:gd name="connsiteX2" fmla="*/ 432911 w 2200275"/>
                      <a:gd name="connsiteY2" fmla="*/ 245269 h 1914525"/>
                      <a:gd name="connsiteX3" fmla="*/ 432911 w 2200275"/>
                      <a:gd name="connsiteY3" fmla="*/ 245269 h 1914525"/>
                      <a:gd name="connsiteX4" fmla="*/ 1959769 w 2200275"/>
                      <a:gd name="connsiteY4" fmla="*/ 245269 h 1914525"/>
                      <a:gd name="connsiteX5" fmla="*/ 1959769 w 2200275"/>
                      <a:gd name="connsiteY5" fmla="*/ 1674019 h 1914525"/>
                      <a:gd name="connsiteX6" fmla="*/ 245269 w 2200275"/>
                      <a:gd name="connsiteY6" fmla="*/ 1674019 h 1914525"/>
                      <a:gd name="connsiteX7" fmla="*/ 245269 w 2200275"/>
                      <a:gd name="connsiteY7" fmla="*/ 350044 h 1914525"/>
                      <a:gd name="connsiteX8" fmla="*/ 7144 w 2200275"/>
                      <a:gd name="connsiteY8" fmla="*/ 350044 h 1914525"/>
                      <a:gd name="connsiteX9" fmla="*/ 7144 w 2200275"/>
                      <a:gd name="connsiteY9" fmla="*/ 1912144 h 1914525"/>
                      <a:gd name="connsiteX10" fmla="*/ 2197894 w 2200275"/>
                      <a:gd name="connsiteY10" fmla="*/ 1912144 h 1914525"/>
                      <a:gd name="connsiteX11" fmla="*/ 2197894 w 2200275"/>
                      <a:gd name="connsiteY11" fmla="*/ 7144 h 191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0275" h="1914525">
                        <a:moveTo>
                          <a:pt x="7144" y="7144"/>
                        </a:moveTo>
                        <a:lnTo>
                          <a:pt x="7144" y="245269"/>
                        </a:lnTo>
                        <a:lnTo>
                          <a:pt x="432911" y="245269"/>
                        </a:lnTo>
                        <a:lnTo>
                          <a:pt x="432911" y="245269"/>
                        </a:lnTo>
                        <a:lnTo>
                          <a:pt x="1959769" y="245269"/>
                        </a:lnTo>
                        <a:lnTo>
                          <a:pt x="1959769" y="1674019"/>
                        </a:lnTo>
                        <a:lnTo>
                          <a:pt x="245269" y="1674019"/>
                        </a:lnTo>
                        <a:lnTo>
                          <a:pt x="245269" y="350044"/>
                        </a:lnTo>
                        <a:lnTo>
                          <a:pt x="7144" y="350044"/>
                        </a:lnTo>
                        <a:lnTo>
                          <a:pt x="7144" y="1912144"/>
                        </a:lnTo>
                        <a:lnTo>
                          <a:pt x="2197894" y="1912144"/>
                        </a:lnTo>
                        <a:lnTo>
                          <a:pt x="2197894" y="7144"/>
                        </a:lnTo>
                        <a:close/>
                      </a:path>
                    </a:pathLst>
                  </a:custGeom>
                  <a:grpFill/>
                  <a:ln w="9525" cap="flat">
                    <a:noFill/>
                    <a:prstDash val="solid"/>
                    <a:miter/>
                  </a:ln>
                </p:spPr>
                <p:txBody>
                  <a:bodyPr rtlCol="0" anchor="ctr"/>
                  <a:lstStyle/>
                  <a:p>
                    <a:pPr defTabSz="995469"/>
                    <a:endParaRPr lang="en-GB" sz="7200" noProof="0">
                      <a:solidFill>
                        <a:srgbClr val="211F26"/>
                      </a:solidFill>
                      <a:latin typeface="+mn-lt"/>
                    </a:endParaRPr>
                  </a:p>
                </p:txBody>
              </p:sp>
              <p:sp>
                <p:nvSpPr>
                  <p:cNvPr id="93" name="Vrije vorm: vorm 92">
                    <a:extLst>
                      <a:ext uri="{FF2B5EF4-FFF2-40B4-BE49-F238E27FC236}">
                        <a16:creationId xmlns:a16="http://schemas.microsoft.com/office/drawing/2014/main" id="{CF7E780D-525E-CB9F-BB14-3BEFDAA9AAE5}"/>
                      </a:ext>
                    </a:extLst>
                  </p:cNvPr>
                  <p:cNvSpPr/>
                  <p:nvPr/>
                </p:nvSpPr>
                <p:spPr>
                  <a:xfrm>
                    <a:off x="9362668" y="1953652"/>
                    <a:ext cx="1438273" cy="885828"/>
                  </a:xfrm>
                  <a:custGeom>
                    <a:avLst/>
                    <a:gdLst>
                      <a:gd name="connsiteX0" fmla="*/ 1070134 w 1438275"/>
                      <a:gd name="connsiteY0" fmla="*/ 7144 h 885825"/>
                      <a:gd name="connsiteX1" fmla="*/ 801529 w 1438275"/>
                      <a:gd name="connsiteY1" fmla="*/ 275749 h 885825"/>
                      <a:gd name="connsiteX2" fmla="*/ 662464 w 1438275"/>
                      <a:gd name="connsiteY2" fmla="*/ 137636 h 885825"/>
                      <a:gd name="connsiteX3" fmla="*/ 7144 w 1438275"/>
                      <a:gd name="connsiteY3" fmla="*/ 784384 h 885825"/>
                      <a:gd name="connsiteX4" fmla="*/ 108109 w 1438275"/>
                      <a:gd name="connsiteY4" fmla="*/ 885349 h 885825"/>
                      <a:gd name="connsiteX5" fmla="*/ 662464 w 1438275"/>
                      <a:gd name="connsiteY5" fmla="*/ 338614 h 885825"/>
                      <a:gd name="connsiteX6" fmla="*/ 928211 w 1438275"/>
                      <a:gd name="connsiteY6" fmla="*/ 605314 h 885825"/>
                      <a:gd name="connsiteX7" fmla="*/ 1029176 w 1438275"/>
                      <a:gd name="connsiteY7" fmla="*/ 503396 h 885825"/>
                      <a:gd name="connsiteX8" fmla="*/ 902494 w 1438275"/>
                      <a:gd name="connsiteY8" fmla="*/ 376714 h 885825"/>
                      <a:gd name="connsiteX9" fmla="*/ 1070134 w 1438275"/>
                      <a:gd name="connsiteY9" fmla="*/ 209074 h 885825"/>
                      <a:gd name="connsiteX10" fmla="*/ 1337786 w 1438275"/>
                      <a:gd name="connsiteY10" fmla="*/ 480536 h 885825"/>
                      <a:gd name="connsiteX11" fmla="*/ 1438751 w 1438275"/>
                      <a:gd name="connsiteY11" fmla="*/ 378619 h 88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38275" h="885825">
                        <a:moveTo>
                          <a:pt x="1070134" y="7144"/>
                        </a:moveTo>
                        <a:lnTo>
                          <a:pt x="801529" y="275749"/>
                        </a:lnTo>
                        <a:lnTo>
                          <a:pt x="662464" y="137636"/>
                        </a:lnTo>
                        <a:lnTo>
                          <a:pt x="7144" y="784384"/>
                        </a:lnTo>
                        <a:lnTo>
                          <a:pt x="108109" y="885349"/>
                        </a:lnTo>
                        <a:lnTo>
                          <a:pt x="662464" y="338614"/>
                        </a:lnTo>
                        <a:lnTo>
                          <a:pt x="928211" y="605314"/>
                        </a:lnTo>
                        <a:lnTo>
                          <a:pt x="1029176" y="503396"/>
                        </a:lnTo>
                        <a:lnTo>
                          <a:pt x="902494" y="376714"/>
                        </a:lnTo>
                        <a:lnTo>
                          <a:pt x="1070134" y="209074"/>
                        </a:lnTo>
                        <a:lnTo>
                          <a:pt x="1337786" y="480536"/>
                        </a:lnTo>
                        <a:lnTo>
                          <a:pt x="1438751" y="378619"/>
                        </a:lnTo>
                        <a:close/>
                      </a:path>
                    </a:pathLst>
                  </a:custGeom>
                  <a:grpFill/>
                  <a:ln w="9525" cap="flat">
                    <a:noFill/>
                    <a:prstDash val="solid"/>
                    <a:miter/>
                  </a:ln>
                </p:spPr>
                <p:txBody>
                  <a:bodyPr rtlCol="0" anchor="ctr"/>
                  <a:lstStyle/>
                  <a:p>
                    <a:pPr defTabSz="995469"/>
                    <a:endParaRPr lang="en-GB" sz="7200" noProof="0">
                      <a:solidFill>
                        <a:srgbClr val="211F26"/>
                      </a:solidFill>
                      <a:latin typeface="+mn-lt"/>
                    </a:endParaRPr>
                  </a:p>
                </p:txBody>
              </p:sp>
            </p:grpSp>
          </p:grpSp>
          <p:sp>
            <p:nvSpPr>
              <p:cNvPr id="89" name="Tekstvak 88">
                <a:extLst>
                  <a:ext uri="{FF2B5EF4-FFF2-40B4-BE49-F238E27FC236}">
                    <a16:creationId xmlns:a16="http://schemas.microsoft.com/office/drawing/2014/main" id="{189970CD-2314-3276-BDFC-5929747ECC19}"/>
                  </a:ext>
                </a:extLst>
              </p:cNvPr>
              <p:cNvSpPr txBox="1"/>
              <p:nvPr userDrawn="1"/>
            </p:nvSpPr>
            <p:spPr>
              <a:xfrm>
                <a:off x="-3563526" y="1617700"/>
                <a:ext cx="354190" cy="113727"/>
              </a:xfrm>
              <a:prstGeom prst="rect">
                <a:avLst/>
              </a:prstGeom>
              <a:noFill/>
            </p:spPr>
            <p:txBody>
              <a:bodyPr wrap="square" lIns="0" tIns="18000" rIns="0" bIns="0" rtlCol="0" anchor="t">
                <a:noAutofit/>
              </a:bodyPr>
              <a:lstStyle/>
              <a:p>
                <a:pPr marL="0" marR="0" lvl="0" indent="0" algn="ctr" defTabSz="914400" rtl="0" eaLnBrk="1" fontAlgn="auto" latinLnBrk="0" hangingPunct="1">
                  <a:lnSpc>
                    <a:spcPct val="90000"/>
                  </a:lnSpc>
                  <a:spcBef>
                    <a:spcPts val="600"/>
                  </a:spcBef>
                  <a:spcAft>
                    <a:spcPts val="600"/>
                  </a:spcAft>
                  <a:buClrTx/>
                  <a:buSzTx/>
                  <a:buFontTx/>
                  <a:buNone/>
                  <a:tabLst/>
                  <a:defRPr/>
                </a:pPr>
                <a:r>
                  <a:rPr kumimoji="0" lang="en-GB" sz="1000" b="0" i="0" u="none" strike="noStrike" kern="0" cap="none" spc="0" normalizeH="0" baseline="0" noProof="0">
                    <a:ln>
                      <a:noFill/>
                    </a:ln>
                    <a:solidFill>
                      <a:srgbClr val="211F26"/>
                    </a:solidFill>
                    <a:effectLst/>
                    <a:uLnTx/>
                    <a:uFillTx/>
                    <a:latin typeface="Calibri" panose="020F0502020204030204" pitchFamily="34" charset="0"/>
                    <a:ea typeface="+mn-ea"/>
                    <a:cs typeface="Calibri" panose="020F0502020204030204" pitchFamily="34" charset="0"/>
                  </a:rPr>
                  <a:t>Images</a:t>
                </a:r>
              </a:p>
            </p:txBody>
          </p:sp>
        </p:grpSp>
      </p:grpSp>
    </p:spTree>
    <p:extLst>
      <p:ext uri="{BB962C8B-B14F-4D97-AF65-F5344CB8AC3E}">
        <p14:creationId xmlns:p14="http://schemas.microsoft.com/office/powerpoint/2010/main" val="3441658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2x">
    <p:spTree>
      <p:nvGrpSpPr>
        <p:cNvPr id="1" name=""/>
        <p:cNvGrpSpPr/>
        <p:nvPr/>
      </p:nvGrpSpPr>
      <p:grpSpPr>
        <a:xfrm>
          <a:off x="0" y="0"/>
          <a:ext cx="0" cy="0"/>
          <a:chOff x="0" y="0"/>
          <a:chExt cx="0" cy="0"/>
        </a:xfrm>
      </p:grpSpPr>
      <p:sp>
        <p:nvSpPr>
          <p:cNvPr id="11" name="Tijdelijke aanduiding voor tekst 10">
            <a:extLst>
              <a:ext uri="{FF2B5EF4-FFF2-40B4-BE49-F238E27FC236}">
                <a16:creationId xmlns:a16="http://schemas.microsoft.com/office/drawing/2014/main" id="{3C52A962-EFBC-1EA0-C4C7-9CF449A3B3DA}"/>
              </a:ext>
            </a:extLst>
          </p:cNvPr>
          <p:cNvSpPr txBox="1">
            <a:spLocks/>
          </p:cNvSpPr>
          <p:nvPr userDrawn="1"/>
        </p:nvSpPr>
        <p:spPr>
          <a:xfrm>
            <a:off x="193040" y="225424"/>
            <a:ext cx="11805920" cy="6424295"/>
          </a:xfrm>
          <a:prstGeom prst="roundRect">
            <a:avLst>
              <a:gd name="adj" fmla="val 3563"/>
            </a:avLst>
          </a:prstGeom>
          <a:solidFill>
            <a:schemeClr val="accent1">
              <a:alpha val="20000"/>
            </a:schemeClr>
          </a:solidFill>
        </p:spPr>
        <p:txBody>
          <a:bodyPr wrap="square">
            <a:noAutofit/>
          </a:bodyPr>
          <a:lstStyle>
            <a:lvl1pPr marL="0" indent="0" algn="l" defTabSz="914400" rtl="0" eaLnBrk="1" latinLnBrk="0" hangingPunct="1">
              <a:lnSpc>
                <a:spcPct val="90000"/>
              </a:lnSpc>
              <a:spcBef>
                <a:spcPts val="600"/>
              </a:spcBef>
              <a:spcAft>
                <a:spcPts val="600"/>
              </a:spcAft>
              <a:buClr>
                <a:schemeClr val="accent1"/>
              </a:buClr>
              <a:buSzPct val="110000"/>
              <a:buFont typeface="Calibri Light" panose="020F0302020204030204" pitchFamily="34" charset="0"/>
              <a:buNone/>
              <a:defRPr sz="100" kern="1200">
                <a:solidFill>
                  <a:schemeClr val="tx1"/>
                </a:solidFill>
                <a:latin typeface="+mn-lt"/>
                <a:ea typeface="+mn-ea"/>
                <a:cs typeface="+mn-cs"/>
              </a:defRPr>
            </a:lvl1pPr>
            <a:lvl2pPr marL="355600" indent="-177800" algn="l" defTabSz="914400" rtl="0" eaLnBrk="1" latinLnBrk="0" hangingPunct="1">
              <a:lnSpc>
                <a:spcPct val="90000"/>
              </a:lnSpc>
              <a:spcBef>
                <a:spcPts val="600"/>
              </a:spcBef>
              <a:spcAft>
                <a:spcPts val="600"/>
              </a:spcAft>
              <a:buClr>
                <a:schemeClr val="tx2"/>
              </a:buClr>
              <a:buFont typeface="Arial" panose="020B0604020202020204" pitchFamily="34" charset="0"/>
              <a:buChar char="•"/>
              <a:tabLst/>
              <a:defRPr sz="1600" kern="1200">
                <a:solidFill>
                  <a:schemeClr val="tx1"/>
                </a:solidFill>
                <a:latin typeface="+mn-lt"/>
                <a:ea typeface="+mn-ea"/>
                <a:cs typeface="+mn-cs"/>
              </a:defRPr>
            </a:lvl2pPr>
            <a:lvl3pPr marL="531813" indent="-176213" algn="l" defTabSz="914400" rtl="0" eaLnBrk="1" latinLnBrk="0" hangingPunct="1">
              <a:lnSpc>
                <a:spcPct val="90000"/>
              </a:lnSpc>
              <a:spcBef>
                <a:spcPts val="600"/>
              </a:spcBef>
              <a:spcAft>
                <a:spcPts val="600"/>
              </a:spcAft>
              <a:buClr>
                <a:schemeClr val="tx2"/>
              </a:buClr>
              <a:buFont typeface="Calibri Light" panose="020F0302020204030204" pitchFamily="34" charset="0"/>
              <a:buChar char="-"/>
              <a:defRPr sz="1400" kern="1200">
                <a:solidFill>
                  <a:schemeClr val="tx1"/>
                </a:solidFill>
                <a:latin typeface="+mn-lt"/>
                <a:ea typeface="+mn-ea"/>
                <a:cs typeface="+mn-cs"/>
              </a:defRPr>
            </a:lvl3pPr>
            <a:lvl4pPr marL="0" indent="0" algn="l" defTabSz="914400" rtl="0" eaLnBrk="1" latinLnBrk="0" hangingPunct="1">
              <a:lnSpc>
                <a:spcPct val="90000"/>
              </a:lnSpc>
              <a:spcBef>
                <a:spcPts val="600"/>
              </a:spcBef>
              <a:spcAft>
                <a:spcPts val="600"/>
              </a:spcAft>
              <a:buFont typeface="Arial" panose="020B0604020202020204" pitchFamily="34" charset="0"/>
              <a:buNone/>
              <a:defRPr sz="1600" kern="1200">
                <a:solidFill>
                  <a:schemeClr val="tx1"/>
                </a:solidFill>
                <a:latin typeface="+mn-lt"/>
                <a:ea typeface="+mn-ea"/>
                <a:cs typeface="+mn-cs"/>
              </a:defRPr>
            </a:lvl4pPr>
            <a:lvl5pPr marL="0" indent="0" algn="l" defTabSz="914400" rtl="0" eaLnBrk="1" latinLnBrk="0" hangingPunct="1">
              <a:lnSpc>
                <a:spcPct val="90000"/>
              </a:lnSpc>
              <a:spcBef>
                <a:spcPts val="600"/>
              </a:spcBef>
              <a:spcAft>
                <a:spcPts val="600"/>
              </a:spcAft>
              <a:buFont typeface="Arial" panose="020B0604020202020204" pitchFamily="34" charset="0"/>
              <a:buNone/>
              <a:defRPr sz="2000" b="1" kern="1200">
                <a:solidFill>
                  <a:schemeClr val="accent5"/>
                </a:solidFill>
                <a:latin typeface="+mj-lt"/>
                <a:ea typeface="+mn-ea"/>
                <a:cs typeface="+mn-cs"/>
              </a:defRPr>
            </a:lvl5pPr>
            <a:lvl6pPr marL="0" indent="0" algn="l" defTabSz="914400" rtl="0" eaLnBrk="1" latinLnBrk="0" hangingPunct="1">
              <a:lnSpc>
                <a:spcPct val="90000"/>
              </a:lnSpc>
              <a:spcBef>
                <a:spcPts val="600"/>
              </a:spcBef>
              <a:spcAft>
                <a:spcPts val="600"/>
              </a:spcAft>
              <a:buClr>
                <a:schemeClr val="accent1"/>
              </a:buClr>
              <a:buFont typeface="Arial" panose="020B0604020202020204" pitchFamily="34" charset="0"/>
              <a:buNone/>
              <a:defRPr sz="2000" b="1" i="0" kern="1200" cap="none" baseline="0">
                <a:solidFill>
                  <a:schemeClr val="accent2"/>
                </a:solidFill>
                <a:latin typeface="+mj-lt"/>
                <a:ea typeface="+mn-ea"/>
                <a:cs typeface="+mn-cs"/>
              </a:defRPr>
            </a:lvl6pPr>
            <a:lvl7pPr marL="342900" indent="-342900" algn="l" defTabSz="914400" rtl="0" eaLnBrk="1" latinLnBrk="0" hangingPunct="1">
              <a:lnSpc>
                <a:spcPct val="90000"/>
              </a:lnSpc>
              <a:spcBef>
                <a:spcPts val="600"/>
              </a:spcBef>
              <a:spcAft>
                <a:spcPts val="600"/>
              </a:spcAft>
              <a:buClr>
                <a:schemeClr val="tx2"/>
              </a:buClr>
              <a:buFont typeface="+mj-lt"/>
              <a:buAutoNum type="arabicPeriod"/>
              <a:tabLst/>
              <a:defRPr sz="1600" kern="1200">
                <a:solidFill>
                  <a:schemeClr val="tx1"/>
                </a:solidFill>
                <a:latin typeface="+mn-lt"/>
                <a:ea typeface="+mn-ea"/>
                <a:cs typeface="+mn-cs"/>
              </a:defRPr>
            </a:lvl7pPr>
            <a:lvl8pPr marL="342900" indent="-342900" algn="l" defTabSz="914400" rtl="0" eaLnBrk="1" latinLnBrk="0" hangingPunct="1">
              <a:lnSpc>
                <a:spcPct val="90000"/>
              </a:lnSpc>
              <a:spcBef>
                <a:spcPts val="600"/>
              </a:spcBef>
              <a:spcAft>
                <a:spcPts val="600"/>
              </a:spcAft>
              <a:buClr>
                <a:schemeClr val="tx2"/>
              </a:buClr>
              <a:buFont typeface="+mj-lt"/>
              <a:buAutoNum type="alphaLcPeriod"/>
              <a:defRPr sz="1600" kern="1200">
                <a:solidFill>
                  <a:schemeClr val="tx1"/>
                </a:solidFill>
                <a:latin typeface="+mn-lt"/>
                <a:ea typeface="+mn-ea"/>
                <a:cs typeface="+mn-cs"/>
              </a:defRPr>
            </a:lvl8pPr>
            <a:lvl9pPr marL="541338" indent="-180975" algn="l" defTabSz="914400" rtl="0" eaLnBrk="1" latinLnBrk="0" hangingPunct="1">
              <a:lnSpc>
                <a:spcPct val="90000"/>
              </a:lnSpc>
              <a:spcBef>
                <a:spcPts val="600"/>
              </a:spcBef>
              <a:spcAft>
                <a:spcPts val="600"/>
              </a:spcAft>
              <a:buClr>
                <a:schemeClr val="tx2"/>
              </a:buClr>
              <a:buFont typeface="Arial" panose="020B0604020202020204" pitchFamily="34" charset="0"/>
              <a:buChar char="•"/>
              <a:defRPr sz="1600" i="0" kern="1200">
                <a:solidFill>
                  <a:schemeClr val="tx1"/>
                </a:solidFill>
                <a:latin typeface="+mn-lt"/>
                <a:ea typeface="+mn-ea"/>
                <a:cs typeface="+mn-cs"/>
              </a:defRPr>
            </a:lvl9pPr>
          </a:lstStyle>
          <a:p>
            <a:r>
              <a:rPr lang="en-GB"/>
              <a:t> </a:t>
            </a:r>
          </a:p>
        </p:txBody>
      </p:sp>
      <p:sp>
        <p:nvSpPr>
          <p:cNvPr id="21" name="Tijdelijke aanduiding voor afbeelding 32">
            <a:extLst>
              <a:ext uri="{FF2B5EF4-FFF2-40B4-BE49-F238E27FC236}">
                <a16:creationId xmlns:a16="http://schemas.microsoft.com/office/drawing/2014/main" id="{7FB1BB73-1253-CB4E-078B-44C9EF59ECB7}"/>
              </a:ext>
            </a:extLst>
          </p:cNvPr>
          <p:cNvSpPr>
            <a:spLocks noGrp="1"/>
          </p:cNvSpPr>
          <p:nvPr>
            <p:ph type="pic" sz="quarter" idx="21" hasCustomPrompt="1"/>
          </p:nvPr>
        </p:nvSpPr>
        <p:spPr>
          <a:xfrm>
            <a:off x="708207" y="1592264"/>
            <a:ext cx="1725347" cy="1845308"/>
          </a:xfrm>
          <a:prstGeom prst="roundRect">
            <a:avLst>
              <a:gd name="adj" fmla="val 8502"/>
            </a:avLst>
          </a:prstGeom>
          <a:solidFill>
            <a:schemeClr val="bg1">
              <a:lumMod val="95000"/>
            </a:schemeClr>
          </a:solidFill>
          <a:ln w="15875">
            <a:noFill/>
          </a:ln>
        </p:spPr>
        <p:txBody>
          <a:bodyPr wrap="square" lIns="180000" tIns="0" rIns="180000" bIns="1080000" anchor="ctr" anchorCtr="0">
            <a:noAutofit/>
          </a:bodyPr>
          <a:lstStyle>
            <a:lvl1pPr marL="0" indent="0" algn="ctr">
              <a:lnSpc>
                <a:spcPct val="70000"/>
              </a:lnSpc>
              <a:buNone/>
              <a:defRPr sz="1000" i="1">
                <a:solidFill>
                  <a:schemeClr val="bg1">
                    <a:lumMod val="50000"/>
                  </a:schemeClr>
                </a:solidFill>
              </a:defRPr>
            </a:lvl1pPr>
          </a:lstStyle>
          <a:p>
            <a:r>
              <a:rPr lang="en-GB"/>
              <a:t>Select this placeholder, go to the tab ‘Slidebuilder’, click on ‘Images’, select the preferred image and click on ‘Insert’.</a:t>
            </a:r>
          </a:p>
        </p:txBody>
      </p:sp>
      <p:sp>
        <p:nvSpPr>
          <p:cNvPr id="12" name="Tijdelijke aanduiding voor tekst 15">
            <a:extLst>
              <a:ext uri="{FF2B5EF4-FFF2-40B4-BE49-F238E27FC236}">
                <a16:creationId xmlns:a16="http://schemas.microsoft.com/office/drawing/2014/main" id="{7003C0B1-7212-7298-9837-FE612FA36AA8}"/>
              </a:ext>
            </a:extLst>
          </p:cNvPr>
          <p:cNvSpPr>
            <a:spLocks noGrp="1"/>
          </p:cNvSpPr>
          <p:nvPr>
            <p:ph type="body" sz="quarter" idx="14" hasCustomPrompt="1"/>
          </p:nvPr>
        </p:nvSpPr>
        <p:spPr>
          <a:xfrm>
            <a:off x="720000" y="6060536"/>
            <a:ext cx="932400" cy="475200"/>
          </a:xfrm>
          <a:blipFill>
            <a:blip r:embed="rId2"/>
            <a:stretch>
              <a:fillRect/>
            </a:stretch>
          </a:blipFill>
        </p:spPr>
        <p:txBody>
          <a:bodyPr/>
          <a:lstStyle>
            <a:lvl1pPr marL="0" indent="0">
              <a:buNone/>
              <a:defRPr sz="100"/>
            </a:lvl1pPr>
          </a:lstStyle>
          <a:p>
            <a:pPr lvl="0"/>
            <a:r>
              <a:rPr lang="en-GB"/>
              <a:t> </a:t>
            </a:r>
          </a:p>
        </p:txBody>
      </p:sp>
      <p:sp>
        <p:nvSpPr>
          <p:cNvPr id="7" name="Rechthoek: afgeronde hoeken 6">
            <a:extLst>
              <a:ext uri="{FF2B5EF4-FFF2-40B4-BE49-F238E27FC236}">
                <a16:creationId xmlns:a16="http://schemas.microsoft.com/office/drawing/2014/main" id="{EE82F239-2B35-4039-9A61-4FB8C953EA19}"/>
              </a:ext>
            </a:extLst>
          </p:cNvPr>
          <p:cNvSpPr/>
          <p:nvPr userDrawn="1"/>
        </p:nvSpPr>
        <p:spPr>
          <a:xfrm>
            <a:off x="0" y="-367937"/>
            <a:ext cx="1310039" cy="246221"/>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l"/>
            <a:r>
              <a:rPr lang="en-GB" sz="1600" b="1" cap="none" baseline="0" noProof="0">
                <a:solidFill>
                  <a:schemeClr val="accent1"/>
                </a:solidFill>
                <a:latin typeface="+mj-lt"/>
              </a:rPr>
              <a:t>Introduction 2x</a:t>
            </a:r>
          </a:p>
        </p:txBody>
      </p:sp>
      <p:sp>
        <p:nvSpPr>
          <p:cNvPr id="8" name="Tijdelijke aanduiding voor tekst 12">
            <a:extLst>
              <a:ext uri="{FF2B5EF4-FFF2-40B4-BE49-F238E27FC236}">
                <a16:creationId xmlns:a16="http://schemas.microsoft.com/office/drawing/2014/main" id="{FBA7C0EF-C85B-4505-8107-015B15633D93}"/>
              </a:ext>
            </a:extLst>
          </p:cNvPr>
          <p:cNvSpPr>
            <a:spLocks noGrp="1"/>
          </p:cNvSpPr>
          <p:nvPr>
            <p:ph type="body" sz="quarter" idx="18" hasCustomPrompt="1"/>
          </p:nvPr>
        </p:nvSpPr>
        <p:spPr>
          <a:xfrm>
            <a:off x="708207" y="707795"/>
            <a:ext cx="36000" cy="396000"/>
          </a:xfrm>
          <a:custGeom>
            <a:avLst/>
            <a:gdLst>
              <a:gd name="connsiteX0" fmla="*/ 18000 w 36000"/>
              <a:gd name="connsiteY0" fmla="*/ 0 h 396000"/>
              <a:gd name="connsiteX1" fmla="*/ 36000 w 36000"/>
              <a:gd name="connsiteY1" fmla="*/ 18000 h 396000"/>
              <a:gd name="connsiteX2" fmla="*/ 36000 w 36000"/>
              <a:gd name="connsiteY2" fmla="*/ 378000 h 396000"/>
              <a:gd name="connsiteX3" fmla="*/ 18000 w 36000"/>
              <a:gd name="connsiteY3" fmla="*/ 396000 h 396000"/>
              <a:gd name="connsiteX4" fmla="*/ 0 w 36000"/>
              <a:gd name="connsiteY4" fmla="*/ 378000 h 396000"/>
              <a:gd name="connsiteX5" fmla="*/ 0 w 36000"/>
              <a:gd name="connsiteY5" fmla="*/ 18000 h 396000"/>
              <a:gd name="connsiteX6" fmla="*/ 18000 w 36000"/>
              <a:gd name="connsiteY6" fmla="*/ 0 h 3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 h="396000">
                <a:moveTo>
                  <a:pt x="18000" y="0"/>
                </a:moveTo>
                <a:cubicBezTo>
                  <a:pt x="27941" y="0"/>
                  <a:pt x="36000" y="8059"/>
                  <a:pt x="36000" y="18000"/>
                </a:cubicBezTo>
                <a:lnTo>
                  <a:pt x="36000" y="378000"/>
                </a:lnTo>
                <a:cubicBezTo>
                  <a:pt x="36000" y="387941"/>
                  <a:pt x="27941" y="396000"/>
                  <a:pt x="18000" y="396000"/>
                </a:cubicBezTo>
                <a:cubicBezTo>
                  <a:pt x="8059" y="396000"/>
                  <a:pt x="0" y="387941"/>
                  <a:pt x="0" y="378000"/>
                </a:cubicBezTo>
                <a:lnTo>
                  <a:pt x="0" y="18000"/>
                </a:lnTo>
                <a:cubicBezTo>
                  <a:pt x="0" y="8059"/>
                  <a:pt x="8059" y="0"/>
                  <a:pt x="18000" y="0"/>
                </a:cubicBezTo>
                <a:close/>
              </a:path>
            </a:pathLst>
          </a:custGeom>
          <a:solidFill>
            <a:schemeClr val="accent1"/>
          </a:solidFill>
        </p:spPr>
        <p:txBody>
          <a:bodyPr wrap="square">
            <a:noAutofit/>
          </a:bodyPr>
          <a:lstStyle>
            <a:lvl1pPr marL="0" indent="0">
              <a:buNone/>
              <a:defRPr sz="100"/>
            </a:lvl1pPr>
          </a:lstStyle>
          <a:p>
            <a:pPr lvl="0"/>
            <a:r>
              <a:rPr lang="en-GB"/>
              <a:t> </a:t>
            </a:r>
          </a:p>
        </p:txBody>
      </p:sp>
      <p:sp>
        <p:nvSpPr>
          <p:cNvPr id="10" name="Tijdelijke aanduiding voor titel 1">
            <a:extLst>
              <a:ext uri="{FF2B5EF4-FFF2-40B4-BE49-F238E27FC236}">
                <a16:creationId xmlns:a16="http://schemas.microsoft.com/office/drawing/2014/main" id="{66DDD4FA-5C0A-526B-A5D0-BD4D9C52DA68}"/>
              </a:ext>
            </a:extLst>
          </p:cNvPr>
          <p:cNvSpPr>
            <a:spLocks noGrp="1"/>
          </p:cNvSpPr>
          <p:nvPr>
            <p:ph type="title" hasCustomPrompt="1"/>
          </p:nvPr>
        </p:nvSpPr>
        <p:spPr>
          <a:xfrm>
            <a:off x="865163" y="722313"/>
            <a:ext cx="10606838" cy="342211"/>
          </a:xfrm>
          <a:prstGeom prst="rect">
            <a:avLst/>
          </a:prstGeom>
        </p:spPr>
        <p:txBody>
          <a:bodyPr vert="horz" lIns="0" tIns="0" rIns="0" bIns="0" rtlCol="0" anchor="t">
            <a:noAutofit/>
          </a:bodyPr>
          <a:lstStyle/>
          <a:p>
            <a:r>
              <a:rPr lang="en-GB" noProof="0"/>
              <a:t>Place the title of the slide here</a:t>
            </a:r>
          </a:p>
        </p:txBody>
      </p:sp>
      <p:sp>
        <p:nvSpPr>
          <p:cNvPr id="14" name="Tijdelijke aanduiding voor tekst 26">
            <a:extLst>
              <a:ext uri="{FF2B5EF4-FFF2-40B4-BE49-F238E27FC236}">
                <a16:creationId xmlns:a16="http://schemas.microsoft.com/office/drawing/2014/main" id="{EAFE4CF3-B339-8A11-F0E5-E407B4650259}"/>
              </a:ext>
            </a:extLst>
          </p:cNvPr>
          <p:cNvSpPr>
            <a:spLocks noGrp="1"/>
          </p:cNvSpPr>
          <p:nvPr>
            <p:ph type="body" sz="quarter" idx="19" hasCustomPrompt="1"/>
          </p:nvPr>
        </p:nvSpPr>
        <p:spPr>
          <a:xfrm>
            <a:off x="2676150" y="1993933"/>
            <a:ext cx="3096000" cy="249299"/>
          </a:xfrm>
        </p:spPr>
        <p:txBody>
          <a:bodyPr>
            <a:spAutoFit/>
          </a:bodyPr>
          <a:lstStyle>
            <a:lvl1pPr marL="0" indent="0">
              <a:buFontTx/>
              <a:buNone/>
              <a:defRPr sz="1800" b="1" cap="none" baseline="0">
                <a:solidFill>
                  <a:schemeClr val="accent1"/>
                </a:solidFill>
                <a:latin typeface="+mj-lt"/>
              </a:defRPr>
            </a:lvl1pPr>
            <a:lvl4pPr>
              <a:defRPr/>
            </a:lvl4pPr>
          </a:lstStyle>
          <a:p>
            <a:pPr lvl="0"/>
            <a:r>
              <a:rPr lang="en-GB"/>
              <a:t>Function</a:t>
            </a:r>
          </a:p>
        </p:txBody>
      </p:sp>
      <p:sp>
        <p:nvSpPr>
          <p:cNvPr id="15" name="Tijdelijke aanduiding voor tekst 8">
            <a:extLst>
              <a:ext uri="{FF2B5EF4-FFF2-40B4-BE49-F238E27FC236}">
                <a16:creationId xmlns:a16="http://schemas.microsoft.com/office/drawing/2014/main" id="{112C4D7E-8E02-D6D7-F32F-4047454A00FA}"/>
              </a:ext>
            </a:extLst>
          </p:cNvPr>
          <p:cNvSpPr>
            <a:spLocks noGrp="1"/>
          </p:cNvSpPr>
          <p:nvPr>
            <p:ph type="body" sz="quarter" idx="78" hasCustomPrompt="1"/>
          </p:nvPr>
        </p:nvSpPr>
        <p:spPr>
          <a:xfrm>
            <a:off x="2676150" y="3081427"/>
            <a:ext cx="3096000" cy="2591479"/>
          </a:xfrm>
        </p:spPr>
        <p:txBody>
          <a:bodyPr wrap="square">
            <a:spAutoFit/>
          </a:bodyPr>
          <a:lstStyle>
            <a:lvl1pPr marL="0" indent="0">
              <a:buNone/>
              <a:defRPr sz="1600" b="0" baseline="0">
                <a:solidFill>
                  <a:schemeClr val="tx2"/>
                </a:solidFill>
              </a:defRPr>
            </a:lvl1pPr>
          </a:lstStyle>
          <a:p>
            <a:pPr lvl="0"/>
            <a:r>
              <a:rPr lang="en-GB" noProof="0"/>
              <a:t>Add your text here Lorem ipsum dolor sit amet, consectetuer adipiscing elit. Maecenas porttitor congue massa. Fusce posuere, magna sed pulvinar ultricies, purus lectus malesuada libero, sit amet commodo magna eros quis urna.</a:t>
            </a:r>
          </a:p>
          <a:p>
            <a:pPr lvl="0"/>
            <a:r>
              <a:rPr lang="en-GB" noProof="0" err="1"/>
              <a:t>Pellentesque</a:t>
            </a:r>
            <a:r>
              <a:rPr lang="en-GB" noProof="0"/>
              <a:t> habitant morbi tristique senectus et netus et malesuada fames ac turpis egestas. Proin pharetra nonummy </a:t>
            </a:r>
            <a:r>
              <a:rPr lang="en-GB" noProof="0" err="1"/>
              <a:t>pede</a:t>
            </a:r>
            <a:r>
              <a:rPr lang="en-GB" noProof="0"/>
              <a:t>.</a:t>
            </a:r>
          </a:p>
        </p:txBody>
      </p:sp>
      <p:sp>
        <p:nvSpPr>
          <p:cNvPr id="18" name="Tijdelijke aanduiding voor tekst 8">
            <a:extLst>
              <a:ext uri="{FF2B5EF4-FFF2-40B4-BE49-F238E27FC236}">
                <a16:creationId xmlns:a16="http://schemas.microsoft.com/office/drawing/2014/main" id="{ACBD80DC-013E-7F4B-297E-05D77CFB5891}"/>
              </a:ext>
            </a:extLst>
          </p:cNvPr>
          <p:cNvSpPr>
            <a:spLocks noGrp="1"/>
          </p:cNvSpPr>
          <p:nvPr>
            <p:ph type="body" sz="quarter" idx="80" hasCustomPrompt="1"/>
          </p:nvPr>
        </p:nvSpPr>
        <p:spPr>
          <a:xfrm>
            <a:off x="2676149" y="2395251"/>
            <a:ext cx="3096000" cy="221599"/>
          </a:xfrm>
        </p:spPr>
        <p:txBody>
          <a:bodyPr wrap="square">
            <a:spAutoFit/>
          </a:bodyPr>
          <a:lstStyle>
            <a:lvl1pPr marL="0" indent="0">
              <a:buNone/>
              <a:defRPr sz="1600" b="1">
                <a:solidFill>
                  <a:schemeClr val="tx2"/>
                </a:solidFill>
              </a:defRPr>
            </a:lvl1pPr>
          </a:lstStyle>
          <a:p>
            <a:pPr lvl="0"/>
            <a:r>
              <a:rPr lang="en-GB" noProof="0"/>
              <a:t>E-mail</a:t>
            </a:r>
          </a:p>
        </p:txBody>
      </p:sp>
      <p:sp>
        <p:nvSpPr>
          <p:cNvPr id="19" name="Tijdelijke aanduiding voor tekst 8">
            <a:extLst>
              <a:ext uri="{FF2B5EF4-FFF2-40B4-BE49-F238E27FC236}">
                <a16:creationId xmlns:a16="http://schemas.microsoft.com/office/drawing/2014/main" id="{B5A80EAC-5AB6-AD98-BF9F-5AD56083BC44}"/>
              </a:ext>
            </a:extLst>
          </p:cNvPr>
          <p:cNvSpPr>
            <a:spLocks noGrp="1"/>
          </p:cNvSpPr>
          <p:nvPr>
            <p:ph type="body" sz="quarter" idx="81" hasCustomPrompt="1"/>
          </p:nvPr>
        </p:nvSpPr>
        <p:spPr>
          <a:xfrm>
            <a:off x="2676150" y="2657060"/>
            <a:ext cx="3096000" cy="221599"/>
          </a:xfrm>
        </p:spPr>
        <p:txBody>
          <a:bodyPr wrap="square">
            <a:spAutoFit/>
          </a:bodyPr>
          <a:lstStyle>
            <a:lvl1pPr marL="0" indent="0">
              <a:buNone/>
              <a:defRPr sz="1600" b="1" baseline="0">
                <a:solidFill>
                  <a:schemeClr val="tx2"/>
                </a:solidFill>
              </a:defRPr>
            </a:lvl1pPr>
          </a:lstStyle>
          <a:p>
            <a:pPr lvl="0"/>
            <a:r>
              <a:rPr lang="en-GB" noProof="0"/>
              <a:t>Telephone number</a:t>
            </a:r>
          </a:p>
        </p:txBody>
      </p:sp>
      <p:sp>
        <p:nvSpPr>
          <p:cNvPr id="25" name="Tijdelijke aanduiding voor tekst 26">
            <a:extLst>
              <a:ext uri="{FF2B5EF4-FFF2-40B4-BE49-F238E27FC236}">
                <a16:creationId xmlns:a16="http://schemas.microsoft.com/office/drawing/2014/main" id="{A7121347-860E-BC73-73C2-A730C77B08BD}"/>
              </a:ext>
            </a:extLst>
          </p:cNvPr>
          <p:cNvSpPr>
            <a:spLocks noGrp="1"/>
          </p:cNvSpPr>
          <p:nvPr>
            <p:ph type="body" sz="quarter" idx="82" hasCustomPrompt="1"/>
          </p:nvPr>
        </p:nvSpPr>
        <p:spPr>
          <a:xfrm>
            <a:off x="2676150" y="1696003"/>
            <a:ext cx="3096000" cy="332399"/>
          </a:xfrm>
        </p:spPr>
        <p:txBody>
          <a:bodyPr>
            <a:spAutoFit/>
          </a:bodyPr>
          <a:lstStyle>
            <a:lvl1pPr marL="0" indent="0">
              <a:buFontTx/>
              <a:buNone/>
              <a:defRPr sz="2400" b="1" cap="none" baseline="0">
                <a:solidFill>
                  <a:schemeClr val="tx2"/>
                </a:solidFill>
                <a:latin typeface="+mj-lt"/>
              </a:defRPr>
            </a:lvl1pPr>
            <a:lvl4pPr>
              <a:defRPr/>
            </a:lvl4pPr>
          </a:lstStyle>
          <a:p>
            <a:pPr lvl="0"/>
            <a:r>
              <a:rPr lang="en-GB"/>
              <a:t>Name of Speaker</a:t>
            </a:r>
          </a:p>
        </p:txBody>
      </p:sp>
      <p:sp>
        <p:nvSpPr>
          <p:cNvPr id="28" name="Tijdelijke aanduiding voor tekst 12">
            <a:extLst>
              <a:ext uri="{FF2B5EF4-FFF2-40B4-BE49-F238E27FC236}">
                <a16:creationId xmlns:a16="http://schemas.microsoft.com/office/drawing/2014/main" id="{746B01D2-48A8-1A36-84F6-C20F14BC9E1D}"/>
              </a:ext>
            </a:extLst>
          </p:cNvPr>
          <p:cNvSpPr>
            <a:spLocks noGrp="1"/>
          </p:cNvSpPr>
          <p:nvPr>
            <p:ph type="body" sz="quarter" idx="83" hasCustomPrompt="1"/>
          </p:nvPr>
        </p:nvSpPr>
        <p:spPr>
          <a:xfrm rot="16200000">
            <a:off x="3061350" y="1912706"/>
            <a:ext cx="21600" cy="792000"/>
          </a:xfrm>
          <a:custGeom>
            <a:avLst/>
            <a:gdLst>
              <a:gd name="connsiteX0" fmla="*/ 18000 w 36000"/>
              <a:gd name="connsiteY0" fmla="*/ 0 h 396000"/>
              <a:gd name="connsiteX1" fmla="*/ 36000 w 36000"/>
              <a:gd name="connsiteY1" fmla="*/ 18000 h 396000"/>
              <a:gd name="connsiteX2" fmla="*/ 36000 w 36000"/>
              <a:gd name="connsiteY2" fmla="*/ 378000 h 396000"/>
              <a:gd name="connsiteX3" fmla="*/ 18000 w 36000"/>
              <a:gd name="connsiteY3" fmla="*/ 396000 h 396000"/>
              <a:gd name="connsiteX4" fmla="*/ 0 w 36000"/>
              <a:gd name="connsiteY4" fmla="*/ 378000 h 396000"/>
              <a:gd name="connsiteX5" fmla="*/ 0 w 36000"/>
              <a:gd name="connsiteY5" fmla="*/ 18000 h 396000"/>
              <a:gd name="connsiteX6" fmla="*/ 18000 w 36000"/>
              <a:gd name="connsiteY6" fmla="*/ 0 h 3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 h="396000">
                <a:moveTo>
                  <a:pt x="18000" y="0"/>
                </a:moveTo>
                <a:cubicBezTo>
                  <a:pt x="27941" y="0"/>
                  <a:pt x="36000" y="8059"/>
                  <a:pt x="36000" y="18000"/>
                </a:cubicBezTo>
                <a:lnTo>
                  <a:pt x="36000" y="378000"/>
                </a:lnTo>
                <a:cubicBezTo>
                  <a:pt x="36000" y="387941"/>
                  <a:pt x="27941" y="396000"/>
                  <a:pt x="18000" y="396000"/>
                </a:cubicBezTo>
                <a:cubicBezTo>
                  <a:pt x="8059" y="396000"/>
                  <a:pt x="0" y="387941"/>
                  <a:pt x="0" y="378000"/>
                </a:cubicBezTo>
                <a:lnTo>
                  <a:pt x="0" y="18000"/>
                </a:lnTo>
                <a:cubicBezTo>
                  <a:pt x="0" y="8059"/>
                  <a:pt x="8059" y="0"/>
                  <a:pt x="18000" y="0"/>
                </a:cubicBezTo>
                <a:close/>
              </a:path>
            </a:pathLst>
          </a:custGeom>
          <a:solidFill>
            <a:schemeClr val="bg2"/>
          </a:solidFill>
        </p:spPr>
        <p:txBody>
          <a:bodyPr wrap="square">
            <a:noAutofit/>
          </a:bodyPr>
          <a:lstStyle>
            <a:lvl1pPr marL="0" indent="0">
              <a:buNone/>
              <a:defRPr sz="100"/>
            </a:lvl1pPr>
          </a:lstStyle>
          <a:p>
            <a:pPr lvl="0"/>
            <a:r>
              <a:rPr lang="en-GB"/>
              <a:t> </a:t>
            </a:r>
          </a:p>
        </p:txBody>
      </p:sp>
      <p:sp>
        <p:nvSpPr>
          <p:cNvPr id="22" name="Tijdelijke aanduiding voor afbeelding 32">
            <a:extLst>
              <a:ext uri="{FF2B5EF4-FFF2-40B4-BE49-F238E27FC236}">
                <a16:creationId xmlns:a16="http://schemas.microsoft.com/office/drawing/2014/main" id="{64DA3BED-7543-E31E-0382-BAF408BE0356}"/>
              </a:ext>
            </a:extLst>
          </p:cNvPr>
          <p:cNvSpPr>
            <a:spLocks noGrp="1"/>
          </p:cNvSpPr>
          <p:nvPr>
            <p:ph type="pic" sz="quarter" idx="84" hasCustomPrompt="1"/>
          </p:nvPr>
        </p:nvSpPr>
        <p:spPr>
          <a:xfrm>
            <a:off x="6383338" y="1592264"/>
            <a:ext cx="1725347" cy="1845308"/>
          </a:xfrm>
          <a:prstGeom prst="roundRect">
            <a:avLst>
              <a:gd name="adj" fmla="val 8502"/>
            </a:avLst>
          </a:prstGeom>
          <a:solidFill>
            <a:schemeClr val="bg1">
              <a:lumMod val="95000"/>
            </a:schemeClr>
          </a:solidFill>
          <a:ln w="15875">
            <a:noFill/>
          </a:ln>
        </p:spPr>
        <p:txBody>
          <a:bodyPr wrap="square" lIns="180000" tIns="0" rIns="180000" bIns="1080000" anchor="ctr" anchorCtr="0">
            <a:noAutofit/>
          </a:bodyPr>
          <a:lstStyle>
            <a:lvl1pPr marL="0" indent="0" algn="ctr">
              <a:lnSpc>
                <a:spcPct val="70000"/>
              </a:lnSpc>
              <a:buNone/>
              <a:defRPr sz="1000" i="1">
                <a:solidFill>
                  <a:schemeClr val="bg1">
                    <a:lumMod val="50000"/>
                  </a:schemeClr>
                </a:solidFill>
              </a:defRPr>
            </a:lvl1pPr>
          </a:lstStyle>
          <a:p>
            <a:r>
              <a:rPr lang="en-GB"/>
              <a:t>Select this placeholder, go to the tab ‘Slidebuilder’, click on ‘Images’, select the preferred image and click on ‘Insert’.</a:t>
            </a:r>
          </a:p>
        </p:txBody>
      </p:sp>
      <p:sp>
        <p:nvSpPr>
          <p:cNvPr id="23" name="Tijdelijke aanduiding voor tekst 26">
            <a:extLst>
              <a:ext uri="{FF2B5EF4-FFF2-40B4-BE49-F238E27FC236}">
                <a16:creationId xmlns:a16="http://schemas.microsoft.com/office/drawing/2014/main" id="{9BCA8E9C-E1F1-823E-31FE-36E3A3A1B6DA}"/>
              </a:ext>
            </a:extLst>
          </p:cNvPr>
          <p:cNvSpPr>
            <a:spLocks noGrp="1"/>
          </p:cNvSpPr>
          <p:nvPr>
            <p:ph type="body" sz="quarter" idx="85" hasCustomPrompt="1"/>
          </p:nvPr>
        </p:nvSpPr>
        <p:spPr>
          <a:xfrm>
            <a:off x="8351281" y="1993933"/>
            <a:ext cx="3096000" cy="249299"/>
          </a:xfrm>
        </p:spPr>
        <p:txBody>
          <a:bodyPr>
            <a:spAutoFit/>
          </a:bodyPr>
          <a:lstStyle>
            <a:lvl1pPr marL="0" indent="0">
              <a:buFontTx/>
              <a:buNone/>
              <a:defRPr sz="1800" b="1" cap="none" baseline="0">
                <a:solidFill>
                  <a:schemeClr val="accent1"/>
                </a:solidFill>
                <a:latin typeface="+mj-lt"/>
              </a:defRPr>
            </a:lvl1pPr>
            <a:lvl4pPr>
              <a:defRPr/>
            </a:lvl4pPr>
          </a:lstStyle>
          <a:p>
            <a:pPr lvl="0"/>
            <a:r>
              <a:rPr lang="en-GB"/>
              <a:t>Function</a:t>
            </a:r>
          </a:p>
        </p:txBody>
      </p:sp>
      <p:sp>
        <p:nvSpPr>
          <p:cNvPr id="24" name="Tijdelijke aanduiding voor tekst 8">
            <a:extLst>
              <a:ext uri="{FF2B5EF4-FFF2-40B4-BE49-F238E27FC236}">
                <a16:creationId xmlns:a16="http://schemas.microsoft.com/office/drawing/2014/main" id="{8DE6BA3C-C128-CD98-6400-BDFFE67BE862}"/>
              </a:ext>
            </a:extLst>
          </p:cNvPr>
          <p:cNvSpPr>
            <a:spLocks noGrp="1"/>
          </p:cNvSpPr>
          <p:nvPr>
            <p:ph type="body" sz="quarter" idx="86" hasCustomPrompt="1"/>
          </p:nvPr>
        </p:nvSpPr>
        <p:spPr>
          <a:xfrm>
            <a:off x="8351281" y="3081427"/>
            <a:ext cx="3096000" cy="2966966"/>
          </a:xfrm>
        </p:spPr>
        <p:txBody>
          <a:bodyPr wrap="square">
            <a:spAutoFit/>
          </a:bodyPr>
          <a:lstStyle>
            <a:lvl1pPr marL="0" indent="0">
              <a:buNone/>
              <a:defRPr sz="1600" b="0" baseline="0">
                <a:solidFill>
                  <a:schemeClr val="tx2"/>
                </a:solidFill>
              </a:defRPr>
            </a:lvl1pPr>
          </a:lstStyle>
          <a:p>
            <a:pPr lvl="0"/>
            <a:r>
              <a:rPr lang="en-GB" noProof="0"/>
              <a:t>Add your text here Lorem ipsum dolor sit amet, consectetuer adipiscing elit. Maecenas porttitor congue massa. Fusce posuere, magna sed pulvinar ultricies, purus lectus malesuada libero, sit amet commodo magna eros quis urna.</a:t>
            </a:r>
          </a:p>
          <a:p>
            <a:pPr lvl="0"/>
            <a:r>
              <a:rPr lang="en-GB" noProof="0" err="1"/>
              <a:t>Pellentesque</a:t>
            </a:r>
            <a:r>
              <a:rPr lang="en-GB" noProof="0"/>
              <a:t> habitant morbi tristique senectus et netus et malesuada fames ac turpis egestas. Proin pharetra nonummy pede. </a:t>
            </a:r>
          </a:p>
          <a:p>
            <a:pPr lvl="0"/>
            <a:endParaRPr lang="en-GB" noProof="0"/>
          </a:p>
        </p:txBody>
      </p:sp>
      <p:sp>
        <p:nvSpPr>
          <p:cNvPr id="26" name="Tijdelijke aanduiding voor tekst 8">
            <a:extLst>
              <a:ext uri="{FF2B5EF4-FFF2-40B4-BE49-F238E27FC236}">
                <a16:creationId xmlns:a16="http://schemas.microsoft.com/office/drawing/2014/main" id="{CD3E537A-4E4F-BBC9-8897-E4AC3A1DF234}"/>
              </a:ext>
            </a:extLst>
          </p:cNvPr>
          <p:cNvSpPr>
            <a:spLocks noGrp="1"/>
          </p:cNvSpPr>
          <p:nvPr>
            <p:ph type="body" sz="quarter" idx="87" hasCustomPrompt="1"/>
          </p:nvPr>
        </p:nvSpPr>
        <p:spPr>
          <a:xfrm>
            <a:off x="8351280" y="2395251"/>
            <a:ext cx="3096000" cy="221599"/>
          </a:xfrm>
        </p:spPr>
        <p:txBody>
          <a:bodyPr wrap="square">
            <a:spAutoFit/>
          </a:bodyPr>
          <a:lstStyle>
            <a:lvl1pPr marL="0" indent="0">
              <a:buNone/>
              <a:defRPr sz="1600" b="1">
                <a:solidFill>
                  <a:schemeClr val="tx2"/>
                </a:solidFill>
              </a:defRPr>
            </a:lvl1pPr>
          </a:lstStyle>
          <a:p>
            <a:pPr lvl="0"/>
            <a:r>
              <a:rPr lang="en-GB" noProof="0"/>
              <a:t>E-mail</a:t>
            </a:r>
          </a:p>
        </p:txBody>
      </p:sp>
      <p:sp>
        <p:nvSpPr>
          <p:cNvPr id="27" name="Tijdelijke aanduiding voor tekst 8">
            <a:extLst>
              <a:ext uri="{FF2B5EF4-FFF2-40B4-BE49-F238E27FC236}">
                <a16:creationId xmlns:a16="http://schemas.microsoft.com/office/drawing/2014/main" id="{D929EFC6-95D4-FEFE-52A5-84EFDA73B353}"/>
              </a:ext>
            </a:extLst>
          </p:cNvPr>
          <p:cNvSpPr>
            <a:spLocks noGrp="1"/>
          </p:cNvSpPr>
          <p:nvPr>
            <p:ph type="body" sz="quarter" idx="88" hasCustomPrompt="1"/>
          </p:nvPr>
        </p:nvSpPr>
        <p:spPr>
          <a:xfrm>
            <a:off x="8351281" y="2657060"/>
            <a:ext cx="3096000" cy="221599"/>
          </a:xfrm>
        </p:spPr>
        <p:txBody>
          <a:bodyPr wrap="square">
            <a:spAutoFit/>
          </a:bodyPr>
          <a:lstStyle>
            <a:lvl1pPr marL="0" indent="0">
              <a:buNone/>
              <a:defRPr sz="1600" b="1" baseline="0">
                <a:solidFill>
                  <a:schemeClr val="tx2"/>
                </a:solidFill>
              </a:defRPr>
            </a:lvl1pPr>
          </a:lstStyle>
          <a:p>
            <a:pPr lvl="0"/>
            <a:r>
              <a:rPr lang="en-GB" noProof="0"/>
              <a:t>Telephone number</a:t>
            </a:r>
          </a:p>
        </p:txBody>
      </p:sp>
      <p:sp>
        <p:nvSpPr>
          <p:cNvPr id="29" name="Tijdelijke aanduiding voor tekst 26">
            <a:extLst>
              <a:ext uri="{FF2B5EF4-FFF2-40B4-BE49-F238E27FC236}">
                <a16:creationId xmlns:a16="http://schemas.microsoft.com/office/drawing/2014/main" id="{10DDCA41-E81E-6F3D-BC74-FE21584902E3}"/>
              </a:ext>
            </a:extLst>
          </p:cNvPr>
          <p:cNvSpPr>
            <a:spLocks noGrp="1"/>
          </p:cNvSpPr>
          <p:nvPr>
            <p:ph type="body" sz="quarter" idx="89" hasCustomPrompt="1"/>
          </p:nvPr>
        </p:nvSpPr>
        <p:spPr>
          <a:xfrm>
            <a:off x="8351281" y="1696003"/>
            <a:ext cx="3096000" cy="332399"/>
          </a:xfrm>
        </p:spPr>
        <p:txBody>
          <a:bodyPr>
            <a:spAutoFit/>
          </a:bodyPr>
          <a:lstStyle>
            <a:lvl1pPr marL="0" indent="0">
              <a:buFontTx/>
              <a:buNone/>
              <a:defRPr sz="2400" b="1" cap="none" baseline="0">
                <a:solidFill>
                  <a:schemeClr val="tx2"/>
                </a:solidFill>
                <a:latin typeface="+mj-lt"/>
              </a:defRPr>
            </a:lvl1pPr>
            <a:lvl4pPr>
              <a:defRPr/>
            </a:lvl4pPr>
          </a:lstStyle>
          <a:p>
            <a:pPr lvl="0"/>
            <a:r>
              <a:rPr lang="en-GB"/>
              <a:t>Name of Speaker</a:t>
            </a:r>
          </a:p>
        </p:txBody>
      </p:sp>
      <p:sp>
        <p:nvSpPr>
          <p:cNvPr id="30" name="Tijdelijke aanduiding voor tekst 12">
            <a:extLst>
              <a:ext uri="{FF2B5EF4-FFF2-40B4-BE49-F238E27FC236}">
                <a16:creationId xmlns:a16="http://schemas.microsoft.com/office/drawing/2014/main" id="{E612AEAB-7474-B4ED-9445-49B9292E6AE9}"/>
              </a:ext>
            </a:extLst>
          </p:cNvPr>
          <p:cNvSpPr>
            <a:spLocks noGrp="1"/>
          </p:cNvSpPr>
          <p:nvPr>
            <p:ph type="body" sz="quarter" idx="90" hasCustomPrompt="1"/>
          </p:nvPr>
        </p:nvSpPr>
        <p:spPr>
          <a:xfrm rot="16200000">
            <a:off x="8736481" y="1912706"/>
            <a:ext cx="21600" cy="792000"/>
          </a:xfrm>
          <a:custGeom>
            <a:avLst/>
            <a:gdLst>
              <a:gd name="connsiteX0" fmla="*/ 18000 w 36000"/>
              <a:gd name="connsiteY0" fmla="*/ 0 h 396000"/>
              <a:gd name="connsiteX1" fmla="*/ 36000 w 36000"/>
              <a:gd name="connsiteY1" fmla="*/ 18000 h 396000"/>
              <a:gd name="connsiteX2" fmla="*/ 36000 w 36000"/>
              <a:gd name="connsiteY2" fmla="*/ 378000 h 396000"/>
              <a:gd name="connsiteX3" fmla="*/ 18000 w 36000"/>
              <a:gd name="connsiteY3" fmla="*/ 396000 h 396000"/>
              <a:gd name="connsiteX4" fmla="*/ 0 w 36000"/>
              <a:gd name="connsiteY4" fmla="*/ 378000 h 396000"/>
              <a:gd name="connsiteX5" fmla="*/ 0 w 36000"/>
              <a:gd name="connsiteY5" fmla="*/ 18000 h 396000"/>
              <a:gd name="connsiteX6" fmla="*/ 18000 w 36000"/>
              <a:gd name="connsiteY6" fmla="*/ 0 h 3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 h="396000">
                <a:moveTo>
                  <a:pt x="18000" y="0"/>
                </a:moveTo>
                <a:cubicBezTo>
                  <a:pt x="27941" y="0"/>
                  <a:pt x="36000" y="8059"/>
                  <a:pt x="36000" y="18000"/>
                </a:cubicBezTo>
                <a:lnTo>
                  <a:pt x="36000" y="378000"/>
                </a:lnTo>
                <a:cubicBezTo>
                  <a:pt x="36000" y="387941"/>
                  <a:pt x="27941" y="396000"/>
                  <a:pt x="18000" y="396000"/>
                </a:cubicBezTo>
                <a:cubicBezTo>
                  <a:pt x="8059" y="396000"/>
                  <a:pt x="0" y="387941"/>
                  <a:pt x="0" y="378000"/>
                </a:cubicBezTo>
                <a:lnTo>
                  <a:pt x="0" y="18000"/>
                </a:lnTo>
                <a:cubicBezTo>
                  <a:pt x="0" y="8059"/>
                  <a:pt x="8059" y="0"/>
                  <a:pt x="18000" y="0"/>
                </a:cubicBezTo>
                <a:close/>
              </a:path>
            </a:pathLst>
          </a:custGeom>
          <a:solidFill>
            <a:schemeClr val="bg2"/>
          </a:solidFill>
        </p:spPr>
        <p:txBody>
          <a:bodyPr wrap="square">
            <a:noAutofit/>
          </a:bodyPr>
          <a:lstStyle>
            <a:lvl1pPr marL="0" indent="0">
              <a:buNone/>
              <a:defRPr sz="100"/>
            </a:lvl1pPr>
          </a:lstStyle>
          <a:p>
            <a:pPr lvl="0"/>
            <a:r>
              <a:rPr lang="en-GB"/>
              <a:t> </a:t>
            </a:r>
          </a:p>
        </p:txBody>
      </p:sp>
      <p:grpSp>
        <p:nvGrpSpPr>
          <p:cNvPr id="81" name="INSTRUCTION">
            <a:extLst>
              <a:ext uri="{FF2B5EF4-FFF2-40B4-BE49-F238E27FC236}">
                <a16:creationId xmlns:a16="http://schemas.microsoft.com/office/drawing/2014/main" id="{818F1287-1959-9A2F-CE3B-5F87016998B2}"/>
              </a:ext>
            </a:extLst>
          </p:cNvPr>
          <p:cNvGrpSpPr/>
          <p:nvPr userDrawn="1"/>
        </p:nvGrpSpPr>
        <p:grpSpPr>
          <a:xfrm>
            <a:off x="-3786164" y="0"/>
            <a:ext cx="3693113" cy="5054643"/>
            <a:chOff x="-3786164" y="0"/>
            <a:chExt cx="3693113" cy="5054643"/>
          </a:xfrm>
        </p:grpSpPr>
        <p:sp>
          <p:nvSpPr>
            <p:cNvPr id="82" name="Rechthoek 81">
              <a:extLst>
                <a:ext uri="{FF2B5EF4-FFF2-40B4-BE49-F238E27FC236}">
                  <a16:creationId xmlns:a16="http://schemas.microsoft.com/office/drawing/2014/main" id="{9273C37B-7314-75CE-753E-17804B8902D6}"/>
                </a:ext>
              </a:extLst>
            </p:cNvPr>
            <p:cNvSpPr/>
            <p:nvPr userDrawn="1"/>
          </p:nvSpPr>
          <p:spPr>
            <a:xfrm>
              <a:off x="-3786164" y="0"/>
              <a:ext cx="3593091" cy="4391599"/>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a:solidFill>
                    <a:schemeClr val="accent1"/>
                  </a:solidFill>
                  <a:latin typeface="Calibri" panose="020F0502020204030204" pitchFamily="34" charset="0"/>
                  <a:cs typeface="Calibri" panose="020F0502020204030204" pitchFamily="34" charset="0"/>
                </a:rPr>
                <a:t>Insert/edit an image</a:t>
              </a:r>
            </a:p>
          </p:txBody>
        </p:sp>
        <p:sp>
          <p:nvSpPr>
            <p:cNvPr id="83" name="Rechthoek 82">
              <a:extLst>
                <a:ext uri="{FF2B5EF4-FFF2-40B4-BE49-F238E27FC236}">
                  <a16:creationId xmlns:a16="http://schemas.microsoft.com/office/drawing/2014/main" id="{D4BCD244-254E-5794-954D-4E7D5AD941FC}"/>
                </a:ext>
              </a:extLst>
            </p:cNvPr>
            <p:cNvSpPr/>
            <p:nvPr userDrawn="1"/>
          </p:nvSpPr>
          <p:spPr>
            <a:xfrm>
              <a:off x="-3786164" y="4226643"/>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a:solidFill>
                    <a:srgbClr val="211F26"/>
                  </a:solidFill>
                  <a:latin typeface="Calibri" panose="020F0502020204030204" pitchFamily="34" charset="0"/>
                  <a:cs typeface="Calibri" panose="020F0502020204030204" pitchFamily="34" charset="0"/>
                </a:rPr>
                <a:t>Want to know more?</a:t>
              </a:r>
              <a:br>
                <a:rPr lang="en-GB" sz="1200" b="1" cap="all" baseline="0" noProof="0">
                  <a:solidFill>
                    <a:srgbClr val="211F26"/>
                  </a:solidFill>
                  <a:latin typeface="Calibri" panose="020F0502020204030204" pitchFamily="34" charset="0"/>
                  <a:cs typeface="Calibri" panose="020F0502020204030204" pitchFamily="34" charset="0"/>
                </a:rPr>
              </a:br>
              <a:r>
                <a:rPr lang="en-GB" sz="1200" cap="none" baseline="0" noProof="0">
                  <a:solidFill>
                    <a:srgbClr val="211F26"/>
                  </a:solidFill>
                  <a:latin typeface="Calibri" panose="020F0502020204030204" pitchFamily="34" charset="0"/>
                  <a:cs typeface="Calibri" panose="020F0502020204030204" pitchFamily="34" charset="0"/>
                </a:rPr>
                <a:t>Go to the </a:t>
              </a:r>
              <a:r>
                <a:rPr lang="en-GB" sz="1200" kern="1200" cap="none" baseline="0" noProof="0">
                  <a:solidFill>
                    <a:srgbClr val="211F26"/>
                  </a:solidFill>
                  <a:latin typeface="Calibri" panose="020F0502020204030204" pitchFamily="34" charset="0"/>
                  <a:ea typeface="+mn-ea"/>
                  <a:cs typeface="Calibri" panose="020F0502020204030204" pitchFamily="34" charset="0"/>
                </a:rPr>
                <a:t>tab</a:t>
              </a:r>
              <a:r>
                <a:rPr lang="en-GB" sz="1200" b="1" cap="all" baseline="0" noProof="0">
                  <a:solidFill>
                    <a:srgbClr val="211F26"/>
                  </a:solidFill>
                  <a:latin typeface="Calibri" panose="020F0502020204030204" pitchFamily="34" charset="0"/>
                  <a:cs typeface="Calibri" panose="020F0502020204030204" pitchFamily="34" charset="0"/>
                </a:rPr>
                <a:t> 'SLIDEBUILDER’ </a:t>
              </a:r>
              <a:r>
                <a:rPr lang="en-GB" sz="1200" kern="1200" cap="none" baseline="0" noProof="0">
                  <a:solidFill>
                    <a:srgbClr val="211F26"/>
                  </a:solidFill>
                  <a:latin typeface="Calibri" panose="020F0502020204030204" pitchFamily="34" charset="0"/>
                  <a:ea typeface="+mn-ea"/>
                  <a:cs typeface="Calibri" panose="020F0502020204030204" pitchFamily="34" charset="0"/>
                </a:rPr>
                <a:t>and click</a:t>
              </a:r>
              <a:br>
                <a:rPr lang="en-GB" sz="1200" kern="1200" cap="none" baseline="0" noProof="0">
                  <a:solidFill>
                    <a:srgbClr val="211F26"/>
                  </a:solidFill>
                  <a:latin typeface="Calibri" panose="020F0502020204030204" pitchFamily="34" charset="0"/>
                  <a:ea typeface="+mn-ea"/>
                  <a:cs typeface="Calibri" panose="020F0502020204030204" pitchFamily="34" charset="0"/>
                </a:rPr>
              </a:br>
              <a:r>
                <a:rPr lang="en-GB" sz="1200" kern="1200" cap="none" baseline="0" noProof="0">
                  <a:solidFill>
                    <a:srgbClr val="211F26"/>
                  </a:solidFill>
                  <a:latin typeface="Calibri" panose="020F0502020204030204" pitchFamily="34" charset="0"/>
                  <a:ea typeface="+mn-ea"/>
                  <a:cs typeface="Calibri" panose="020F0502020204030204" pitchFamily="34" charset="0"/>
                </a:rPr>
                <a:t>on the button </a:t>
              </a:r>
              <a:r>
                <a:rPr lang="en-GB" sz="1200" b="1" cap="all" baseline="0" noProof="0">
                  <a:solidFill>
                    <a:srgbClr val="211F26"/>
                  </a:solidFill>
                  <a:latin typeface="Calibri" panose="020F0502020204030204" pitchFamily="34" charset="0"/>
                  <a:cs typeface="Calibri" panose="020F0502020204030204" pitchFamily="34" charset="0"/>
                </a:rPr>
                <a:t>‘Inspiration'</a:t>
              </a:r>
            </a:p>
          </p:txBody>
        </p:sp>
        <p:sp>
          <p:nvSpPr>
            <p:cNvPr id="84" name="Ovaal 83">
              <a:extLst>
                <a:ext uri="{FF2B5EF4-FFF2-40B4-BE49-F238E27FC236}">
                  <a16:creationId xmlns:a16="http://schemas.microsoft.com/office/drawing/2014/main" id="{33F09A51-6541-C4F4-B668-3C4BCBD56088}"/>
                </a:ext>
              </a:extLst>
            </p:cNvPr>
            <p:cNvSpPr/>
            <p:nvPr userDrawn="1"/>
          </p:nvSpPr>
          <p:spPr>
            <a:xfrm>
              <a:off x="-3603587" y="46532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rgbClr val="FFFFFF"/>
                  </a:solidFill>
                  <a:effectLst/>
                  <a:uLnTx/>
                  <a:uFillTx/>
                  <a:latin typeface="Calibri" panose="020F0502020204030204" pitchFamily="34" charset="0"/>
                  <a:cs typeface="Calibri" panose="020F0502020204030204" pitchFamily="34" charset="0"/>
                </a:rPr>
                <a:t>1</a:t>
              </a:r>
            </a:p>
          </p:txBody>
        </p:sp>
        <p:sp>
          <p:nvSpPr>
            <p:cNvPr id="85" name="Rechthoek 84">
              <a:extLst>
                <a:ext uri="{FF2B5EF4-FFF2-40B4-BE49-F238E27FC236}">
                  <a16:creationId xmlns:a16="http://schemas.microsoft.com/office/drawing/2014/main" id="{71D4D274-BC77-DAEE-41B7-566DBF990D91}"/>
                </a:ext>
              </a:extLst>
            </p:cNvPr>
            <p:cNvSpPr/>
            <p:nvPr userDrawn="1"/>
          </p:nvSpPr>
          <p:spPr>
            <a:xfrm>
              <a:off x="-3319416" y="465323"/>
              <a:ext cx="3008779" cy="661851"/>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If necessary, delete the existing image</a:t>
              </a:r>
              <a:b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by using the </a:t>
              </a:r>
              <a:r>
                <a:rPr kumimoji="0" lang="en-GB"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‘Backspace key’</a:t>
              </a: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 Select the placeholder, go to the tab </a:t>
              </a:r>
              <a:r>
                <a:rPr kumimoji="0" lang="en-GB" sz="1200" b="1" i="0" u="none" strike="noStrike" kern="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rPr>
                <a:t>‘</a:t>
              </a:r>
              <a:r>
                <a:rPr kumimoji="0" lang="en-GB" sz="1200" b="1" i="0" u="none" strike="noStrike" kern="0" cap="none" spc="0" normalizeH="0" baseline="0" noProof="0" err="1">
                  <a:ln>
                    <a:noFill/>
                  </a:ln>
                  <a:solidFill>
                    <a:srgbClr val="000000"/>
                  </a:solidFill>
                  <a:effectLst/>
                  <a:uLnTx/>
                  <a:uFillTx/>
                  <a:latin typeface="Calibri" panose="020F0502020204030204" pitchFamily="34" charset="0"/>
                  <a:ea typeface="+mn-ea"/>
                  <a:cs typeface="Calibri" panose="020F0502020204030204" pitchFamily="34" charset="0"/>
                </a:rPr>
                <a:t>Slidebuilder</a:t>
              </a:r>
              <a:r>
                <a:rPr kumimoji="0" lang="en-GB" sz="1200" b="1" i="0" u="none" strike="noStrike" kern="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rPr>
                <a:t>’</a:t>
              </a: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 and click on the button </a:t>
              </a:r>
              <a:r>
                <a:rPr kumimoji="0" lang="en-GB" sz="1200" b="1" i="0" u="none" strike="noStrike" kern="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rPr>
                <a:t>‘Images’</a:t>
              </a:r>
              <a:r>
                <a:rPr kumimoji="0" lang="en-GB" sz="1200" b="0" i="0" u="none" strike="noStrike" kern="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rPr>
                <a:t>.</a:t>
              </a:r>
              <a:endPar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endParaRPr>
            </a:p>
          </p:txBody>
        </p:sp>
        <p:sp>
          <p:nvSpPr>
            <p:cNvPr id="86" name="Ovaal 85">
              <a:extLst>
                <a:ext uri="{FF2B5EF4-FFF2-40B4-BE49-F238E27FC236}">
                  <a16:creationId xmlns:a16="http://schemas.microsoft.com/office/drawing/2014/main" id="{631CFB36-FC63-2314-0830-ECD67A31D4F7}"/>
                </a:ext>
              </a:extLst>
            </p:cNvPr>
            <p:cNvSpPr/>
            <p:nvPr userDrawn="1"/>
          </p:nvSpPr>
          <p:spPr>
            <a:xfrm>
              <a:off x="-3603587" y="181118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rgbClr val="FFFFFF"/>
                  </a:solidFill>
                  <a:effectLst/>
                  <a:uLnTx/>
                  <a:uFillTx/>
                  <a:latin typeface="Calibri" panose="020F0502020204030204" pitchFamily="34" charset="0"/>
                  <a:cs typeface="Calibri" panose="020F0502020204030204" pitchFamily="34" charset="0"/>
                </a:rPr>
                <a:t>2</a:t>
              </a:r>
            </a:p>
          </p:txBody>
        </p:sp>
        <p:sp>
          <p:nvSpPr>
            <p:cNvPr id="87" name="Rechthoek 86">
              <a:extLst>
                <a:ext uri="{FF2B5EF4-FFF2-40B4-BE49-F238E27FC236}">
                  <a16:creationId xmlns:a16="http://schemas.microsoft.com/office/drawing/2014/main" id="{6A433E16-D55F-6A26-E221-E1FE49BB6539}"/>
                </a:ext>
              </a:extLst>
            </p:cNvPr>
            <p:cNvSpPr/>
            <p:nvPr userDrawn="1"/>
          </p:nvSpPr>
          <p:spPr>
            <a:xfrm>
              <a:off x="-3319415" y="1811185"/>
              <a:ext cx="2944682" cy="32633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Select the preferred category and image</a:t>
              </a:r>
              <a:b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and click on  </a:t>
              </a:r>
              <a:r>
                <a:rPr kumimoji="0" lang="en-GB"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‘Insert’</a:t>
              </a: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a:t>
              </a:r>
            </a:p>
          </p:txBody>
        </p:sp>
        <p:sp>
          <p:nvSpPr>
            <p:cNvPr id="88" name="Rechthoek 87">
              <a:extLst>
                <a:ext uri="{FF2B5EF4-FFF2-40B4-BE49-F238E27FC236}">
                  <a16:creationId xmlns:a16="http://schemas.microsoft.com/office/drawing/2014/main" id="{1DEC845A-700D-53AC-D941-196B6962BFF7}"/>
                </a:ext>
              </a:extLst>
            </p:cNvPr>
            <p:cNvSpPr/>
            <p:nvPr userDrawn="1"/>
          </p:nvSpPr>
          <p:spPr>
            <a:xfrm>
              <a:off x="-3319415" y="2245760"/>
              <a:ext cx="825500" cy="209550"/>
            </a:xfrm>
            <a:prstGeom prst="rect">
              <a:avLst/>
            </a:prstGeom>
            <a:solidFill>
              <a:srgbClr val="1FF52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1000" b="1" noProof="0">
                  <a:solidFill>
                    <a:srgbClr val="211F26"/>
                  </a:solidFill>
                  <a:latin typeface="Calibri" panose="020F0502020204030204" pitchFamily="34" charset="0"/>
                  <a:cs typeface="Calibri" panose="020F0502020204030204" pitchFamily="34" charset="0"/>
                </a:rPr>
                <a:t>Insert</a:t>
              </a:r>
            </a:p>
          </p:txBody>
        </p:sp>
        <p:sp>
          <p:nvSpPr>
            <p:cNvPr id="89" name="Ovaal 88">
              <a:extLst>
                <a:ext uri="{FF2B5EF4-FFF2-40B4-BE49-F238E27FC236}">
                  <a16:creationId xmlns:a16="http://schemas.microsoft.com/office/drawing/2014/main" id="{DA1CEFC5-651A-B9C0-96EB-904A660BB22E}"/>
                </a:ext>
              </a:extLst>
            </p:cNvPr>
            <p:cNvSpPr/>
            <p:nvPr userDrawn="1"/>
          </p:nvSpPr>
          <p:spPr>
            <a:xfrm>
              <a:off x="-3603587" y="2634834"/>
              <a:ext cx="180000" cy="180000"/>
            </a:xfrm>
            <a:prstGeom prst="ellipse">
              <a:avLst/>
            </a:prstGeom>
            <a:solidFill>
              <a:schemeClr val="accent1"/>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rgbClr val="FFFFFF"/>
                  </a:solidFill>
                  <a:effectLst/>
                  <a:uLnTx/>
                  <a:uFillTx/>
                  <a:latin typeface="Calibri" panose="020F0502020204030204" pitchFamily="34" charset="0"/>
                  <a:cs typeface="Calibri" panose="020F0502020204030204" pitchFamily="34" charset="0"/>
                </a:rPr>
                <a:t>3</a:t>
              </a:r>
            </a:p>
          </p:txBody>
        </p:sp>
        <p:sp>
          <p:nvSpPr>
            <p:cNvPr id="90" name="Rechthoek 89">
              <a:extLst>
                <a:ext uri="{FF2B5EF4-FFF2-40B4-BE49-F238E27FC236}">
                  <a16:creationId xmlns:a16="http://schemas.microsoft.com/office/drawing/2014/main" id="{C33C1B6E-3531-DE60-5AE4-6C1D4BD14FB1}"/>
                </a:ext>
              </a:extLst>
            </p:cNvPr>
            <p:cNvSpPr/>
            <p:nvPr userDrawn="1"/>
          </p:nvSpPr>
          <p:spPr>
            <a:xfrm>
              <a:off x="-3319415" y="2634835"/>
              <a:ext cx="2944682" cy="794165"/>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To scale or drag the image, go to the tab </a:t>
              </a:r>
              <a:r>
                <a:rPr kumimoji="0" lang="en-GB"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‘Picture Tools - Format’</a:t>
              </a: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 and click on</a:t>
              </a:r>
              <a:b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the button </a:t>
              </a:r>
              <a:r>
                <a:rPr kumimoji="0" lang="en-GB"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‘Crop’</a:t>
              </a: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 Scale the image itself with</a:t>
              </a:r>
              <a:b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the spheres and scale the image frame with the brackets.</a:t>
              </a:r>
            </a:p>
          </p:txBody>
        </p:sp>
        <p:grpSp>
          <p:nvGrpSpPr>
            <p:cNvPr id="91" name="Groep 90">
              <a:extLst>
                <a:ext uri="{FF2B5EF4-FFF2-40B4-BE49-F238E27FC236}">
                  <a16:creationId xmlns:a16="http://schemas.microsoft.com/office/drawing/2014/main" id="{7B7F83E2-7C20-2E11-9D89-BB70C2455D74}"/>
                </a:ext>
              </a:extLst>
            </p:cNvPr>
            <p:cNvGrpSpPr/>
            <p:nvPr userDrawn="1"/>
          </p:nvGrpSpPr>
          <p:grpSpPr>
            <a:xfrm>
              <a:off x="-3414453" y="3534339"/>
              <a:ext cx="514284" cy="506545"/>
              <a:chOff x="12617641" y="3403239"/>
              <a:chExt cx="752963" cy="741634"/>
            </a:xfrm>
          </p:grpSpPr>
          <p:grpSp>
            <p:nvGrpSpPr>
              <p:cNvPr id="108" name="Groep 107">
                <a:extLst>
                  <a:ext uri="{FF2B5EF4-FFF2-40B4-BE49-F238E27FC236}">
                    <a16:creationId xmlns:a16="http://schemas.microsoft.com/office/drawing/2014/main" id="{29AAA67C-F223-73A4-D5E0-02A7558D8672}"/>
                  </a:ext>
                </a:extLst>
              </p:cNvPr>
              <p:cNvGrpSpPr/>
              <p:nvPr userDrawn="1"/>
            </p:nvGrpSpPr>
            <p:grpSpPr>
              <a:xfrm>
                <a:off x="12771530" y="3403239"/>
                <a:ext cx="467176" cy="448491"/>
                <a:chOff x="12782157" y="3403239"/>
                <a:chExt cx="467176" cy="448491"/>
              </a:xfrm>
            </p:grpSpPr>
            <p:grpSp>
              <p:nvGrpSpPr>
                <p:cNvPr id="111" name="Groep 110">
                  <a:extLst>
                    <a:ext uri="{FF2B5EF4-FFF2-40B4-BE49-F238E27FC236}">
                      <a16:creationId xmlns:a16="http://schemas.microsoft.com/office/drawing/2014/main" id="{FB95DE48-3F92-48AD-A67E-94BFEBC11F92}"/>
                    </a:ext>
                  </a:extLst>
                </p:cNvPr>
                <p:cNvGrpSpPr/>
                <p:nvPr userDrawn="1"/>
              </p:nvGrpSpPr>
              <p:grpSpPr>
                <a:xfrm>
                  <a:off x="12782157" y="3403239"/>
                  <a:ext cx="412976" cy="396132"/>
                  <a:chOff x="13554906" y="3320109"/>
                  <a:chExt cx="443917" cy="425811"/>
                </a:xfrm>
              </p:grpSpPr>
              <p:grpSp>
                <p:nvGrpSpPr>
                  <p:cNvPr id="118" name="Groep 117">
                    <a:extLst>
                      <a:ext uri="{FF2B5EF4-FFF2-40B4-BE49-F238E27FC236}">
                        <a16:creationId xmlns:a16="http://schemas.microsoft.com/office/drawing/2014/main" id="{D4BC56F4-19AA-DDC2-F434-E9C553EAEB96}"/>
                      </a:ext>
                    </a:extLst>
                  </p:cNvPr>
                  <p:cNvGrpSpPr/>
                  <p:nvPr userDrawn="1"/>
                </p:nvGrpSpPr>
                <p:grpSpPr>
                  <a:xfrm>
                    <a:off x="13554906" y="3320109"/>
                    <a:ext cx="443917" cy="425811"/>
                    <a:chOff x="12909684" y="1276143"/>
                    <a:chExt cx="443917" cy="425811"/>
                  </a:xfrm>
                </p:grpSpPr>
                <p:sp>
                  <p:nvSpPr>
                    <p:cNvPr id="121" name="Rechthoek 120">
                      <a:extLst>
                        <a:ext uri="{FF2B5EF4-FFF2-40B4-BE49-F238E27FC236}">
                          <a16:creationId xmlns:a16="http://schemas.microsoft.com/office/drawing/2014/main" id="{E0C5DCC0-EC3F-1D09-C102-6862775BA716}"/>
                        </a:ext>
                      </a:extLst>
                    </p:cNvPr>
                    <p:cNvSpPr/>
                    <p:nvPr userDrawn="1"/>
                  </p:nvSpPr>
                  <p:spPr>
                    <a:xfrm>
                      <a:off x="12909689"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a:solidFill>
                          <a:srgbClr val="211F26"/>
                        </a:solidFill>
                        <a:latin typeface="Calibri" panose="020F0502020204030204" pitchFamily="34" charset="0"/>
                        <a:cs typeface="Calibri" panose="020F0502020204030204" pitchFamily="34" charset="0"/>
                      </a:endParaRPr>
                    </a:p>
                  </p:txBody>
                </p:sp>
                <p:sp>
                  <p:nvSpPr>
                    <p:cNvPr id="122" name="Rechthoek 121">
                      <a:extLst>
                        <a:ext uri="{FF2B5EF4-FFF2-40B4-BE49-F238E27FC236}">
                          <a16:creationId xmlns:a16="http://schemas.microsoft.com/office/drawing/2014/main" id="{26F2554D-7F66-99C1-3ECF-00CC96DF4A0F}"/>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a:solidFill>
                          <a:srgbClr val="211F26"/>
                        </a:solidFill>
                        <a:latin typeface="Calibri" panose="020F0502020204030204" pitchFamily="34" charset="0"/>
                        <a:cs typeface="Calibri" panose="020F0502020204030204" pitchFamily="34" charset="0"/>
                      </a:endParaRPr>
                    </a:p>
                  </p:txBody>
                </p:sp>
                <p:sp>
                  <p:nvSpPr>
                    <p:cNvPr id="123" name="Ovaal 122">
                      <a:extLst>
                        <a:ext uri="{FF2B5EF4-FFF2-40B4-BE49-F238E27FC236}">
                          <a16:creationId xmlns:a16="http://schemas.microsoft.com/office/drawing/2014/main" id="{5D737FB5-2818-78EB-ABC1-364E6216EE9E}"/>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a:solidFill>
                          <a:srgbClr val="211F26"/>
                        </a:solidFill>
                        <a:latin typeface="Calibri" panose="020F0502020204030204" pitchFamily="34" charset="0"/>
                        <a:cs typeface="Calibri" panose="020F0502020204030204" pitchFamily="34" charset="0"/>
                      </a:endParaRPr>
                    </a:p>
                  </p:txBody>
                </p:sp>
              </p:grpSp>
              <p:pic>
                <p:nvPicPr>
                  <p:cNvPr id="119" name="Afbeelding 118">
                    <a:extLst>
                      <a:ext uri="{FF2B5EF4-FFF2-40B4-BE49-F238E27FC236}">
                        <a16:creationId xmlns:a16="http://schemas.microsoft.com/office/drawing/2014/main" id="{C39DE5DF-3A5E-BE33-AB01-29BA644668E2}"/>
                      </a:ext>
                    </a:extLst>
                  </p:cNvPr>
                  <p:cNvPicPr>
                    <a:picLocks noChangeAspect="1"/>
                  </p:cNvPicPr>
                  <p:nvPr userDrawn="1"/>
                </p:nvPicPr>
                <p:blipFill>
                  <a:blip r:embed="rId3">
                    <a:duotone>
                      <a:prstClr val="black"/>
                      <a:srgbClr val="4D82B8">
                        <a:tint val="45000"/>
                        <a:satMod val="400000"/>
                      </a:srgbClr>
                    </a:duotone>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a:off x="13567296" y="3424991"/>
                    <a:ext cx="173367" cy="140220"/>
                  </a:xfrm>
                  <a:prstGeom prst="rect">
                    <a:avLst/>
                  </a:prstGeom>
                </p:spPr>
              </p:pic>
              <p:pic>
                <p:nvPicPr>
                  <p:cNvPr id="120" name="Afbeelding 119">
                    <a:extLst>
                      <a:ext uri="{FF2B5EF4-FFF2-40B4-BE49-F238E27FC236}">
                        <a16:creationId xmlns:a16="http://schemas.microsoft.com/office/drawing/2014/main" id="{078BAA7B-89A5-2344-E6DD-21A272A548CD}"/>
                      </a:ext>
                    </a:extLst>
                  </p:cNvPr>
                  <p:cNvPicPr>
                    <a:picLocks noChangeAspect="1"/>
                  </p:cNvPicPr>
                  <p:nvPr userDrawn="1"/>
                </p:nvPicPr>
                <p:blipFill>
                  <a:blip r:embed="rId3">
                    <a:duotone>
                      <a:prstClr val="black"/>
                      <a:srgbClr val="4D82B8">
                        <a:tint val="45000"/>
                        <a:satMod val="400000"/>
                      </a:srgbClr>
                    </a:duotone>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flipH="1">
                    <a:off x="13635599" y="3449265"/>
                    <a:ext cx="173367" cy="111424"/>
                  </a:xfrm>
                  <a:prstGeom prst="rect">
                    <a:avLst/>
                  </a:prstGeom>
                </p:spPr>
              </p:pic>
            </p:grpSp>
            <p:grpSp>
              <p:nvGrpSpPr>
                <p:cNvPr id="112" name="Groep 111">
                  <a:extLst>
                    <a:ext uri="{FF2B5EF4-FFF2-40B4-BE49-F238E27FC236}">
                      <a16:creationId xmlns:a16="http://schemas.microsoft.com/office/drawing/2014/main" id="{0157301A-237C-3636-20E9-A52E40E6DE76}"/>
                    </a:ext>
                  </a:extLst>
                </p:cNvPr>
                <p:cNvGrpSpPr/>
                <p:nvPr userDrawn="1"/>
              </p:nvGrpSpPr>
              <p:grpSpPr>
                <a:xfrm>
                  <a:off x="13103513" y="3705268"/>
                  <a:ext cx="145820" cy="146462"/>
                  <a:chOff x="13096169" y="3602278"/>
                  <a:chExt cx="145820" cy="146462"/>
                </a:xfrm>
              </p:grpSpPr>
              <p:sp>
                <p:nvSpPr>
                  <p:cNvPr id="116" name="Rechthoek 115">
                    <a:extLst>
                      <a:ext uri="{FF2B5EF4-FFF2-40B4-BE49-F238E27FC236}">
                        <a16:creationId xmlns:a16="http://schemas.microsoft.com/office/drawing/2014/main" id="{0283DDA1-6703-C48C-4CFB-F68486C667F6}"/>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a:solidFill>
                        <a:srgbClr val="211F26"/>
                      </a:solidFill>
                      <a:latin typeface="Calibri" panose="020F0502020204030204" pitchFamily="34" charset="0"/>
                      <a:cs typeface="Calibri" panose="020F0502020204030204" pitchFamily="34" charset="0"/>
                    </a:endParaRPr>
                  </a:p>
                </p:txBody>
              </p:sp>
              <p:sp>
                <p:nvSpPr>
                  <p:cNvPr id="117" name="Rechthoek 116">
                    <a:extLst>
                      <a:ext uri="{FF2B5EF4-FFF2-40B4-BE49-F238E27FC236}">
                        <a16:creationId xmlns:a16="http://schemas.microsoft.com/office/drawing/2014/main" id="{A52BBAE9-8E15-C56A-F221-593B9EA9BE36}"/>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a:solidFill>
                        <a:srgbClr val="211F26"/>
                      </a:solidFill>
                      <a:latin typeface="Calibri" panose="020F0502020204030204" pitchFamily="34" charset="0"/>
                      <a:cs typeface="Calibri" panose="020F0502020204030204" pitchFamily="34" charset="0"/>
                    </a:endParaRPr>
                  </a:p>
                </p:txBody>
              </p:sp>
            </p:grpSp>
            <p:grpSp>
              <p:nvGrpSpPr>
                <p:cNvPr id="113" name="Groep 112">
                  <a:extLst>
                    <a:ext uri="{FF2B5EF4-FFF2-40B4-BE49-F238E27FC236}">
                      <a16:creationId xmlns:a16="http://schemas.microsoft.com/office/drawing/2014/main" id="{0C1DC9EF-78CF-C5BA-EE14-9B82E2874B49}"/>
                    </a:ext>
                  </a:extLst>
                </p:cNvPr>
                <p:cNvGrpSpPr/>
                <p:nvPr userDrawn="1"/>
              </p:nvGrpSpPr>
              <p:grpSpPr>
                <a:xfrm rot="10800000">
                  <a:off x="13061402" y="3665637"/>
                  <a:ext cx="145820" cy="146462"/>
                  <a:chOff x="13096169" y="3602278"/>
                  <a:chExt cx="145820" cy="146462"/>
                </a:xfrm>
              </p:grpSpPr>
              <p:sp>
                <p:nvSpPr>
                  <p:cNvPr id="114" name="Rechthoek 113">
                    <a:extLst>
                      <a:ext uri="{FF2B5EF4-FFF2-40B4-BE49-F238E27FC236}">
                        <a16:creationId xmlns:a16="http://schemas.microsoft.com/office/drawing/2014/main" id="{562592FC-E0FA-25C7-ADDF-6744B77061D8}"/>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a:solidFill>
                        <a:srgbClr val="211F26"/>
                      </a:solidFill>
                      <a:latin typeface="Calibri" panose="020F0502020204030204" pitchFamily="34" charset="0"/>
                      <a:cs typeface="Calibri" panose="020F0502020204030204" pitchFamily="34" charset="0"/>
                    </a:endParaRPr>
                  </a:p>
                </p:txBody>
              </p:sp>
              <p:sp>
                <p:nvSpPr>
                  <p:cNvPr id="115" name="Rechthoek 114">
                    <a:extLst>
                      <a:ext uri="{FF2B5EF4-FFF2-40B4-BE49-F238E27FC236}">
                        <a16:creationId xmlns:a16="http://schemas.microsoft.com/office/drawing/2014/main" id="{AAF5DA0F-CDD1-101A-0DB1-52CEB747F7DC}"/>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a:solidFill>
                        <a:srgbClr val="211F26"/>
                      </a:solidFill>
                      <a:latin typeface="Calibri" panose="020F0502020204030204" pitchFamily="34" charset="0"/>
                      <a:cs typeface="Calibri" panose="020F0502020204030204" pitchFamily="34" charset="0"/>
                    </a:endParaRPr>
                  </a:p>
                </p:txBody>
              </p:sp>
            </p:grpSp>
          </p:grpSp>
          <p:sp>
            <p:nvSpPr>
              <p:cNvPr id="109" name="Rechthoek 108">
                <a:extLst>
                  <a:ext uri="{FF2B5EF4-FFF2-40B4-BE49-F238E27FC236}">
                    <a16:creationId xmlns:a16="http://schemas.microsoft.com/office/drawing/2014/main" id="{51927BA5-7D2B-62D4-1EEC-25D9822B25F8}"/>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900" b="0" noProof="0">
                    <a:solidFill>
                      <a:srgbClr val="211F26"/>
                    </a:solidFill>
                    <a:latin typeface="Calibri" panose="020F0502020204030204" pitchFamily="34" charset="0"/>
                    <a:cs typeface="Calibri" panose="020F0502020204030204" pitchFamily="34" charset="0"/>
                  </a:rPr>
                  <a:t>Crop</a:t>
                </a:r>
              </a:p>
            </p:txBody>
          </p:sp>
          <p:sp>
            <p:nvSpPr>
              <p:cNvPr id="110" name="Gelijkbenige driehoek 109">
                <a:extLst>
                  <a:ext uri="{FF2B5EF4-FFF2-40B4-BE49-F238E27FC236}">
                    <a16:creationId xmlns:a16="http://schemas.microsoft.com/office/drawing/2014/main" id="{9C4DB5B9-C29B-F554-1AE1-ED0B62499D8D}"/>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a:solidFill>
                    <a:srgbClr val="211F26"/>
                  </a:solidFill>
                  <a:latin typeface="Calibri" panose="020F0502020204030204" pitchFamily="34" charset="0"/>
                  <a:cs typeface="Calibri" panose="020F0502020204030204" pitchFamily="34" charset="0"/>
                </a:endParaRPr>
              </a:p>
            </p:txBody>
          </p:sp>
        </p:grpSp>
        <p:grpSp>
          <p:nvGrpSpPr>
            <p:cNvPr id="92" name="ICOON_info">
              <a:extLst>
                <a:ext uri="{FF2B5EF4-FFF2-40B4-BE49-F238E27FC236}">
                  <a16:creationId xmlns:a16="http://schemas.microsoft.com/office/drawing/2014/main" id="{927B7C24-7556-B2FC-42EF-CFFB93449A7D}"/>
                </a:ext>
              </a:extLst>
            </p:cNvPr>
            <p:cNvGrpSpPr/>
            <p:nvPr userDrawn="1"/>
          </p:nvGrpSpPr>
          <p:grpSpPr>
            <a:xfrm>
              <a:off x="-376736" y="4055594"/>
              <a:ext cx="283685" cy="283685"/>
              <a:chOff x="-510741" y="5913713"/>
              <a:chExt cx="267555" cy="267555"/>
            </a:xfrm>
          </p:grpSpPr>
          <p:sp>
            <p:nvSpPr>
              <p:cNvPr id="106" name="Ovaal 105">
                <a:extLst>
                  <a:ext uri="{FF2B5EF4-FFF2-40B4-BE49-F238E27FC236}">
                    <a16:creationId xmlns:a16="http://schemas.microsoft.com/office/drawing/2014/main" id="{F850452E-F6C9-FDC9-49D3-F0F1AA9A012D}"/>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a:latin typeface="Calibri" panose="020F0502020204030204" pitchFamily="34" charset="0"/>
                  <a:cs typeface="Calibri" panose="020F0502020204030204" pitchFamily="34" charset="0"/>
                </a:endParaRPr>
              </a:p>
            </p:txBody>
          </p:sp>
          <p:sp>
            <p:nvSpPr>
              <p:cNvPr id="107" name="Graphic 163" descr="Informatie">
                <a:extLst>
                  <a:ext uri="{FF2B5EF4-FFF2-40B4-BE49-F238E27FC236}">
                    <a16:creationId xmlns:a16="http://schemas.microsoft.com/office/drawing/2014/main" id="{A1B2C89E-F339-0F64-1409-25061150468D}"/>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lstStyle/>
              <a:p>
                <a:endParaRPr lang="en-GB" sz="2000" noProof="0">
                  <a:solidFill>
                    <a:srgbClr val="211F26"/>
                  </a:solidFill>
                  <a:latin typeface="Calibri" panose="020F0502020204030204" pitchFamily="34" charset="0"/>
                  <a:cs typeface="Calibri" panose="020F0502020204030204" pitchFamily="34" charset="0"/>
                </a:endParaRPr>
              </a:p>
            </p:txBody>
          </p:sp>
        </p:grpSp>
        <p:grpSp>
          <p:nvGrpSpPr>
            <p:cNvPr id="93" name="Groep 92">
              <a:extLst>
                <a:ext uri="{FF2B5EF4-FFF2-40B4-BE49-F238E27FC236}">
                  <a16:creationId xmlns:a16="http://schemas.microsoft.com/office/drawing/2014/main" id="{73919E27-6C9C-61C4-2E75-C9A91B9F772E}"/>
                </a:ext>
              </a:extLst>
            </p:cNvPr>
            <p:cNvGrpSpPr/>
            <p:nvPr userDrawn="1"/>
          </p:nvGrpSpPr>
          <p:grpSpPr>
            <a:xfrm>
              <a:off x="-938434" y="4364020"/>
              <a:ext cx="627798" cy="576693"/>
              <a:chOff x="-938434" y="4570310"/>
              <a:chExt cx="627798" cy="576693"/>
            </a:xfrm>
          </p:grpSpPr>
          <p:grpSp>
            <p:nvGrpSpPr>
              <p:cNvPr id="101" name="Inspireren">
                <a:extLst>
                  <a:ext uri="{FF2B5EF4-FFF2-40B4-BE49-F238E27FC236}">
                    <a16:creationId xmlns:a16="http://schemas.microsoft.com/office/drawing/2014/main" id="{A56FEAC9-F456-2161-DBCB-BC2601F8837D}"/>
                  </a:ext>
                </a:extLst>
              </p:cNvPr>
              <p:cNvGrpSpPr>
                <a:grpSpLocks noChangeAspect="1"/>
              </p:cNvGrpSpPr>
              <p:nvPr userDrawn="1"/>
            </p:nvGrpSpPr>
            <p:grpSpPr bwMode="auto">
              <a:xfrm>
                <a:off x="-716116" y="4570310"/>
                <a:ext cx="169778" cy="242385"/>
                <a:chOff x="4768" y="2783"/>
                <a:chExt cx="788" cy="1125"/>
              </a:xfrm>
              <a:gradFill>
                <a:gsLst>
                  <a:gs pos="0">
                    <a:srgbClr val="9D9FA1"/>
                  </a:gs>
                  <a:gs pos="70000">
                    <a:srgbClr val="211F26"/>
                  </a:gs>
                </a:gsLst>
                <a:lin ang="2700000" scaled="0"/>
              </a:gradFill>
            </p:grpSpPr>
            <p:sp>
              <p:nvSpPr>
                <p:cNvPr id="103" name="Freeform 12">
                  <a:extLst>
                    <a:ext uri="{FF2B5EF4-FFF2-40B4-BE49-F238E27FC236}">
                      <a16:creationId xmlns:a16="http://schemas.microsoft.com/office/drawing/2014/main" id="{408E73D9-E73A-323A-680E-675C427C2658}"/>
                    </a:ext>
                  </a:extLst>
                </p:cNvPr>
                <p:cNvSpPr>
                  <a:spLocks/>
                </p:cNvSpPr>
                <p:nvPr/>
              </p:nvSpPr>
              <p:spPr bwMode="auto">
                <a:xfrm>
                  <a:off x="5001" y="3186"/>
                  <a:ext cx="319" cy="288"/>
                </a:xfrm>
                <a:custGeom>
                  <a:avLst/>
                  <a:gdLst>
                    <a:gd name="T0" fmla="*/ 220 w 319"/>
                    <a:gd name="T1" fmla="*/ 288 h 288"/>
                    <a:gd name="T2" fmla="*/ 107 w 319"/>
                    <a:gd name="T3" fmla="*/ 288 h 288"/>
                    <a:gd name="T4" fmla="*/ 0 w 319"/>
                    <a:gd name="T5" fmla="*/ 0 h 288"/>
                    <a:gd name="T6" fmla="*/ 319 w 319"/>
                    <a:gd name="T7" fmla="*/ 0 h 288"/>
                    <a:gd name="T8" fmla="*/ 220 w 319"/>
                    <a:gd name="T9" fmla="*/ 288 h 288"/>
                  </a:gdLst>
                  <a:ahLst/>
                  <a:cxnLst>
                    <a:cxn ang="0">
                      <a:pos x="T0" y="T1"/>
                    </a:cxn>
                    <a:cxn ang="0">
                      <a:pos x="T2" y="T3"/>
                    </a:cxn>
                    <a:cxn ang="0">
                      <a:pos x="T4" y="T5"/>
                    </a:cxn>
                    <a:cxn ang="0">
                      <a:pos x="T6" y="T7"/>
                    </a:cxn>
                    <a:cxn ang="0">
                      <a:pos x="T8" y="T9"/>
                    </a:cxn>
                  </a:cxnLst>
                  <a:rect l="0" t="0" r="r" b="b"/>
                  <a:pathLst>
                    <a:path w="319" h="288">
                      <a:moveTo>
                        <a:pt x="220" y="288"/>
                      </a:moveTo>
                      <a:lnTo>
                        <a:pt x="107" y="288"/>
                      </a:lnTo>
                      <a:lnTo>
                        <a:pt x="0" y="0"/>
                      </a:lnTo>
                      <a:lnTo>
                        <a:pt x="319" y="0"/>
                      </a:lnTo>
                      <a:lnTo>
                        <a:pt x="220" y="288"/>
                      </a:lnTo>
                      <a:close/>
                    </a:path>
                  </a:pathLst>
                </a:custGeom>
                <a:solidFill>
                  <a:srgbClr val="1FF5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a:ln>
                      <a:noFill/>
                    </a:ln>
                    <a:solidFill>
                      <a:srgbClr val="211F26"/>
                    </a:solidFill>
                    <a:effectLst/>
                    <a:uLnTx/>
                    <a:uFillTx/>
                    <a:latin typeface="+mn-lt"/>
                  </a:endParaRPr>
                </a:p>
              </p:txBody>
            </p:sp>
            <p:sp>
              <p:nvSpPr>
                <p:cNvPr id="104" name="Freeform 13">
                  <a:extLst>
                    <a:ext uri="{FF2B5EF4-FFF2-40B4-BE49-F238E27FC236}">
                      <a16:creationId xmlns:a16="http://schemas.microsoft.com/office/drawing/2014/main" id="{4120C98E-DE1E-3BDC-4F89-D23A5396B90B}"/>
                    </a:ext>
                  </a:extLst>
                </p:cNvPr>
                <p:cNvSpPr>
                  <a:spLocks/>
                </p:cNvSpPr>
                <p:nvPr/>
              </p:nvSpPr>
              <p:spPr bwMode="auto">
                <a:xfrm>
                  <a:off x="5022" y="3796"/>
                  <a:ext cx="282" cy="112"/>
                </a:xfrm>
                <a:custGeom>
                  <a:avLst/>
                  <a:gdLst>
                    <a:gd name="T0" fmla="*/ 229 w 251"/>
                    <a:gd name="T1" fmla="*/ 70 h 100"/>
                    <a:gd name="T2" fmla="*/ 229 w 251"/>
                    <a:gd name="T3" fmla="*/ 69 h 100"/>
                    <a:gd name="T4" fmla="*/ 251 w 251"/>
                    <a:gd name="T5" fmla="*/ 0 h 100"/>
                    <a:gd name="T6" fmla="*/ 0 w 251"/>
                    <a:gd name="T7" fmla="*/ 0 h 100"/>
                    <a:gd name="T8" fmla="*/ 22 w 251"/>
                    <a:gd name="T9" fmla="*/ 69 h 100"/>
                    <a:gd name="T10" fmla="*/ 63 w 251"/>
                    <a:gd name="T11" fmla="*/ 100 h 100"/>
                    <a:gd name="T12" fmla="*/ 188 w 251"/>
                    <a:gd name="T13" fmla="*/ 100 h 100"/>
                    <a:gd name="T14" fmla="*/ 229 w 251"/>
                    <a:gd name="T15" fmla="*/ 71 h 100"/>
                    <a:gd name="T16" fmla="*/ 229 w 251"/>
                    <a:gd name="T17" fmla="*/ 71 h 100"/>
                    <a:gd name="T18" fmla="*/ 229 w 251"/>
                    <a:gd name="T19" fmla="*/ 7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 h="100">
                      <a:moveTo>
                        <a:pt x="229" y="70"/>
                      </a:moveTo>
                      <a:cubicBezTo>
                        <a:pt x="229" y="70"/>
                        <a:pt x="229" y="69"/>
                        <a:pt x="229" y="69"/>
                      </a:cubicBezTo>
                      <a:cubicBezTo>
                        <a:pt x="251" y="0"/>
                        <a:pt x="251" y="0"/>
                        <a:pt x="251" y="0"/>
                      </a:cubicBezTo>
                      <a:cubicBezTo>
                        <a:pt x="0" y="0"/>
                        <a:pt x="0" y="0"/>
                        <a:pt x="0" y="0"/>
                      </a:cubicBezTo>
                      <a:cubicBezTo>
                        <a:pt x="22" y="69"/>
                        <a:pt x="22" y="69"/>
                        <a:pt x="22" y="69"/>
                      </a:cubicBezTo>
                      <a:cubicBezTo>
                        <a:pt x="27" y="87"/>
                        <a:pt x="44" y="100"/>
                        <a:pt x="63" y="100"/>
                      </a:cubicBezTo>
                      <a:cubicBezTo>
                        <a:pt x="188" y="100"/>
                        <a:pt x="188" y="100"/>
                        <a:pt x="188" y="100"/>
                      </a:cubicBezTo>
                      <a:cubicBezTo>
                        <a:pt x="207" y="100"/>
                        <a:pt x="223" y="88"/>
                        <a:pt x="229" y="71"/>
                      </a:cubicBezTo>
                      <a:cubicBezTo>
                        <a:pt x="229" y="71"/>
                        <a:pt x="229" y="71"/>
                        <a:pt x="229" y="71"/>
                      </a:cubicBezTo>
                      <a:lnTo>
                        <a:pt x="229"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a:ln>
                      <a:noFill/>
                    </a:ln>
                    <a:solidFill>
                      <a:srgbClr val="211F26"/>
                    </a:solidFill>
                    <a:effectLst/>
                    <a:uLnTx/>
                    <a:uFillTx/>
                    <a:latin typeface="+mn-lt"/>
                  </a:endParaRPr>
                </a:p>
              </p:txBody>
            </p:sp>
            <p:sp>
              <p:nvSpPr>
                <p:cNvPr id="105" name="Freeform 14">
                  <a:extLst>
                    <a:ext uri="{FF2B5EF4-FFF2-40B4-BE49-F238E27FC236}">
                      <a16:creationId xmlns:a16="http://schemas.microsoft.com/office/drawing/2014/main" id="{BEAC32AD-2E47-C8BC-E9BB-892F1C8C3D1B}"/>
                    </a:ext>
                  </a:extLst>
                </p:cNvPr>
                <p:cNvSpPr>
                  <a:spLocks noEditPoints="1"/>
                </p:cNvSpPr>
                <p:nvPr/>
              </p:nvSpPr>
              <p:spPr bwMode="auto">
                <a:xfrm>
                  <a:off x="4768" y="2783"/>
                  <a:ext cx="788" cy="966"/>
                </a:xfrm>
                <a:custGeom>
                  <a:avLst/>
                  <a:gdLst>
                    <a:gd name="T0" fmla="*/ 351 w 702"/>
                    <a:gd name="T1" fmla="*/ 0 h 860"/>
                    <a:gd name="T2" fmla="*/ 0 w 702"/>
                    <a:gd name="T3" fmla="*/ 351 h 860"/>
                    <a:gd name="T4" fmla="*/ 134 w 702"/>
                    <a:gd name="T5" fmla="*/ 627 h 860"/>
                    <a:gd name="T6" fmla="*/ 165 w 702"/>
                    <a:gd name="T7" fmla="*/ 718 h 860"/>
                    <a:gd name="T8" fmla="*/ 266 w 702"/>
                    <a:gd name="T9" fmla="*/ 718 h 860"/>
                    <a:gd name="T10" fmla="*/ 266 w 702"/>
                    <a:gd name="T11" fmla="*/ 718 h 860"/>
                    <a:gd name="T12" fmla="*/ 434 w 702"/>
                    <a:gd name="T13" fmla="*/ 718 h 860"/>
                    <a:gd name="T14" fmla="*/ 419 w 702"/>
                    <a:gd name="T15" fmla="*/ 760 h 860"/>
                    <a:gd name="T16" fmla="*/ 284 w 702"/>
                    <a:gd name="T17" fmla="*/ 760 h 860"/>
                    <a:gd name="T18" fmla="*/ 284 w 702"/>
                    <a:gd name="T19" fmla="*/ 760 h 860"/>
                    <a:gd name="T20" fmla="*/ 179 w 702"/>
                    <a:gd name="T21" fmla="*/ 760 h 860"/>
                    <a:gd name="T22" fmla="*/ 212 w 702"/>
                    <a:gd name="T23" fmla="*/ 860 h 860"/>
                    <a:gd name="T24" fmla="*/ 212 w 702"/>
                    <a:gd name="T25" fmla="*/ 860 h 860"/>
                    <a:gd name="T26" fmla="*/ 216 w 702"/>
                    <a:gd name="T27" fmla="*/ 860 h 860"/>
                    <a:gd name="T28" fmla="*/ 488 w 702"/>
                    <a:gd name="T29" fmla="*/ 860 h 860"/>
                    <a:gd name="T30" fmla="*/ 491 w 702"/>
                    <a:gd name="T31" fmla="*/ 860 h 860"/>
                    <a:gd name="T32" fmla="*/ 570 w 702"/>
                    <a:gd name="T33" fmla="*/ 625 h 860"/>
                    <a:gd name="T34" fmla="*/ 702 w 702"/>
                    <a:gd name="T35" fmla="*/ 351 h 860"/>
                    <a:gd name="T36" fmla="*/ 351 w 702"/>
                    <a:gd name="T37" fmla="*/ 0 h 860"/>
                    <a:gd name="T38" fmla="*/ 587 w 702"/>
                    <a:gd name="T39" fmla="*/ 438 h 860"/>
                    <a:gd name="T40" fmla="*/ 485 w 702"/>
                    <a:gd name="T41" fmla="*/ 563 h 860"/>
                    <a:gd name="T42" fmla="*/ 454 w 702"/>
                    <a:gd name="T43" fmla="*/ 658 h 860"/>
                    <a:gd name="T44" fmla="*/ 250 w 702"/>
                    <a:gd name="T45" fmla="*/ 658 h 860"/>
                    <a:gd name="T46" fmla="*/ 219 w 702"/>
                    <a:gd name="T47" fmla="*/ 565 h 860"/>
                    <a:gd name="T48" fmla="*/ 115 w 702"/>
                    <a:gd name="T49" fmla="*/ 439 h 860"/>
                    <a:gd name="T50" fmla="*/ 99 w 702"/>
                    <a:gd name="T51" fmla="*/ 351 h 860"/>
                    <a:gd name="T52" fmla="*/ 351 w 702"/>
                    <a:gd name="T53" fmla="*/ 99 h 860"/>
                    <a:gd name="T54" fmla="*/ 603 w 702"/>
                    <a:gd name="T55" fmla="*/ 351 h 860"/>
                    <a:gd name="T56" fmla="*/ 587 w 702"/>
                    <a:gd name="T57" fmla="*/ 438 h 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02" h="860">
                      <a:moveTo>
                        <a:pt x="351" y="0"/>
                      </a:moveTo>
                      <a:cubicBezTo>
                        <a:pt x="157" y="0"/>
                        <a:pt x="0" y="157"/>
                        <a:pt x="0" y="351"/>
                      </a:cubicBezTo>
                      <a:cubicBezTo>
                        <a:pt x="0" y="463"/>
                        <a:pt x="52" y="562"/>
                        <a:pt x="134" y="627"/>
                      </a:cubicBezTo>
                      <a:cubicBezTo>
                        <a:pt x="165" y="718"/>
                        <a:pt x="165" y="718"/>
                        <a:pt x="165" y="718"/>
                      </a:cubicBezTo>
                      <a:cubicBezTo>
                        <a:pt x="266" y="718"/>
                        <a:pt x="266" y="718"/>
                        <a:pt x="266" y="718"/>
                      </a:cubicBezTo>
                      <a:cubicBezTo>
                        <a:pt x="266" y="718"/>
                        <a:pt x="266" y="718"/>
                        <a:pt x="266" y="718"/>
                      </a:cubicBezTo>
                      <a:cubicBezTo>
                        <a:pt x="434" y="718"/>
                        <a:pt x="434" y="718"/>
                        <a:pt x="434" y="718"/>
                      </a:cubicBezTo>
                      <a:cubicBezTo>
                        <a:pt x="419" y="760"/>
                        <a:pt x="419" y="760"/>
                        <a:pt x="419" y="760"/>
                      </a:cubicBezTo>
                      <a:cubicBezTo>
                        <a:pt x="284" y="760"/>
                        <a:pt x="284" y="760"/>
                        <a:pt x="284" y="760"/>
                      </a:cubicBezTo>
                      <a:cubicBezTo>
                        <a:pt x="284" y="760"/>
                        <a:pt x="284" y="760"/>
                        <a:pt x="284" y="760"/>
                      </a:cubicBezTo>
                      <a:cubicBezTo>
                        <a:pt x="179" y="760"/>
                        <a:pt x="179" y="760"/>
                        <a:pt x="179" y="760"/>
                      </a:cubicBezTo>
                      <a:cubicBezTo>
                        <a:pt x="212" y="860"/>
                        <a:pt x="212" y="860"/>
                        <a:pt x="212" y="860"/>
                      </a:cubicBezTo>
                      <a:cubicBezTo>
                        <a:pt x="212" y="860"/>
                        <a:pt x="212" y="860"/>
                        <a:pt x="212" y="860"/>
                      </a:cubicBezTo>
                      <a:cubicBezTo>
                        <a:pt x="216" y="860"/>
                        <a:pt x="216" y="860"/>
                        <a:pt x="216" y="860"/>
                      </a:cubicBezTo>
                      <a:cubicBezTo>
                        <a:pt x="488" y="860"/>
                        <a:pt x="488" y="860"/>
                        <a:pt x="488" y="860"/>
                      </a:cubicBezTo>
                      <a:cubicBezTo>
                        <a:pt x="491" y="860"/>
                        <a:pt x="491" y="860"/>
                        <a:pt x="491" y="860"/>
                      </a:cubicBezTo>
                      <a:cubicBezTo>
                        <a:pt x="570" y="625"/>
                        <a:pt x="570" y="625"/>
                        <a:pt x="570" y="625"/>
                      </a:cubicBezTo>
                      <a:cubicBezTo>
                        <a:pt x="651" y="560"/>
                        <a:pt x="702" y="461"/>
                        <a:pt x="702" y="351"/>
                      </a:cubicBezTo>
                      <a:cubicBezTo>
                        <a:pt x="702" y="157"/>
                        <a:pt x="545" y="0"/>
                        <a:pt x="351" y="0"/>
                      </a:cubicBezTo>
                      <a:close/>
                      <a:moveTo>
                        <a:pt x="587" y="438"/>
                      </a:moveTo>
                      <a:cubicBezTo>
                        <a:pt x="568" y="490"/>
                        <a:pt x="531" y="534"/>
                        <a:pt x="485" y="563"/>
                      </a:cubicBezTo>
                      <a:cubicBezTo>
                        <a:pt x="454" y="658"/>
                        <a:pt x="454" y="658"/>
                        <a:pt x="454" y="658"/>
                      </a:cubicBezTo>
                      <a:cubicBezTo>
                        <a:pt x="250" y="658"/>
                        <a:pt x="250" y="658"/>
                        <a:pt x="250" y="658"/>
                      </a:cubicBezTo>
                      <a:cubicBezTo>
                        <a:pt x="219" y="565"/>
                        <a:pt x="219" y="565"/>
                        <a:pt x="219" y="565"/>
                      </a:cubicBezTo>
                      <a:cubicBezTo>
                        <a:pt x="172" y="536"/>
                        <a:pt x="135" y="491"/>
                        <a:pt x="115" y="439"/>
                      </a:cubicBezTo>
                      <a:cubicBezTo>
                        <a:pt x="105" y="411"/>
                        <a:pt x="99" y="382"/>
                        <a:pt x="99" y="351"/>
                      </a:cubicBezTo>
                      <a:cubicBezTo>
                        <a:pt x="99" y="212"/>
                        <a:pt x="212" y="99"/>
                        <a:pt x="351" y="99"/>
                      </a:cubicBezTo>
                      <a:cubicBezTo>
                        <a:pt x="490" y="99"/>
                        <a:pt x="603" y="212"/>
                        <a:pt x="603" y="351"/>
                      </a:cubicBezTo>
                      <a:cubicBezTo>
                        <a:pt x="603" y="381"/>
                        <a:pt x="597" y="411"/>
                        <a:pt x="587" y="4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a:ln>
                      <a:noFill/>
                    </a:ln>
                    <a:solidFill>
                      <a:srgbClr val="211F26"/>
                    </a:solidFill>
                    <a:effectLst/>
                    <a:uLnTx/>
                    <a:uFillTx/>
                    <a:latin typeface="+mn-lt"/>
                  </a:endParaRPr>
                </a:p>
              </p:txBody>
            </p:sp>
          </p:grpSp>
          <p:sp>
            <p:nvSpPr>
              <p:cNvPr id="102" name="Tekstvak 101">
                <a:extLst>
                  <a:ext uri="{FF2B5EF4-FFF2-40B4-BE49-F238E27FC236}">
                    <a16:creationId xmlns:a16="http://schemas.microsoft.com/office/drawing/2014/main" id="{A20B88DA-28C4-047C-E1AD-E6F25954D891}"/>
                  </a:ext>
                </a:extLst>
              </p:cNvPr>
              <p:cNvSpPr txBox="1"/>
              <p:nvPr userDrawn="1"/>
            </p:nvSpPr>
            <p:spPr>
              <a:xfrm>
                <a:off x="-938434" y="4824764"/>
                <a:ext cx="627798" cy="322239"/>
              </a:xfrm>
              <a:prstGeom prst="rect">
                <a:avLst/>
              </a:prstGeom>
              <a:noFill/>
            </p:spPr>
            <p:txBody>
              <a:bodyPr wrap="square" lIns="0" tIns="0" rIns="0" bIns="0" rtlCol="0" anchor="ctr">
                <a:noAutofit/>
              </a:bodyPr>
              <a:lstStyle/>
              <a:p>
                <a:pPr marL="0" marR="0" lvl="0" indent="0" algn="ctr" defTabSz="914400" rtl="0" eaLnBrk="1" fontAlgn="auto" latinLnBrk="0" hangingPunct="1">
                  <a:lnSpc>
                    <a:spcPct val="90000"/>
                  </a:lnSpc>
                  <a:spcBef>
                    <a:spcPts val="600"/>
                  </a:spcBef>
                  <a:spcAft>
                    <a:spcPts val="600"/>
                  </a:spcAft>
                  <a:buClrTx/>
                  <a:buSzTx/>
                  <a:buFontTx/>
                  <a:buNone/>
                  <a:tabLst/>
                  <a:defRPr/>
                </a:pPr>
                <a:r>
                  <a:rPr kumimoji="0" lang="en-GB" sz="1000" b="0" i="0" u="none" strike="noStrike" kern="0" cap="none" spc="0" normalizeH="0" baseline="0" noProof="0">
                    <a:ln>
                      <a:noFill/>
                    </a:ln>
                    <a:solidFill>
                      <a:srgbClr val="211F26"/>
                    </a:solidFill>
                    <a:effectLst/>
                    <a:uLnTx/>
                    <a:uFillTx/>
                    <a:latin typeface="Calibri" panose="020F0502020204030204" pitchFamily="34" charset="0"/>
                    <a:ea typeface="+mn-ea"/>
                    <a:cs typeface="Calibri" panose="020F0502020204030204" pitchFamily="34" charset="0"/>
                  </a:rPr>
                  <a:t>Inspiration</a:t>
                </a:r>
              </a:p>
            </p:txBody>
          </p:sp>
        </p:grpSp>
        <p:grpSp>
          <p:nvGrpSpPr>
            <p:cNvPr id="94" name="Groep 93">
              <a:extLst>
                <a:ext uri="{FF2B5EF4-FFF2-40B4-BE49-F238E27FC236}">
                  <a16:creationId xmlns:a16="http://schemas.microsoft.com/office/drawing/2014/main" id="{8FCFFDDF-CC44-2763-481A-7B82EE994F83}"/>
                </a:ext>
              </a:extLst>
            </p:cNvPr>
            <p:cNvGrpSpPr/>
            <p:nvPr userDrawn="1"/>
          </p:nvGrpSpPr>
          <p:grpSpPr>
            <a:xfrm>
              <a:off x="-3365484" y="1226982"/>
              <a:ext cx="446937" cy="406485"/>
              <a:chOff x="-3563526" y="1409294"/>
              <a:chExt cx="354190" cy="322133"/>
            </a:xfrm>
          </p:grpSpPr>
          <p:grpSp>
            <p:nvGrpSpPr>
              <p:cNvPr id="95" name="Groep 94">
                <a:extLst>
                  <a:ext uri="{FF2B5EF4-FFF2-40B4-BE49-F238E27FC236}">
                    <a16:creationId xmlns:a16="http://schemas.microsoft.com/office/drawing/2014/main" id="{D546A845-3E31-12D3-FF3E-79FEAD059E0C}"/>
                  </a:ext>
                </a:extLst>
              </p:cNvPr>
              <p:cNvGrpSpPr/>
              <p:nvPr userDrawn="1"/>
            </p:nvGrpSpPr>
            <p:grpSpPr>
              <a:xfrm>
                <a:off x="-3499992" y="1409294"/>
                <a:ext cx="225195" cy="195499"/>
                <a:chOff x="8987389" y="1361199"/>
                <a:chExt cx="2200275" cy="1914525"/>
              </a:xfrm>
            </p:grpSpPr>
            <p:sp>
              <p:nvSpPr>
                <p:cNvPr id="97" name="Vrije vorm: vorm 96">
                  <a:extLst>
                    <a:ext uri="{FF2B5EF4-FFF2-40B4-BE49-F238E27FC236}">
                      <a16:creationId xmlns:a16="http://schemas.microsoft.com/office/drawing/2014/main" id="{5FE1300F-258F-D081-A223-17087BF1D2A0}"/>
                    </a:ext>
                  </a:extLst>
                </p:cNvPr>
                <p:cNvSpPr/>
                <p:nvPr/>
              </p:nvSpPr>
              <p:spPr>
                <a:xfrm>
                  <a:off x="9363620" y="1831738"/>
                  <a:ext cx="371477" cy="371472"/>
                </a:xfrm>
                <a:custGeom>
                  <a:avLst/>
                  <a:gdLst>
                    <a:gd name="connsiteX0" fmla="*/ 369094 w 371475"/>
                    <a:gd name="connsiteY0" fmla="*/ 188119 h 371475"/>
                    <a:gd name="connsiteX1" fmla="*/ 188119 w 371475"/>
                    <a:gd name="connsiteY1" fmla="*/ 369094 h 371475"/>
                    <a:gd name="connsiteX2" fmla="*/ 7144 w 371475"/>
                    <a:gd name="connsiteY2" fmla="*/ 188119 h 371475"/>
                    <a:gd name="connsiteX3" fmla="*/ 188119 w 371475"/>
                    <a:gd name="connsiteY3" fmla="*/ 7144 h 371475"/>
                    <a:gd name="connsiteX4" fmla="*/ 369094 w 371475"/>
                    <a:gd name="connsiteY4" fmla="*/ 188119 h 371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475" h="371475">
                      <a:moveTo>
                        <a:pt x="369094" y="188119"/>
                      </a:moveTo>
                      <a:cubicBezTo>
                        <a:pt x="369094" y="288068"/>
                        <a:pt x="288068" y="369094"/>
                        <a:pt x="188119" y="369094"/>
                      </a:cubicBezTo>
                      <a:cubicBezTo>
                        <a:pt x="88169" y="369094"/>
                        <a:pt x="7144" y="288068"/>
                        <a:pt x="7144" y="188119"/>
                      </a:cubicBezTo>
                      <a:cubicBezTo>
                        <a:pt x="7144" y="88169"/>
                        <a:pt x="88169" y="7144"/>
                        <a:pt x="188119" y="7144"/>
                      </a:cubicBezTo>
                      <a:cubicBezTo>
                        <a:pt x="288068" y="7144"/>
                        <a:pt x="369094" y="88169"/>
                        <a:pt x="369094" y="188119"/>
                      </a:cubicBezTo>
                      <a:close/>
                    </a:path>
                  </a:pathLst>
                </a:custGeom>
                <a:solidFill>
                  <a:srgbClr val="1FF524"/>
                </a:solidFill>
                <a:ln w="9525" cap="flat">
                  <a:noFill/>
                  <a:prstDash val="solid"/>
                  <a:miter/>
                </a:ln>
              </p:spPr>
              <p:txBody>
                <a:bodyPr rtlCol="0" anchor="ctr"/>
                <a:lstStyle/>
                <a:p>
                  <a:pPr defTabSz="995469"/>
                  <a:endParaRPr lang="en-GB" sz="7200" noProof="0">
                    <a:solidFill>
                      <a:srgbClr val="211F26"/>
                    </a:solidFill>
                    <a:latin typeface="+mn-lt"/>
                  </a:endParaRPr>
                </a:p>
              </p:txBody>
            </p:sp>
            <p:grpSp>
              <p:nvGrpSpPr>
                <p:cNvPr id="98" name="Groep 97">
                  <a:extLst>
                    <a:ext uri="{FF2B5EF4-FFF2-40B4-BE49-F238E27FC236}">
                      <a16:creationId xmlns:a16="http://schemas.microsoft.com/office/drawing/2014/main" id="{FC6C973D-E1AD-29D5-8112-8104F5A5FF77}"/>
                    </a:ext>
                  </a:extLst>
                </p:cNvPr>
                <p:cNvGrpSpPr/>
                <p:nvPr/>
              </p:nvGrpSpPr>
              <p:grpSpPr>
                <a:xfrm>
                  <a:off x="8987389" y="1361199"/>
                  <a:ext cx="2200275" cy="1914525"/>
                  <a:chOff x="8987389" y="1361199"/>
                  <a:chExt cx="2200275" cy="1914525"/>
                </a:xfrm>
                <a:gradFill>
                  <a:gsLst>
                    <a:gs pos="0">
                      <a:srgbClr val="9D9FA1"/>
                    </a:gs>
                    <a:gs pos="70000">
                      <a:srgbClr val="211F26"/>
                    </a:gs>
                  </a:gsLst>
                  <a:lin ang="2700000" scaled="0"/>
                </a:gradFill>
              </p:grpSpPr>
              <p:sp>
                <p:nvSpPr>
                  <p:cNvPr id="99" name="Vrije vorm: vorm 98">
                    <a:extLst>
                      <a:ext uri="{FF2B5EF4-FFF2-40B4-BE49-F238E27FC236}">
                        <a16:creationId xmlns:a16="http://schemas.microsoft.com/office/drawing/2014/main" id="{121C7409-EF24-39F1-B6DC-6C64655051AB}"/>
                      </a:ext>
                    </a:extLst>
                  </p:cNvPr>
                  <p:cNvSpPr/>
                  <p:nvPr/>
                </p:nvSpPr>
                <p:spPr>
                  <a:xfrm>
                    <a:off x="8987389" y="1361199"/>
                    <a:ext cx="2200275" cy="1914525"/>
                  </a:xfrm>
                  <a:custGeom>
                    <a:avLst/>
                    <a:gdLst>
                      <a:gd name="connsiteX0" fmla="*/ 7144 w 2200275"/>
                      <a:gd name="connsiteY0" fmla="*/ 7144 h 1914525"/>
                      <a:gd name="connsiteX1" fmla="*/ 7144 w 2200275"/>
                      <a:gd name="connsiteY1" fmla="*/ 245269 h 1914525"/>
                      <a:gd name="connsiteX2" fmla="*/ 432911 w 2200275"/>
                      <a:gd name="connsiteY2" fmla="*/ 245269 h 1914525"/>
                      <a:gd name="connsiteX3" fmla="*/ 432911 w 2200275"/>
                      <a:gd name="connsiteY3" fmla="*/ 245269 h 1914525"/>
                      <a:gd name="connsiteX4" fmla="*/ 1959769 w 2200275"/>
                      <a:gd name="connsiteY4" fmla="*/ 245269 h 1914525"/>
                      <a:gd name="connsiteX5" fmla="*/ 1959769 w 2200275"/>
                      <a:gd name="connsiteY5" fmla="*/ 1674019 h 1914525"/>
                      <a:gd name="connsiteX6" fmla="*/ 245269 w 2200275"/>
                      <a:gd name="connsiteY6" fmla="*/ 1674019 h 1914525"/>
                      <a:gd name="connsiteX7" fmla="*/ 245269 w 2200275"/>
                      <a:gd name="connsiteY7" fmla="*/ 350044 h 1914525"/>
                      <a:gd name="connsiteX8" fmla="*/ 7144 w 2200275"/>
                      <a:gd name="connsiteY8" fmla="*/ 350044 h 1914525"/>
                      <a:gd name="connsiteX9" fmla="*/ 7144 w 2200275"/>
                      <a:gd name="connsiteY9" fmla="*/ 1912144 h 1914525"/>
                      <a:gd name="connsiteX10" fmla="*/ 2197894 w 2200275"/>
                      <a:gd name="connsiteY10" fmla="*/ 1912144 h 1914525"/>
                      <a:gd name="connsiteX11" fmla="*/ 2197894 w 2200275"/>
                      <a:gd name="connsiteY11" fmla="*/ 7144 h 191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0275" h="1914525">
                        <a:moveTo>
                          <a:pt x="7144" y="7144"/>
                        </a:moveTo>
                        <a:lnTo>
                          <a:pt x="7144" y="245269"/>
                        </a:lnTo>
                        <a:lnTo>
                          <a:pt x="432911" y="245269"/>
                        </a:lnTo>
                        <a:lnTo>
                          <a:pt x="432911" y="245269"/>
                        </a:lnTo>
                        <a:lnTo>
                          <a:pt x="1959769" y="245269"/>
                        </a:lnTo>
                        <a:lnTo>
                          <a:pt x="1959769" y="1674019"/>
                        </a:lnTo>
                        <a:lnTo>
                          <a:pt x="245269" y="1674019"/>
                        </a:lnTo>
                        <a:lnTo>
                          <a:pt x="245269" y="350044"/>
                        </a:lnTo>
                        <a:lnTo>
                          <a:pt x="7144" y="350044"/>
                        </a:lnTo>
                        <a:lnTo>
                          <a:pt x="7144" y="1912144"/>
                        </a:lnTo>
                        <a:lnTo>
                          <a:pt x="2197894" y="1912144"/>
                        </a:lnTo>
                        <a:lnTo>
                          <a:pt x="2197894" y="7144"/>
                        </a:lnTo>
                        <a:close/>
                      </a:path>
                    </a:pathLst>
                  </a:custGeom>
                  <a:grpFill/>
                  <a:ln w="9525" cap="flat">
                    <a:noFill/>
                    <a:prstDash val="solid"/>
                    <a:miter/>
                  </a:ln>
                </p:spPr>
                <p:txBody>
                  <a:bodyPr rtlCol="0" anchor="ctr"/>
                  <a:lstStyle/>
                  <a:p>
                    <a:pPr defTabSz="995469"/>
                    <a:endParaRPr lang="en-GB" sz="7200" noProof="0">
                      <a:solidFill>
                        <a:srgbClr val="211F26"/>
                      </a:solidFill>
                      <a:latin typeface="+mn-lt"/>
                    </a:endParaRPr>
                  </a:p>
                </p:txBody>
              </p:sp>
              <p:sp>
                <p:nvSpPr>
                  <p:cNvPr id="100" name="Vrije vorm: vorm 99">
                    <a:extLst>
                      <a:ext uri="{FF2B5EF4-FFF2-40B4-BE49-F238E27FC236}">
                        <a16:creationId xmlns:a16="http://schemas.microsoft.com/office/drawing/2014/main" id="{A456A402-D2A3-8D47-61E7-D02222839B5A}"/>
                      </a:ext>
                    </a:extLst>
                  </p:cNvPr>
                  <p:cNvSpPr/>
                  <p:nvPr/>
                </p:nvSpPr>
                <p:spPr>
                  <a:xfrm>
                    <a:off x="9362668" y="1953652"/>
                    <a:ext cx="1438273" cy="885828"/>
                  </a:xfrm>
                  <a:custGeom>
                    <a:avLst/>
                    <a:gdLst>
                      <a:gd name="connsiteX0" fmla="*/ 1070134 w 1438275"/>
                      <a:gd name="connsiteY0" fmla="*/ 7144 h 885825"/>
                      <a:gd name="connsiteX1" fmla="*/ 801529 w 1438275"/>
                      <a:gd name="connsiteY1" fmla="*/ 275749 h 885825"/>
                      <a:gd name="connsiteX2" fmla="*/ 662464 w 1438275"/>
                      <a:gd name="connsiteY2" fmla="*/ 137636 h 885825"/>
                      <a:gd name="connsiteX3" fmla="*/ 7144 w 1438275"/>
                      <a:gd name="connsiteY3" fmla="*/ 784384 h 885825"/>
                      <a:gd name="connsiteX4" fmla="*/ 108109 w 1438275"/>
                      <a:gd name="connsiteY4" fmla="*/ 885349 h 885825"/>
                      <a:gd name="connsiteX5" fmla="*/ 662464 w 1438275"/>
                      <a:gd name="connsiteY5" fmla="*/ 338614 h 885825"/>
                      <a:gd name="connsiteX6" fmla="*/ 928211 w 1438275"/>
                      <a:gd name="connsiteY6" fmla="*/ 605314 h 885825"/>
                      <a:gd name="connsiteX7" fmla="*/ 1029176 w 1438275"/>
                      <a:gd name="connsiteY7" fmla="*/ 503396 h 885825"/>
                      <a:gd name="connsiteX8" fmla="*/ 902494 w 1438275"/>
                      <a:gd name="connsiteY8" fmla="*/ 376714 h 885825"/>
                      <a:gd name="connsiteX9" fmla="*/ 1070134 w 1438275"/>
                      <a:gd name="connsiteY9" fmla="*/ 209074 h 885825"/>
                      <a:gd name="connsiteX10" fmla="*/ 1337786 w 1438275"/>
                      <a:gd name="connsiteY10" fmla="*/ 480536 h 885825"/>
                      <a:gd name="connsiteX11" fmla="*/ 1438751 w 1438275"/>
                      <a:gd name="connsiteY11" fmla="*/ 378619 h 88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38275" h="885825">
                        <a:moveTo>
                          <a:pt x="1070134" y="7144"/>
                        </a:moveTo>
                        <a:lnTo>
                          <a:pt x="801529" y="275749"/>
                        </a:lnTo>
                        <a:lnTo>
                          <a:pt x="662464" y="137636"/>
                        </a:lnTo>
                        <a:lnTo>
                          <a:pt x="7144" y="784384"/>
                        </a:lnTo>
                        <a:lnTo>
                          <a:pt x="108109" y="885349"/>
                        </a:lnTo>
                        <a:lnTo>
                          <a:pt x="662464" y="338614"/>
                        </a:lnTo>
                        <a:lnTo>
                          <a:pt x="928211" y="605314"/>
                        </a:lnTo>
                        <a:lnTo>
                          <a:pt x="1029176" y="503396"/>
                        </a:lnTo>
                        <a:lnTo>
                          <a:pt x="902494" y="376714"/>
                        </a:lnTo>
                        <a:lnTo>
                          <a:pt x="1070134" y="209074"/>
                        </a:lnTo>
                        <a:lnTo>
                          <a:pt x="1337786" y="480536"/>
                        </a:lnTo>
                        <a:lnTo>
                          <a:pt x="1438751" y="378619"/>
                        </a:lnTo>
                        <a:close/>
                      </a:path>
                    </a:pathLst>
                  </a:custGeom>
                  <a:grpFill/>
                  <a:ln w="9525" cap="flat">
                    <a:noFill/>
                    <a:prstDash val="solid"/>
                    <a:miter/>
                  </a:ln>
                </p:spPr>
                <p:txBody>
                  <a:bodyPr rtlCol="0" anchor="ctr"/>
                  <a:lstStyle/>
                  <a:p>
                    <a:pPr defTabSz="995469"/>
                    <a:endParaRPr lang="en-GB" sz="7200" noProof="0">
                      <a:solidFill>
                        <a:srgbClr val="211F26"/>
                      </a:solidFill>
                      <a:latin typeface="+mn-lt"/>
                    </a:endParaRPr>
                  </a:p>
                </p:txBody>
              </p:sp>
            </p:grpSp>
          </p:grpSp>
          <p:sp>
            <p:nvSpPr>
              <p:cNvPr id="96" name="Tekstvak 95">
                <a:extLst>
                  <a:ext uri="{FF2B5EF4-FFF2-40B4-BE49-F238E27FC236}">
                    <a16:creationId xmlns:a16="http://schemas.microsoft.com/office/drawing/2014/main" id="{BE573346-F228-F936-4C34-78F7BCB72B3A}"/>
                  </a:ext>
                </a:extLst>
              </p:cNvPr>
              <p:cNvSpPr txBox="1"/>
              <p:nvPr userDrawn="1"/>
            </p:nvSpPr>
            <p:spPr>
              <a:xfrm>
                <a:off x="-3563526" y="1617700"/>
                <a:ext cx="354190" cy="113727"/>
              </a:xfrm>
              <a:prstGeom prst="rect">
                <a:avLst/>
              </a:prstGeom>
              <a:noFill/>
            </p:spPr>
            <p:txBody>
              <a:bodyPr wrap="square" lIns="0" tIns="18000" rIns="0" bIns="0" rtlCol="0" anchor="t">
                <a:noAutofit/>
              </a:bodyPr>
              <a:lstStyle/>
              <a:p>
                <a:pPr marL="0" marR="0" lvl="0" indent="0" algn="ctr" defTabSz="914400" rtl="0" eaLnBrk="1" fontAlgn="auto" latinLnBrk="0" hangingPunct="1">
                  <a:lnSpc>
                    <a:spcPct val="90000"/>
                  </a:lnSpc>
                  <a:spcBef>
                    <a:spcPts val="600"/>
                  </a:spcBef>
                  <a:spcAft>
                    <a:spcPts val="600"/>
                  </a:spcAft>
                  <a:buClrTx/>
                  <a:buSzTx/>
                  <a:buFontTx/>
                  <a:buNone/>
                  <a:tabLst/>
                  <a:defRPr/>
                </a:pPr>
                <a:r>
                  <a:rPr kumimoji="0" lang="en-GB" sz="1000" b="0" i="0" u="none" strike="noStrike" kern="0" cap="none" spc="0" normalizeH="0" baseline="0" noProof="0">
                    <a:ln>
                      <a:noFill/>
                    </a:ln>
                    <a:solidFill>
                      <a:srgbClr val="211F26"/>
                    </a:solidFill>
                    <a:effectLst/>
                    <a:uLnTx/>
                    <a:uFillTx/>
                    <a:latin typeface="Calibri" panose="020F0502020204030204" pitchFamily="34" charset="0"/>
                    <a:ea typeface="+mn-ea"/>
                    <a:cs typeface="Calibri" panose="020F0502020204030204" pitchFamily="34" charset="0"/>
                  </a:rPr>
                  <a:t>Images</a:t>
                </a:r>
              </a:p>
            </p:txBody>
          </p:sp>
        </p:grpSp>
      </p:grpSp>
    </p:spTree>
    <p:extLst>
      <p:ext uri="{BB962C8B-B14F-4D97-AF65-F5344CB8AC3E}">
        <p14:creationId xmlns:p14="http://schemas.microsoft.com/office/powerpoint/2010/main" val="1633467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6x">
    <p:spTree>
      <p:nvGrpSpPr>
        <p:cNvPr id="1" name=""/>
        <p:cNvGrpSpPr/>
        <p:nvPr/>
      </p:nvGrpSpPr>
      <p:grpSpPr>
        <a:xfrm>
          <a:off x="0" y="0"/>
          <a:ext cx="0" cy="0"/>
          <a:chOff x="0" y="0"/>
          <a:chExt cx="0" cy="0"/>
        </a:xfrm>
      </p:grpSpPr>
      <p:sp>
        <p:nvSpPr>
          <p:cNvPr id="14" name="Tijdelijke aanduiding voor afbeelding 13">
            <a:extLst>
              <a:ext uri="{FF2B5EF4-FFF2-40B4-BE49-F238E27FC236}">
                <a16:creationId xmlns:a16="http://schemas.microsoft.com/office/drawing/2014/main" id="{6D83A196-0A48-69BC-54A6-5B14D8C6FED8}"/>
              </a:ext>
            </a:extLst>
          </p:cNvPr>
          <p:cNvSpPr>
            <a:spLocks noGrp="1"/>
          </p:cNvSpPr>
          <p:nvPr>
            <p:ph type="pic" sz="quarter" idx="13" hasCustomPrompt="1"/>
          </p:nvPr>
        </p:nvSpPr>
        <p:spPr>
          <a:xfrm>
            <a:off x="193040" y="208280"/>
            <a:ext cx="11805920" cy="6441440"/>
          </a:xfrm>
          <a:custGeom>
            <a:avLst/>
            <a:gdLst>
              <a:gd name="connsiteX0" fmla="*/ 301459 w 11805920"/>
              <a:gd name="connsiteY0" fmla="*/ 0 h 6441440"/>
              <a:gd name="connsiteX1" fmla="*/ 11504461 w 11805920"/>
              <a:gd name="connsiteY1" fmla="*/ 0 h 6441440"/>
              <a:gd name="connsiteX2" fmla="*/ 11805920 w 11805920"/>
              <a:gd name="connsiteY2" fmla="*/ 301459 h 6441440"/>
              <a:gd name="connsiteX3" fmla="*/ 11805920 w 11805920"/>
              <a:gd name="connsiteY3" fmla="*/ 6139981 h 6441440"/>
              <a:gd name="connsiteX4" fmla="*/ 11504461 w 11805920"/>
              <a:gd name="connsiteY4" fmla="*/ 6441440 h 6441440"/>
              <a:gd name="connsiteX5" fmla="*/ 301459 w 11805920"/>
              <a:gd name="connsiteY5" fmla="*/ 6441440 h 6441440"/>
              <a:gd name="connsiteX6" fmla="*/ 0 w 11805920"/>
              <a:gd name="connsiteY6" fmla="*/ 6139981 h 6441440"/>
              <a:gd name="connsiteX7" fmla="*/ 0 w 11805920"/>
              <a:gd name="connsiteY7" fmla="*/ 301459 h 6441440"/>
              <a:gd name="connsiteX8" fmla="*/ 301459 w 11805920"/>
              <a:gd name="connsiteY8" fmla="*/ 0 h 644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05920" h="6441440">
                <a:moveTo>
                  <a:pt x="301459" y="0"/>
                </a:moveTo>
                <a:lnTo>
                  <a:pt x="11504461" y="0"/>
                </a:lnTo>
                <a:cubicBezTo>
                  <a:pt x="11670952" y="0"/>
                  <a:pt x="11805920" y="134968"/>
                  <a:pt x="11805920" y="301459"/>
                </a:cubicBezTo>
                <a:lnTo>
                  <a:pt x="11805920" y="6139981"/>
                </a:lnTo>
                <a:cubicBezTo>
                  <a:pt x="11805920" y="6306472"/>
                  <a:pt x="11670952" y="6441440"/>
                  <a:pt x="11504461" y="6441440"/>
                </a:cubicBezTo>
                <a:lnTo>
                  <a:pt x="301459" y="6441440"/>
                </a:lnTo>
                <a:cubicBezTo>
                  <a:pt x="134968" y="6441440"/>
                  <a:pt x="0" y="6306472"/>
                  <a:pt x="0" y="6139981"/>
                </a:cubicBezTo>
                <a:lnTo>
                  <a:pt x="0" y="301459"/>
                </a:lnTo>
                <a:cubicBezTo>
                  <a:pt x="0" y="134968"/>
                  <a:pt x="134968" y="0"/>
                  <a:pt x="301459" y="0"/>
                </a:cubicBezTo>
                <a:close/>
              </a:path>
            </a:pathLst>
          </a:custGeom>
          <a:solidFill>
            <a:schemeClr val="bg1">
              <a:lumMod val="95000"/>
            </a:schemeClr>
          </a:solidFill>
        </p:spPr>
        <p:txBody>
          <a:bodyPr wrap="square" tIns="0" bIns="1080000" anchor="ctr" anchorCtr="0">
            <a:noAutofit/>
          </a:bodyPr>
          <a:lstStyle>
            <a:lvl1pPr marL="0" indent="0" algn="ctr">
              <a:buNone/>
              <a:defRPr sz="1200" i="1">
                <a:solidFill>
                  <a:schemeClr val="bg1">
                    <a:lumMod val="50000"/>
                  </a:schemeClr>
                </a:solidFill>
              </a:defRPr>
            </a:lvl1pPr>
          </a:lstStyle>
          <a:p>
            <a:r>
              <a:rPr lang="en-GB" noProof="0"/>
              <a:t>Select this placeholder, go to the tab ‘Slidebuilder’, click on ‘Images’, select the preferred image and click on ‘Insert’.</a:t>
            </a:r>
          </a:p>
        </p:txBody>
      </p:sp>
      <p:sp>
        <p:nvSpPr>
          <p:cNvPr id="8" name="Rechthoek: afgeronde hoeken 7">
            <a:extLst>
              <a:ext uri="{FF2B5EF4-FFF2-40B4-BE49-F238E27FC236}">
                <a16:creationId xmlns:a16="http://schemas.microsoft.com/office/drawing/2014/main" id="{E6C0F707-B0B6-4437-92EC-6DC7FCF35DD2}"/>
              </a:ext>
            </a:extLst>
          </p:cNvPr>
          <p:cNvSpPr/>
          <p:nvPr userDrawn="1"/>
        </p:nvSpPr>
        <p:spPr>
          <a:xfrm>
            <a:off x="0" y="-367937"/>
            <a:ext cx="890693" cy="246221"/>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l"/>
            <a:r>
              <a:rPr lang="en-GB" sz="1600" b="1" cap="none" baseline="0" noProof="0">
                <a:solidFill>
                  <a:schemeClr val="accent1"/>
                </a:solidFill>
                <a:latin typeface="+mj-lt"/>
              </a:rPr>
              <a:t>Agenda 6x</a:t>
            </a:r>
            <a:endParaRPr lang="en-GB" sz="2400" b="1" cap="none" baseline="0" noProof="0">
              <a:solidFill>
                <a:schemeClr val="accent1"/>
              </a:solidFill>
              <a:latin typeface="+mj-lt"/>
            </a:endParaRPr>
          </a:p>
        </p:txBody>
      </p:sp>
      <p:grpSp>
        <p:nvGrpSpPr>
          <p:cNvPr id="11" name="INSTRUCTION">
            <a:extLst>
              <a:ext uri="{FF2B5EF4-FFF2-40B4-BE49-F238E27FC236}">
                <a16:creationId xmlns:a16="http://schemas.microsoft.com/office/drawing/2014/main" id="{02470013-1013-A3F7-3D9E-5F5EEE258024}"/>
              </a:ext>
            </a:extLst>
          </p:cNvPr>
          <p:cNvGrpSpPr/>
          <p:nvPr userDrawn="1"/>
        </p:nvGrpSpPr>
        <p:grpSpPr>
          <a:xfrm>
            <a:off x="12377595" y="0"/>
            <a:ext cx="3693114" cy="6236923"/>
            <a:chOff x="-3786165" y="0"/>
            <a:chExt cx="3693114" cy="6236923"/>
          </a:xfrm>
        </p:grpSpPr>
        <p:sp>
          <p:nvSpPr>
            <p:cNvPr id="13" name="Rechthoek 12">
              <a:extLst>
                <a:ext uri="{FF2B5EF4-FFF2-40B4-BE49-F238E27FC236}">
                  <a16:creationId xmlns:a16="http://schemas.microsoft.com/office/drawing/2014/main" id="{C0188B55-60A2-E275-1FE2-418EB681EA9A}"/>
                </a:ext>
              </a:extLst>
            </p:cNvPr>
            <p:cNvSpPr/>
            <p:nvPr userDrawn="1"/>
          </p:nvSpPr>
          <p:spPr>
            <a:xfrm>
              <a:off x="-3786165" y="0"/>
              <a:ext cx="3593091" cy="5570621"/>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a:solidFill>
                    <a:schemeClr val="tx2"/>
                  </a:solidFill>
                  <a:latin typeface="Calibri" panose="020F0502020204030204" pitchFamily="34" charset="0"/>
                  <a:cs typeface="Calibri" panose="020F0502020204030204" pitchFamily="34" charset="0"/>
                </a:rPr>
                <a:t>Insert/edit an image</a:t>
              </a:r>
            </a:p>
          </p:txBody>
        </p:sp>
        <p:sp>
          <p:nvSpPr>
            <p:cNvPr id="15" name="Ovaal 14">
              <a:extLst>
                <a:ext uri="{FF2B5EF4-FFF2-40B4-BE49-F238E27FC236}">
                  <a16:creationId xmlns:a16="http://schemas.microsoft.com/office/drawing/2014/main" id="{D158F339-E753-CB84-063E-A202167071D8}"/>
                </a:ext>
              </a:extLst>
            </p:cNvPr>
            <p:cNvSpPr/>
            <p:nvPr userDrawn="1"/>
          </p:nvSpPr>
          <p:spPr>
            <a:xfrm>
              <a:off x="-3603587" y="465324"/>
              <a:ext cx="180000" cy="180000"/>
            </a:xfrm>
            <a:prstGeom prst="ellipse">
              <a:avLst/>
            </a:prstGeom>
            <a:solidFill>
              <a:schemeClr val="tx2"/>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9" name="Rechthoek 18">
              <a:extLst>
                <a:ext uri="{FF2B5EF4-FFF2-40B4-BE49-F238E27FC236}">
                  <a16:creationId xmlns:a16="http://schemas.microsoft.com/office/drawing/2014/main" id="{2B5C504C-3403-0EDA-D79D-28A5C6789E13}"/>
                </a:ext>
              </a:extLst>
            </p:cNvPr>
            <p:cNvSpPr/>
            <p:nvPr userDrawn="1"/>
          </p:nvSpPr>
          <p:spPr>
            <a:xfrm>
              <a:off x="-3319415" y="465324"/>
              <a:ext cx="2962706" cy="65802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If necessary, delete the existing image</a:t>
              </a:r>
              <a:b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by using the </a:t>
              </a:r>
              <a:r>
                <a:rPr kumimoji="0" lang="en-GB"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‘Backspace key’</a:t>
              </a: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 Select the placeholder, go to the tab </a:t>
              </a:r>
              <a:r>
                <a:rPr kumimoji="0" lang="en-GB" sz="1200" b="1" i="0" u="none" strike="noStrike" kern="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rPr>
                <a:t>‘Slidebuilder’</a:t>
              </a: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 and click on the button </a:t>
              </a:r>
              <a:r>
                <a:rPr kumimoji="0" lang="en-GB" sz="1200" b="1" i="0" u="none" strike="noStrike" kern="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rPr>
                <a:t>‘Images’</a:t>
              </a:r>
              <a:r>
                <a:rPr kumimoji="0" lang="en-GB" sz="1200" b="0" i="0" u="none" strike="noStrike" kern="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rPr>
                <a:t>.</a:t>
              </a:r>
              <a:endPar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endParaRPr>
            </a:p>
          </p:txBody>
        </p:sp>
        <p:sp>
          <p:nvSpPr>
            <p:cNvPr id="20" name="Ovaal 19">
              <a:extLst>
                <a:ext uri="{FF2B5EF4-FFF2-40B4-BE49-F238E27FC236}">
                  <a16:creationId xmlns:a16="http://schemas.microsoft.com/office/drawing/2014/main" id="{8C0E99CA-A54B-D206-9285-9550D0158E64}"/>
                </a:ext>
              </a:extLst>
            </p:cNvPr>
            <p:cNvSpPr/>
            <p:nvPr userDrawn="1"/>
          </p:nvSpPr>
          <p:spPr>
            <a:xfrm>
              <a:off x="-3603587" y="2638808"/>
              <a:ext cx="180000" cy="180000"/>
            </a:xfrm>
            <a:prstGeom prst="ellipse">
              <a:avLst/>
            </a:prstGeom>
            <a:solidFill>
              <a:schemeClr val="tx2"/>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rgbClr val="FFFFFF"/>
                  </a:solidFill>
                  <a:effectLst/>
                  <a:uLnTx/>
                  <a:uFillTx/>
                  <a:latin typeface="Calibri" panose="020F0502020204030204" pitchFamily="34" charset="0"/>
                  <a:cs typeface="Calibri" panose="020F0502020204030204" pitchFamily="34" charset="0"/>
                </a:rPr>
                <a:t>3</a:t>
              </a:r>
            </a:p>
          </p:txBody>
        </p:sp>
        <p:sp>
          <p:nvSpPr>
            <p:cNvPr id="21" name="Rechthoek 20">
              <a:extLst>
                <a:ext uri="{FF2B5EF4-FFF2-40B4-BE49-F238E27FC236}">
                  <a16:creationId xmlns:a16="http://schemas.microsoft.com/office/drawing/2014/main" id="{9469C425-5C7E-490E-2377-FBC3D90EBC53}"/>
                </a:ext>
              </a:extLst>
            </p:cNvPr>
            <p:cNvSpPr/>
            <p:nvPr userDrawn="1"/>
          </p:nvSpPr>
          <p:spPr>
            <a:xfrm>
              <a:off x="-3319415" y="2638809"/>
              <a:ext cx="2944682" cy="327689"/>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Click with the right mouse button on the image and choose </a:t>
              </a:r>
              <a:r>
                <a:rPr kumimoji="0" lang="en-GB"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‘Send to back’</a:t>
              </a: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a:t>
              </a:r>
            </a:p>
          </p:txBody>
        </p:sp>
        <p:sp>
          <p:nvSpPr>
            <p:cNvPr id="22" name="Ovaal 21">
              <a:extLst>
                <a:ext uri="{FF2B5EF4-FFF2-40B4-BE49-F238E27FC236}">
                  <a16:creationId xmlns:a16="http://schemas.microsoft.com/office/drawing/2014/main" id="{46FD7A0B-26DD-24DC-D4E3-F520602A5C7B}"/>
                </a:ext>
              </a:extLst>
            </p:cNvPr>
            <p:cNvSpPr/>
            <p:nvPr userDrawn="1"/>
          </p:nvSpPr>
          <p:spPr>
            <a:xfrm>
              <a:off x="-3603587" y="3817066"/>
              <a:ext cx="180000" cy="180000"/>
            </a:xfrm>
            <a:prstGeom prst="ellipse">
              <a:avLst/>
            </a:prstGeom>
            <a:solidFill>
              <a:schemeClr val="tx2"/>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rgbClr val="FFFFFF"/>
                  </a:solidFill>
                  <a:effectLst/>
                  <a:uLnTx/>
                  <a:uFillTx/>
                  <a:latin typeface="Calibri" panose="020F0502020204030204" pitchFamily="34" charset="0"/>
                  <a:cs typeface="Calibri" panose="020F0502020204030204" pitchFamily="34" charset="0"/>
                </a:rPr>
                <a:t>4</a:t>
              </a:r>
            </a:p>
          </p:txBody>
        </p:sp>
        <p:sp>
          <p:nvSpPr>
            <p:cNvPr id="23" name="Rechthoek 22">
              <a:extLst>
                <a:ext uri="{FF2B5EF4-FFF2-40B4-BE49-F238E27FC236}">
                  <a16:creationId xmlns:a16="http://schemas.microsoft.com/office/drawing/2014/main" id="{41C9B6EB-FDC2-2C31-BFFC-5AAE9C8BEAD3}"/>
                </a:ext>
              </a:extLst>
            </p:cNvPr>
            <p:cNvSpPr/>
            <p:nvPr userDrawn="1"/>
          </p:nvSpPr>
          <p:spPr>
            <a:xfrm>
              <a:off x="-3319415" y="3817067"/>
              <a:ext cx="2944086" cy="97979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To scale or drag the image, go to the tab </a:t>
              </a:r>
              <a:r>
                <a:rPr kumimoji="0" lang="en-GB"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‘Picture Tools - Format’</a:t>
              </a: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 and click on</a:t>
              </a:r>
              <a:b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the button </a:t>
              </a:r>
              <a:r>
                <a:rPr kumimoji="0" lang="en-GB"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‘Crop’</a:t>
              </a: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 Scale the image itself with</a:t>
              </a:r>
              <a:b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the spheres and scale the image frame with the brackets.</a:t>
              </a:r>
            </a:p>
          </p:txBody>
        </p:sp>
        <p:grpSp>
          <p:nvGrpSpPr>
            <p:cNvPr id="24" name="Groep 23">
              <a:extLst>
                <a:ext uri="{FF2B5EF4-FFF2-40B4-BE49-F238E27FC236}">
                  <a16:creationId xmlns:a16="http://schemas.microsoft.com/office/drawing/2014/main" id="{40D1308D-0B2E-99CF-5531-B93822289FFC}"/>
                </a:ext>
              </a:extLst>
            </p:cNvPr>
            <p:cNvGrpSpPr/>
            <p:nvPr userDrawn="1"/>
          </p:nvGrpSpPr>
          <p:grpSpPr>
            <a:xfrm>
              <a:off x="-3314821" y="3054865"/>
              <a:ext cx="1558053" cy="563933"/>
              <a:chOff x="-3314821" y="2981448"/>
              <a:chExt cx="1558053" cy="563933"/>
            </a:xfrm>
          </p:grpSpPr>
          <p:sp>
            <p:nvSpPr>
              <p:cNvPr id="62" name="Rechthoek 61">
                <a:extLst>
                  <a:ext uri="{FF2B5EF4-FFF2-40B4-BE49-F238E27FC236}">
                    <a16:creationId xmlns:a16="http://schemas.microsoft.com/office/drawing/2014/main" id="{4ACBA50A-BC73-8AE9-5362-778CC4D035C6}"/>
                  </a:ext>
                </a:extLst>
              </p:cNvPr>
              <p:cNvSpPr/>
              <p:nvPr userDrawn="1"/>
            </p:nvSpPr>
            <p:spPr>
              <a:xfrm>
                <a:off x="-3314821" y="2981448"/>
                <a:ext cx="1558053" cy="504851"/>
              </a:xfrm>
              <a:prstGeom prst="rect">
                <a:avLst/>
              </a:prstGeom>
              <a:solidFill>
                <a:srgbClr val="FFFFFF"/>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GB" sz="800" b="0" noProof="0">
                  <a:solidFill>
                    <a:srgbClr val="211F26"/>
                  </a:solidFill>
                  <a:latin typeface="Calibri" panose="020F0502020204030204" pitchFamily="34" charset="0"/>
                  <a:cs typeface="Calibri" panose="020F0502020204030204" pitchFamily="34" charset="0"/>
                </a:endParaRPr>
              </a:p>
            </p:txBody>
          </p:sp>
          <p:sp>
            <p:nvSpPr>
              <p:cNvPr id="63" name="Rechthoek 62">
                <a:extLst>
                  <a:ext uri="{FF2B5EF4-FFF2-40B4-BE49-F238E27FC236}">
                    <a16:creationId xmlns:a16="http://schemas.microsoft.com/office/drawing/2014/main" id="{79F1DD6D-5476-FDB6-8A1A-9605331A1F15}"/>
                  </a:ext>
                </a:extLst>
              </p:cNvPr>
              <p:cNvSpPr/>
              <p:nvPr userDrawn="1"/>
            </p:nvSpPr>
            <p:spPr>
              <a:xfrm>
                <a:off x="-3304719" y="3235173"/>
                <a:ext cx="1540313" cy="246608"/>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a:solidFill>
                    <a:srgbClr val="211F26"/>
                  </a:solidFill>
                  <a:latin typeface="Calibri" panose="020F0502020204030204" pitchFamily="34" charset="0"/>
                  <a:cs typeface="Calibri" panose="020F0502020204030204" pitchFamily="34" charset="0"/>
                </a:endParaRPr>
              </a:p>
            </p:txBody>
          </p:sp>
          <p:sp>
            <p:nvSpPr>
              <p:cNvPr id="64" name="Tekstvak 63">
                <a:extLst>
                  <a:ext uri="{FF2B5EF4-FFF2-40B4-BE49-F238E27FC236}">
                    <a16:creationId xmlns:a16="http://schemas.microsoft.com/office/drawing/2014/main" id="{C8FB0183-C6C4-CDB2-1C84-CA20DA6B354F}"/>
                  </a:ext>
                </a:extLst>
              </p:cNvPr>
              <p:cNvSpPr txBox="1"/>
              <p:nvPr userDrawn="1"/>
            </p:nvSpPr>
            <p:spPr>
              <a:xfrm>
                <a:off x="-3069820" y="3038892"/>
                <a:ext cx="1089248" cy="137495"/>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a:solidFill>
                      <a:srgbClr val="211F26"/>
                    </a:solidFill>
                    <a:latin typeface="Calibri" panose="020F0502020204030204" pitchFamily="34" charset="0"/>
                    <a:ea typeface="+mn-ea"/>
                    <a:cs typeface="Calibri" panose="020F0502020204030204" pitchFamily="34" charset="0"/>
                  </a:rPr>
                  <a:t>Send to front</a:t>
                </a:r>
              </a:p>
            </p:txBody>
          </p:sp>
          <p:sp>
            <p:nvSpPr>
              <p:cNvPr id="65" name="Tekstvak 64">
                <a:extLst>
                  <a:ext uri="{FF2B5EF4-FFF2-40B4-BE49-F238E27FC236}">
                    <a16:creationId xmlns:a16="http://schemas.microsoft.com/office/drawing/2014/main" id="{CB4F4368-CE10-4374-47BD-1052D675A684}"/>
                  </a:ext>
                </a:extLst>
              </p:cNvPr>
              <p:cNvSpPr txBox="1"/>
              <p:nvPr userDrawn="1"/>
            </p:nvSpPr>
            <p:spPr>
              <a:xfrm>
                <a:off x="-3069820" y="3295269"/>
                <a:ext cx="1098515"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a:solidFill>
                      <a:srgbClr val="211F26"/>
                    </a:solidFill>
                    <a:latin typeface="Calibri" panose="020F0502020204030204" pitchFamily="34" charset="0"/>
                    <a:ea typeface="+mn-ea"/>
                    <a:cs typeface="Calibri" panose="020F0502020204030204" pitchFamily="34" charset="0"/>
                  </a:rPr>
                  <a:t>Send to back</a:t>
                </a:r>
              </a:p>
            </p:txBody>
          </p:sp>
          <p:sp>
            <p:nvSpPr>
              <p:cNvPr id="66" name="Vrije vorm: vorm 65">
                <a:extLst>
                  <a:ext uri="{FF2B5EF4-FFF2-40B4-BE49-F238E27FC236}">
                    <a16:creationId xmlns:a16="http://schemas.microsoft.com/office/drawing/2014/main" id="{62D28746-5333-27A1-6D1A-F2A564015547}"/>
                  </a:ext>
                </a:extLst>
              </p:cNvPr>
              <p:cNvSpPr/>
              <p:nvPr userDrawn="1"/>
            </p:nvSpPr>
            <p:spPr>
              <a:xfrm>
                <a:off x="-2051274" y="3365381"/>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a:latin typeface="Calibri" panose="020F0502020204030204" pitchFamily="34" charset="0"/>
                  <a:cs typeface="Calibri" panose="020F0502020204030204" pitchFamily="34" charset="0"/>
                </a:endParaRPr>
              </a:p>
            </p:txBody>
          </p:sp>
          <p:sp>
            <p:nvSpPr>
              <p:cNvPr id="67" name="Gelijkbenige driehoek 66">
                <a:extLst>
                  <a:ext uri="{FF2B5EF4-FFF2-40B4-BE49-F238E27FC236}">
                    <a16:creationId xmlns:a16="http://schemas.microsoft.com/office/drawing/2014/main" id="{F3E72E5D-1E97-9514-38DF-09E303194226}"/>
                  </a:ext>
                </a:extLst>
              </p:cNvPr>
              <p:cNvSpPr/>
              <p:nvPr userDrawn="1"/>
            </p:nvSpPr>
            <p:spPr>
              <a:xfrm rot="5400000">
                <a:off x="-1900674" y="3332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a:solidFill>
                    <a:srgbClr val="211F26"/>
                  </a:solidFill>
                  <a:latin typeface="Calibri" panose="020F0502020204030204" pitchFamily="34" charset="0"/>
                  <a:cs typeface="Calibri" panose="020F0502020204030204" pitchFamily="34" charset="0"/>
                </a:endParaRPr>
              </a:p>
            </p:txBody>
          </p:sp>
          <p:grpSp>
            <p:nvGrpSpPr>
              <p:cNvPr id="68" name="Groep 67">
                <a:extLst>
                  <a:ext uri="{FF2B5EF4-FFF2-40B4-BE49-F238E27FC236}">
                    <a16:creationId xmlns:a16="http://schemas.microsoft.com/office/drawing/2014/main" id="{6C122610-0D7B-3046-F106-442A5E44AB95}"/>
                  </a:ext>
                </a:extLst>
              </p:cNvPr>
              <p:cNvGrpSpPr/>
              <p:nvPr userDrawn="1"/>
            </p:nvGrpSpPr>
            <p:grpSpPr>
              <a:xfrm>
                <a:off x="-3257052" y="3032066"/>
                <a:ext cx="182309" cy="163794"/>
                <a:chOff x="12832541" y="3162395"/>
                <a:chExt cx="219532" cy="197236"/>
              </a:xfrm>
            </p:grpSpPr>
            <p:sp>
              <p:nvSpPr>
                <p:cNvPr id="73" name="Rechthoek 72">
                  <a:extLst>
                    <a:ext uri="{FF2B5EF4-FFF2-40B4-BE49-F238E27FC236}">
                      <a16:creationId xmlns:a16="http://schemas.microsoft.com/office/drawing/2014/main" id="{FE68F766-9584-5097-28F3-EDBBDF7479C8}"/>
                    </a:ext>
                  </a:extLst>
                </p:cNvPr>
                <p:cNvSpPr/>
                <p:nvPr userDrawn="1"/>
              </p:nvSpPr>
              <p:spPr>
                <a:xfrm>
                  <a:off x="12832541" y="3162395"/>
                  <a:ext cx="81487" cy="81487"/>
                </a:xfrm>
                <a:prstGeom prst="rect">
                  <a:avLst/>
                </a:prstGeom>
                <a:solidFill>
                  <a:schemeClr val="bg1"/>
                </a:solidFill>
                <a:ln w="12700">
                  <a:solidFill>
                    <a:srgbClr val="8484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a:solidFill>
                      <a:srgbClr val="211F26"/>
                    </a:solidFill>
                    <a:latin typeface="Calibri" panose="020F0502020204030204" pitchFamily="34" charset="0"/>
                    <a:cs typeface="Calibri" panose="020F0502020204030204" pitchFamily="34" charset="0"/>
                  </a:endParaRPr>
                </a:p>
              </p:txBody>
            </p:sp>
            <p:sp>
              <p:nvSpPr>
                <p:cNvPr id="74" name="Rechthoek 73">
                  <a:extLst>
                    <a:ext uri="{FF2B5EF4-FFF2-40B4-BE49-F238E27FC236}">
                      <a16:creationId xmlns:a16="http://schemas.microsoft.com/office/drawing/2014/main" id="{E82CD180-3950-FA3A-35C2-057E849BB46A}"/>
                    </a:ext>
                  </a:extLst>
                </p:cNvPr>
                <p:cNvSpPr/>
                <p:nvPr userDrawn="1"/>
              </p:nvSpPr>
              <p:spPr>
                <a:xfrm>
                  <a:off x="12970586" y="3278144"/>
                  <a:ext cx="81487" cy="81487"/>
                </a:xfrm>
                <a:prstGeom prst="rect">
                  <a:avLst/>
                </a:prstGeom>
                <a:solidFill>
                  <a:schemeClr val="bg1"/>
                </a:solidFill>
                <a:ln w="12700">
                  <a:solidFill>
                    <a:srgbClr val="8484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a:solidFill>
                      <a:srgbClr val="211F26"/>
                    </a:solidFill>
                    <a:latin typeface="Calibri" panose="020F0502020204030204" pitchFamily="34" charset="0"/>
                    <a:cs typeface="Calibri" panose="020F0502020204030204" pitchFamily="34" charset="0"/>
                  </a:endParaRPr>
                </a:p>
              </p:txBody>
            </p:sp>
            <p:sp>
              <p:nvSpPr>
                <p:cNvPr id="75" name="Rechthoek 74">
                  <a:extLst>
                    <a:ext uri="{FF2B5EF4-FFF2-40B4-BE49-F238E27FC236}">
                      <a16:creationId xmlns:a16="http://schemas.microsoft.com/office/drawing/2014/main" id="{62F3BF54-D85F-4BBA-EF59-C6D5A100700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a:solidFill>
                      <a:srgbClr val="211F26"/>
                    </a:solidFill>
                    <a:latin typeface="Calibri" panose="020F0502020204030204" pitchFamily="34" charset="0"/>
                    <a:cs typeface="Calibri" panose="020F0502020204030204" pitchFamily="34" charset="0"/>
                  </a:endParaRPr>
                </a:p>
              </p:txBody>
            </p:sp>
          </p:grpSp>
          <p:grpSp>
            <p:nvGrpSpPr>
              <p:cNvPr id="69" name="Groep 68">
                <a:extLst>
                  <a:ext uri="{FF2B5EF4-FFF2-40B4-BE49-F238E27FC236}">
                    <a16:creationId xmlns:a16="http://schemas.microsoft.com/office/drawing/2014/main" id="{73D31F97-8487-9072-4043-449DE8F76CD7}"/>
                  </a:ext>
                </a:extLst>
              </p:cNvPr>
              <p:cNvGrpSpPr/>
              <p:nvPr userDrawn="1"/>
            </p:nvGrpSpPr>
            <p:grpSpPr>
              <a:xfrm>
                <a:off x="-3257053" y="3276580"/>
                <a:ext cx="182309" cy="163794"/>
                <a:chOff x="12832541" y="3162395"/>
                <a:chExt cx="219532" cy="197236"/>
              </a:xfrm>
            </p:grpSpPr>
            <p:sp>
              <p:nvSpPr>
                <p:cNvPr id="70" name="Rechthoek 69">
                  <a:extLst>
                    <a:ext uri="{FF2B5EF4-FFF2-40B4-BE49-F238E27FC236}">
                      <a16:creationId xmlns:a16="http://schemas.microsoft.com/office/drawing/2014/main" id="{5698B3CD-B731-827D-6F1B-C5131189D452}"/>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a:solidFill>
                      <a:srgbClr val="211F26"/>
                    </a:solidFill>
                    <a:latin typeface="Calibri" panose="020F0502020204030204" pitchFamily="34" charset="0"/>
                    <a:cs typeface="Calibri" panose="020F0502020204030204" pitchFamily="34" charset="0"/>
                  </a:endParaRPr>
                </a:p>
              </p:txBody>
            </p:sp>
            <p:sp>
              <p:nvSpPr>
                <p:cNvPr id="71" name="Rechthoek 70">
                  <a:extLst>
                    <a:ext uri="{FF2B5EF4-FFF2-40B4-BE49-F238E27FC236}">
                      <a16:creationId xmlns:a16="http://schemas.microsoft.com/office/drawing/2014/main" id="{72773700-9781-FB2F-D726-44D264CCAEFF}"/>
                    </a:ext>
                  </a:extLst>
                </p:cNvPr>
                <p:cNvSpPr/>
                <p:nvPr userDrawn="1"/>
              </p:nvSpPr>
              <p:spPr>
                <a:xfrm>
                  <a:off x="12832541" y="3162395"/>
                  <a:ext cx="81487" cy="81487"/>
                </a:xfrm>
                <a:prstGeom prst="rect">
                  <a:avLst/>
                </a:prstGeom>
                <a:solidFill>
                  <a:schemeClr val="bg1"/>
                </a:solidFill>
                <a:ln w="12700">
                  <a:solidFill>
                    <a:srgbClr val="8484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a:solidFill>
                      <a:srgbClr val="211F26"/>
                    </a:solidFill>
                    <a:latin typeface="Calibri" panose="020F0502020204030204" pitchFamily="34" charset="0"/>
                    <a:cs typeface="Calibri" panose="020F0502020204030204" pitchFamily="34" charset="0"/>
                  </a:endParaRPr>
                </a:p>
              </p:txBody>
            </p:sp>
            <p:sp>
              <p:nvSpPr>
                <p:cNvPr id="72" name="Rechthoek 71">
                  <a:extLst>
                    <a:ext uri="{FF2B5EF4-FFF2-40B4-BE49-F238E27FC236}">
                      <a16:creationId xmlns:a16="http://schemas.microsoft.com/office/drawing/2014/main" id="{A62C6BD1-CBCE-1FC4-577B-A0C2C1CF38B7}"/>
                    </a:ext>
                  </a:extLst>
                </p:cNvPr>
                <p:cNvSpPr/>
                <p:nvPr userDrawn="1"/>
              </p:nvSpPr>
              <p:spPr>
                <a:xfrm>
                  <a:off x="12970586" y="3278144"/>
                  <a:ext cx="81487" cy="81487"/>
                </a:xfrm>
                <a:prstGeom prst="rect">
                  <a:avLst/>
                </a:prstGeom>
                <a:solidFill>
                  <a:schemeClr val="bg1"/>
                </a:solidFill>
                <a:ln w="12700">
                  <a:solidFill>
                    <a:srgbClr val="8484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a:solidFill>
                      <a:srgbClr val="211F26"/>
                    </a:solidFill>
                    <a:latin typeface="Calibri" panose="020F0502020204030204" pitchFamily="34" charset="0"/>
                    <a:cs typeface="Calibri" panose="020F0502020204030204" pitchFamily="34" charset="0"/>
                  </a:endParaRPr>
                </a:p>
              </p:txBody>
            </p:sp>
          </p:grpSp>
        </p:grpSp>
        <p:sp>
          <p:nvSpPr>
            <p:cNvPr id="25" name="Ovaal 24">
              <a:extLst>
                <a:ext uri="{FF2B5EF4-FFF2-40B4-BE49-F238E27FC236}">
                  <a16:creationId xmlns:a16="http://schemas.microsoft.com/office/drawing/2014/main" id="{0846D88A-6FF8-E095-95CE-E792DB5BEAAC}"/>
                </a:ext>
              </a:extLst>
            </p:cNvPr>
            <p:cNvSpPr/>
            <p:nvPr userDrawn="1"/>
          </p:nvSpPr>
          <p:spPr>
            <a:xfrm>
              <a:off x="-3603587" y="1811184"/>
              <a:ext cx="180000" cy="180000"/>
            </a:xfrm>
            <a:prstGeom prst="ellipse">
              <a:avLst/>
            </a:prstGeom>
            <a:solidFill>
              <a:schemeClr val="tx2"/>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rgbClr val="FFFFFF"/>
                  </a:solidFill>
                  <a:effectLst/>
                  <a:uLnTx/>
                  <a:uFillTx/>
                  <a:latin typeface="Calibri" panose="020F0502020204030204" pitchFamily="34" charset="0"/>
                  <a:cs typeface="Calibri" panose="020F0502020204030204" pitchFamily="34" charset="0"/>
                </a:rPr>
                <a:t>2</a:t>
              </a:r>
            </a:p>
          </p:txBody>
        </p:sp>
        <p:sp>
          <p:nvSpPr>
            <p:cNvPr id="26" name="Rechthoek 25">
              <a:extLst>
                <a:ext uri="{FF2B5EF4-FFF2-40B4-BE49-F238E27FC236}">
                  <a16:creationId xmlns:a16="http://schemas.microsoft.com/office/drawing/2014/main" id="{D081C8FD-4C99-DEB7-76F8-627DD4384D92}"/>
                </a:ext>
              </a:extLst>
            </p:cNvPr>
            <p:cNvSpPr/>
            <p:nvPr userDrawn="1"/>
          </p:nvSpPr>
          <p:spPr>
            <a:xfrm>
              <a:off x="-3319415" y="1811185"/>
              <a:ext cx="2944682" cy="32633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Select the preferred category and image</a:t>
              </a:r>
              <a:b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and click on  </a:t>
              </a:r>
              <a:r>
                <a:rPr kumimoji="0" lang="en-GB"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‘Insert’</a:t>
              </a: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a:t>
              </a:r>
            </a:p>
          </p:txBody>
        </p:sp>
        <p:sp>
          <p:nvSpPr>
            <p:cNvPr id="27" name="Rechthoek 26">
              <a:extLst>
                <a:ext uri="{FF2B5EF4-FFF2-40B4-BE49-F238E27FC236}">
                  <a16:creationId xmlns:a16="http://schemas.microsoft.com/office/drawing/2014/main" id="{75BDBC53-FE07-4039-4F0E-B1D5C7DB4BEF}"/>
                </a:ext>
              </a:extLst>
            </p:cNvPr>
            <p:cNvSpPr/>
            <p:nvPr userDrawn="1"/>
          </p:nvSpPr>
          <p:spPr>
            <a:xfrm>
              <a:off x="-3319415" y="2245760"/>
              <a:ext cx="825500" cy="209550"/>
            </a:xfrm>
            <a:prstGeom prst="rect">
              <a:avLst/>
            </a:prstGeom>
            <a:solidFill>
              <a:srgbClr val="1FF52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1000" b="1" noProof="0">
                  <a:solidFill>
                    <a:srgbClr val="211F26"/>
                  </a:solidFill>
                  <a:latin typeface="Calibri" panose="020F0502020204030204" pitchFamily="34" charset="0"/>
                  <a:cs typeface="Calibri" panose="020F0502020204030204" pitchFamily="34" charset="0"/>
                </a:rPr>
                <a:t>Insert</a:t>
              </a:r>
            </a:p>
          </p:txBody>
        </p:sp>
        <p:grpSp>
          <p:nvGrpSpPr>
            <p:cNvPr id="28" name="Groep 27">
              <a:extLst>
                <a:ext uri="{FF2B5EF4-FFF2-40B4-BE49-F238E27FC236}">
                  <a16:creationId xmlns:a16="http://schemas.microsoft.com/office/drawing/2014/main" id="{B9F9DE75-0A01-3E18-DCCA-29113A8666D7}"/>
                </a:ext>
              </a:extLst>
            </p:cNvPr>
            <p:cNvGrpSpPr/>
            <p:nvPr userDrawn="1"/>
          </p:nvGrpSpPr>
          <p:grpSpPr>
            <a:xfrm>
              <a:off x="-3426605" y="4716809"/>
              <a:ext cx="514284" cy="506545"/>
              <a:chOff x="12617641" y="3403239"/>
              <a:chExt cx="752963" cy="741634"/>
            </a:xfrm>
          </p:grpSpPr>
          <p:grpSp>
            <p:nvGrpSpPr>
              <p:cNvPr id="46" name="Groep 45">
                <a:extLst>
                  <a:ext uri="{FF2B5EF4-FFF2-40B4-BE49-F238E27FC236}">
                    <a16:creationId xmlns:a16="http://schemas.microsoft.com/office/drawing/2014/main" id="{1572328C-87B7-3F50-E22D-1E58ABD7196E}"/>
                  </a:ext>
                </a:extLst>
              </p:cNvPr>
              <p:cNvGrpSpPr/>
              <p:nvPr userDrawn="1"/>
            </p:nvGrpSpPr>
            <p:grpSpPr>
              <a:xfrm>
                <a:off x="12771530" y="3403239"/>
                <a:ext cx="467176" cy="448491"/>
                <a:chOff x="12782157" y="3403239"/>
                <a:chExt cx="467176" cy="448491"/>
              </a:xfrm>
            </p:grpSpPr>
            <p:grpSp>
              <p:nvGrpSpPr>
                <p:cNvPr id="49" name="Groep 48">
                  <a:extLst>
                    <a:ext uri="{FF2B5EF4-FFF2-40B4-BE49-F238E27FC236}">
                      <a16:creationId xmlns:a16="http://schemas.microsoft.com/office/drawing/2014/main" id="{924110DF-F795-1821-073B-25CE4B20EF47}"/>
                    </a:ext>
                  </a:extLst>
                </p:cNvPr>
                <p:cNvGrpSpPr/>
                <p:nvPr userDrawn="1"/>
              </p:nvGrpSpPr>
              <p:grpSpPr>
                <a:xfrm>
                  <a:off x="12782157" y="3403239"/>
                  <a:ext cx="412976" cy="396132"/>
                  <a:chOff x="13554906" y="3320109"/>
                  <a:chExt cx="443917" cy="425811"/>
                </a:xfrm>
              </p:grpSpPr>
              <p:grpSp>
                <p:nvGrpSpPr>
                  <p:cNvPr id="56" name="Groep 55">
                    <a:extLst>
                      <a:ext uri="{FF2B5EF4-FFF2-40B4-BE49-F238E27FC236}">
                        <a16:creationId xmlns:a16="http://schemas.microsoft.com/office/drawing/2014/main" id="{12FB4A97-ABE3-6B92-B6E9-5027BD644850}"/>
                      </a:ext>
                    </a:extLst>
                  </p:cNvPr>
                  <p:cNvGrpSpPr/>
                  <p:nvPr userDrawn="1"/>
                </p:nvGrpSpPr>
                <p:grpSpPr>
                  <a:xfrm>
                    <a:off x="13554906" y="3320109"/>
                    <a:ext cx="443917" cy="425811"/>
                    <a:chOff x="12909684" y="1276143"/>
                    <a:chExt cx="443917" cy="425811"/>
                  </a:xfrm>
                </p:grpSpPr>
                <p:sp>
                  <p:nvSpPr>
                    <p:cNvPr id="59" name="Rechthoek 58">
                      <a:extLst>
                        <a:ext uri="{FF2B5EF4-FFF2-40B4-BE49-F238E27FC236}">
                          <a16:creationId xmlns:a16="http://schemas.microsoft.com/office/drawing/2014/main" id="{2C3C0990-5988-F854-B014-E8C840C57FA9}"/>
                        </a:ext>
                      </a:extLst>
                    </p:cNvPr>
                    <p:cNvSpPr/>
                    <p:nvPr userDrawn="1"/>
                  </p:nvSpPr>
                  <p:spPr>
                    <a:xfrm>
                      <a:off x="12909689"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a:solidFill>
                          <a:srgbClr val="211F26"/>
                        </a:solidFill>
                        <a:latin typeface="Calibri" panose="020F0502020204030204" pitchFamily="34" charset="0"/>
                        <a:cs typeface="Calibri" panose="020F0502020204030204" pitchFamily="34" charset="0"/>
                      </a:endParaRPr>
                    </a:p>
                  </p:txBody>
                </p:sp>
                <p:sp>
                  <p:nvSpPr>
                    <p:cNvPr id="60" name="Rechthoek 59">
                      <a:extLst>
                        <a:ext uri="{FF2B5EF4-FFF2-40B4-BE49-F238E27FC236}">
                          <a16:creationId xmlns:a16="http://schemas.microsoft.com/office/drawing/2014/main" id="{9789CB02-5869-769A-C1D0-01F4487BBB9F}"/>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a:solidFill>
                          <a:srgbClr val="211F26"/>
                        </a:solidFill>
                        <a:latin typeface="Calibri" panose="020F0502020204030204" pitchFamily="34" charset="0"/>
                        <a:cs typeface="Calibri" panose="020F0502020204030204" pitchFamily="34" charset="0"/>
                      </a:endParaRPr>
                    </a:p>
                  </p:txBody>
                </p:sp>
                <p:sp>
                  <p:nvSpPr>
                    <p:cNvPr id="61" name="Ovaal 60">
                      <a:extLst>
                        <a:ext uri="{FF2B5EF4-FFF2-40B4-BE49-F238E27FC236}">
                          <a16:creationId xmlns:a16="http://schemas.microsoft.com/office/drawing/2014/main" id="{1B4FE718-F85D-738F-8091-F5CD92D4F81A}"/>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a:solidFill>
                          <a:srgbClr val="211F26"/>
                        </a:solidFill>
                        <a:latin typeface="Calibri" panose="020F0502020204030204" pitchFamily="34" charset="0"/>
                        <a:cs typeface="Calibri" panose="020F0502020204030204" pitchFamily="34" charset="0"/>
                      </a:endParaRPr>
                    </a:p>
                  </p:txBody>
                </p:sp>
              </p:grpSp>
              <p:pic>
                <p:nvPicPr>
                  <p:cNvPr id="57" name="Afbeelding 56">
                    <a:extLst>
                      <a:ext uri="{FF2B5EF4-FFF2-40B4-BE49-F238E27FC236}">
                        <a16:creationId xmlns:a16="http://schemas.microsoft.com/office/drawing/2014/main" id="{42049BD8-CF6A-DC0D-E94C-FFA05D9D3AAF}"/>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13567296" y="3424991"/>
                    <a:ext cx="173367" cy="140220"/>
                  </a:xfrm>
                  <a:prstGeom prst="rect">
                    <a:avLst/>
                  </a:prstGeom>
                </p:spPr>
              </p:pic>
              <p:pic>
                <p:nvPicPr>
                  <p:cNvPr id="58" name="Afbeelding 57">
                    <a:extLst>
                      <a:ext uri="{FF2B5EF4-FFF2-40B4-BE49-F238E27FC236}">
                        <a16:creationId xmlns:a16="http://schemas.microsoft.com/office/drawing/2014/main" id="{790F1DF9-41D6-D536-8233-A720FA8DDDFA}"/>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flipH="1">
                    <a:off x="13635599" y="3449265"/>
                    <a:ext cx="173367" cy="111424"/>
                  </a:xfrm>
                  <a:prstGeom prst="rect">
                    <a:avLst/>
                  </a:prstGeom>
                </p:spPr>
              </p:pic>
            </p:grpSp>
            <p:grpSp>
              <p:nvGrpSpPr>
                <p:cNvPr id="50" name="Groep 49">
                  <a:extLst>
                    <a:ext uri="{FF2B5EF4-FFF2-40B4-BE49-F238E27FC236}">
                      <a16:creationId xmlns:a16="http://schemas.microsoft.com/office/drawing/2014/main" id="{959D9065-978C-7322-6321-B2B5EAAFECB1}"/>
                    </a:ext>
                  </a:extLst>
                </p:cNvPr>
                <p:cNvGrpSpPr/>
                <p:nvPr userDrawn="1"/>
              </p:nvGrpSpPr>
              <p:grpSpPr>
                <a:xfrm>
                  <a:off x="13103513" y="3705268"/>
                  <a:ext cx="145820" cy="146462"/>
                  <a:chOff x="13096169" y="3602278"/>
                  <a:chExt cx="145820" cy="146462"/>
                </a:xfrm>
              </p:grpSpPr>
              <p:sp>
                <p:nvSpPr>
                  <p:cNvPr id="54" name="Rechthoek 53">
                    <a:extLst>
                      <a:ext uri="{FF2B5EF4-FFF2-40B4-BE49-F238E27FC236}">
                        <a16:creationId xmlns:a16="http://schemas.microsoft.com/office/drawing/2014/main" id="{2371A7B1-DB58-161F-A826-FA63DA0A719E}"/>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a:solidFill>
                        <a:srgbClr val="211F26"/>
                      </a:solidFill>
                      <a:latin typeface="Calibri" panose="020F0502020204030204" pitchFamily="34" charset="0"/>
                      <a:cs typeface="Calibri" panose="020F0502020204030204" pitchFamily="34" charset="0"/>
                    </a:endParaRPr>
                  </a:p>
                </p:txBody>
              </p:sp>
              <p:sp>
                <p:nvSpPr>
                  <p:cNvPr id="55" name="Rechthoek 54">
                    <a:extLst>
                      <a:ext uri="{FF2B5EF4-FFF2-40B4-BE49-F238E27FC236}">
                        <a16:creationId xmlns:a16="http://schemas.microsoft.com/office/drawing/2014/main" id="{61984B43-A095-E382-AF8D-F88F9DA68633}"/>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a:solidFill>
                        <a:srgbClr val="211F26"/>
                      </a:solidFill>
                      <a:latin typeface="Calibri" panose="020F0502020204030204" pitchFamily="34" charset="0"/>
                      <a:cs typeface="Calibri" panose="020F0502020204030204" pitchFamily="34" charset="0"/>
                    </a:endParaRPr>
                  </a:p>
                </p:txBody>
              </p:sp>
            </p:grpSp>
            <p:grpSp>
              <p:nvGrpSpPr>
                <p:cNvPr id="51" name="Groep 50">
                  <a:extLst>
                    <a:ext uri="{FF2B5EF4-FFF2-40B4-BE49-F238E27FC236}">
                      <a16:creationId xmlns:a16="http://schemas.microsoft.com/office/drawing/2014/main" id="{39FD58BE-7A84-ACB9-ADB9-3FEBD0F67ACD}"/>
                    </a:ext>
                  </a:extLst>
                </p:cNvPr>
                <p:cNvGrpSpPr/>
                <p:nvPr userDrawn="1"/>
              </p:nvGrpSpPr>
              <p:grpSpPr>
                <a:xfrm rot="10800000">
                  <a:off x="13061402" y="3665637"/>
                  <a:ext cx="145820" cy="146462"/>
                  <a:chOff x="13096169" y="3602278"/>
                  <a:chExt cx="145820" cy="146462"/>
                </a:xfrm>
              </p:grpSpPr>
              <p:sp>
                <p:nvSpPr>
                  <p:cNvPr id="52" name="Rechthoek 51">
                    <a:extLst>
                      <a:ext uri="{FF2B5EF4-FFF2-40B4-BE49-F238E27FC236}">
                        <a16:creationId xmlns:a16="http://schemas.microsoft.com/office/drawing/2014/main" id="{E9FE5A26-6990-53EA-4DD8-FE16EC27E11B}"/>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a:solidFill>
                        <a:srgbClr val="211F26"/>
                      </a:solidFill>
                      <a:latin typeface="Calibri" panose="020F0502020204030204" pitchFamily="34" charset="0"/>
                      <a:cs typeface="Calibri" panose="020F0502020204030204" pitchFamily="34" charset="0"/>
                    </a:endParaRPr>
                  </a:p>
                </p:txBody>
              </p:sp>
              <p:sp>
                <p:nvSpPr>
                  <p:cNvPr id="53" name="Rechthoek 52">
                    <a:extLst>
                      <a:ext uri="{FF2B5EF4-FFF2-40B4-BE49-F238E27FC236}">
                        <a16:creationId xmlns:a16="http://schemas.microsoft.com/office/drawing/2014/main" id="{0707BCB6-9020-4AB3-CF0D-4C2D28B31B37}"/>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a:solidFill>
                        <a:srgbClr val="211F26"/>
                      </a:solidFill>
                      <a:latin typeface="Calibri" panose="020F0502020204030204" pitchFamily="34" charset="0"/>
                      <a:cs typeface="Calibri" panose="020F0502020204030204" pitchFamily="34" charset="0"/>
                    </a:endParaRPr>
                  </a:p>
                </p:txBody>
              </p:sp>
            </p:grpSp>
          </p:grpSp>
          <p:sp>
            <p:nvSpPr>
              <p:cNvPr id="47" name="Rechthoek 46">
                <a:extLst>
                  <a:ext uri="{FF2B5EF4-FFF2-40B4-BE49-F238E27FC236}">
                    <a16:creationId xmlns:a16="http://schemas.microsoft.com/office/drawing/2014/main" id="{4614B588-AA07-6E6F-74F2-BE15D0B0FE52}"/>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900" b="0" noProof="0">
                    <a:solidFill>
                      <a:srgbClr val="211F26"/>
                    </a:solidFill>
                    <a:latin typeface="Calibri" panose="020F0502020204030204" pitchFamily="34" charset="0"/>
                    <a:cs typeface="Calibri" panose="020F0502020204030204" pitchFamily="34" charset="0"/>
                  </a:rPr>
                  <a:t>Crop</a:t>
                </a:r>
              </a:p>
            </p:txBody>
          </p:sp>
          <p:sp>
            <p:nvSpPr>
              <p:cNvPr id="48" name="Gelijkbenige driehoek 47">
                <a:extLst>
                  <a:ext uri="{FF2B5EF4-FFF2-40B4-BE49-F238E27FC236}">
                    <a16:creationId xmlns:a16="http://schemas.microsoft.com/office/drawing/2014/main" id="{118A2DD7-CADF-3F23-3622-C8EF227CA763}"/>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a:solidFill>
                    <a:srgbClr val="211F26"/>
                  </a:solidFill>
                  <a:latin typeface="Calibri" panose="020F0502020204030204" pitchFamily="34" charset="0"/>
                  <a:cs typeface="Calibri" panose="020F0502020204030204" pitchFamily="34" charset="0"/>
                </a:endParaRPr>
              </a:p>
            </p:txBody>
          </p:sp>
        </p:grpSp>
        <p:sp>
          <p:nvSpPr>
            <p:cNvPr id="29" name="Rechthoek 28">
              <a:extLst>
                <a:ext uri="{FF2B5EF4-FFF2-40B4-BE49-F238E27FC236}">
                  <a16:creationId xmlns:a16="http://schemas.microsoft.com/office/drawing/2014/main" id="{EAC70FDD-6A23-A910-67DF-C6D174A9E209}"/>
                </a:ext>
              </a:extLst>
            </p:cNvPr>
            <p:cNvSpPr/>
            <p:nvPr userDrawn="1"/>
          </p:nvSpPr>
          <p:spPr>
            <a:xfrm>
              <a:off x="-3786165" y="5408923"/>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a:solidFill>
                    <a:srgbClr val="211F26"/>
                  </a:solidFill>
                  <a:latin typeface="Calibri" panose="020F0502020204030204" pitchFamily="34" charset="0"/>
                  <a:cs typeface="Calibri" panose="020F0502020204030204" pitchFamily="34" charset="0"/>
                </a:rPr>
                <a:t>Want to know more?</a:t>
              </a:r>
              <a:br>
                <a:rPr lang="en-GB" sz="1200" b="1" cap="all" baseline="0" noProof="0">
                  <a:solidFill>
                    <a:srgbClr val="211F26"/>
                  </a:solidFill>
                  <a:latin typeface="Calibri" panose="020F0502020204030204" pitchFamily="34" charset="0"/>
                  <a:cs typeface="Calibri" panose="020F0502020204030204" pitchFamily="34" charset="0"/>
                </a:rPr>
              </a:br>
              <a:r>
                <a:rPr lang="en-GB" sz="1200" cap="none" baseline="0" noProof="0">
                  <a:solidFill>
                    <a:srgbClr val="211F26"/>
                  </a:solidFill>
                  <a:latin typeface="Calibri" panose="020F0502020204030204" pitchFamily="34" charset="0"/>
                  <a:cs typeface="Calibri" panose="020F0502020204030204" pitchFamily="34" charset="0"/>
                </a:rPr>
                <a:t>Go to the </a:t>
              </a:r>
              <a:r>
                <a:rPr lang="en-GB" sz="1200" kern="1200" cap="none" baseline="0" noProof="0">
                  <a:solidFill>
                    <a:srgbClr val="211F26"/>
                  </a:solidFill>
                  <a:latin typeface="Calibri" panose="020F0502020204030204" pitchFamily="34" charset="0"/>
                  <a:ea typeface="+mn-ea"/>
                  <a:cs typeface="Calibri" panose="020F0502020204030204" pitchFamily="34" charset="0"/>
                </a:rPr>
                <a:t>tab</a:t>
              </a:r>
              <a:r>
                <a:rPr lang="en-GB" sz="1200" b="1" cap="all" baseline="0" noProof="0">
                  <a:solidFill>
                    <a:srgbClr val="211F26"/>
                  </a:solidFill>
                  <a:latin typeface="Calibri" panose="020F0502020204030204" pitchFamily="34" charset="0"/>
                  <a:cs typeface="Calibri" panose="020F0502020204030204" pitchFamily="34" charset="0"/>
                </a:rPr>
                <a:t> 'SLIDEBUILDER’ </a:t>
              </a:r>
              <a:r>
                <a:rPr lang="en-GB" sz="1200" kern="1200" cap="none" baseline="0" noProof="0">
                  <a:solidFill>
                    <a:srgbClr val="211F26"/>
                  </a:solidFill>
                  <a:latin typeface="Calibri" panose="020F0502020204030204" pitchFamily="34" charset="0"/>
                  <a:ea typeface="+mn-ea"/>
                  <a:cs typeface="Calibri" panose="020F0502020204030204" pitchFamily="34" charset="0"/>
                </a:rPr>
                <a:t>and click</a:t>
              </a:r>
              <a:br>
                <a:rPr lang="en-GB" sz="1200" kern="1200" cap="none" baseline="0" noProof="0">
                  <a:solidFill>
                    <a:srgbClr val="211F26"/>
                  </a:solidFill>
                  <a:latin typeface="Calibri" panose="020F0502020204030204" pitchFamily="34" charset="0"/>
                  <a:ea typeface="+mn-ea"/>
                  <a:cs typeface="Calibri" panose="020F0502020204030204" pitchFamily="34" charset="0"/>
                </a:rPr>
              </a:br>
              <a:r>
                <a:rPr lang="en-GB" sz="1200" kern="1200" cap="none" baseline="0" noProof="0">
                  <a:solidFill>
                    <a:srgbClr val="211F26"/>
                  </a:solidFill>
                  <a:latin typeface="Calibri" panose="020F0502020204030204" pitchFamily="34" charset="0"/>
                  <a:ea typeface="+mn-ea"/>
                  <a:cs typeface="Calibri" panose="020F0502020204030204" pitchFamily="34" charset="0"/>
                </a:rPr>
                <a:t>on the button </a:t>
              </a:r>
              <a:r>
                <a:rPr lang="en-GB" sz="1200" b="1" cap="all" baseline="0" noProof="0">
                  <a:solidFill>
                    <a:srgbClr val="211F26"/>
                  </a:solidFill>
                  <a:latin typeface="Calibri" panose="020F0502020204030204" pitchFamily="34" charset="0"/>
                  <a:cs typeface="Calibri" panose="020F0502020204030204" pitchFamily="34" charset="0"/>
                </a:rPr>
                <a:t>‘Inspiration'</a:t>
              </a:r>
            </a:p>
          </p:txBody>
        </p:sp>
        <p:grpSp>
          <p:nvGrpSpPr>
            <p:cNvPr id="30" name="ICOON_info">
              <a:extLst>
                <a:ext uri="{FF2B5EF4-FFF2-40B4-BE49-F238E27FC236}">
                  <a16:creationId xmlns:a16="http://schemas.microsoft.com/office/drawing/2014/main" id="{13680D69-4373-8E56-F2AE-F880F6A9F510}"/>
                </a:ext>
              </a:extLst>
            </p:cNvPr>
            <p:cNvGrpSpPr/>
            <p:nvPr userDrawn="1"/>
          </p:nvGrpSpPr>
          <p:grpSpPr>
            <a:xfrm>
              <a:off x="-376736" y="5282697"/>
              <a:ext cx="283685" cy="283685"/>
              <a:chOff x="-510741" y="5913713"/>
              <a:chExt cx="267555" cy="267555"/>
            </a:xfrm>
          </p:grpSpPr>
          <p:sp>
            <p:nvSpPr>
              <p:cNvPr id="44" name="Ovaal 43">
                <a:extLst>
                  <a:ext uri="{FF2B5EF4-FFF2-40B4-BE49-F238E27FC236}">
                    <a16:creationId xmlns:a16="http://schemas.microsoft.com/office/drawing/2014/main" id="{634CEE00-E86C-BD3A-D152-00EA6103F0E4}"/>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a:latin typeface="Calibri" panose="020F0502020204030204" pitchFamily="34" charset="0"/>
                  <a:cs typeface="Calibri" panose="020F0502020204030204" pitchFamily="34" charset="0"/>
                </a:endParaRPr>
              </a:p>
            </p:txBody>
          </p:sp>
          <p:sp>
            <p:nvSpPr>
              <p:cNvPr id="45" name="Graphic 163" descr="Informatie">
                <a:extLst>
                  <a:ext uri="{FF2B5EF4-FFF2-40B4-BE49-F238E27FC236}">
                    <a16:creationId xmlns:a16="http://schemas.microsoft.com/office/drawing/2014/main" id="{058FDC4A-5071-CB99-B757-56436EEFCB94}"/>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noAutofit/>
              </a:bodyPr>
              <a:lstStyle/>
              <a:p>
                <a:endParaRPr lang="en-GB" sz="2000" noProof="0">
                  <a:solidFill>
                    <a:srgbClr val="211F26"/>
                  </a:solidFill>
                  <a:latin typeface="Calibri" panose="020F0502020204030204" pitchFamily="34" charset="0"/>
                  <a:cs typeface="Calibri" panose="020F0502020204030204" pitchFamily="34" charset="0"/>
                </a:endParaRPr>
              </a:p>
            </p:txBody>
          </p:sp>
        </p:grpSp>
        <p:grpSp>
          <p:nvGrpSpPr>
            <p:cNvPr id="31" name="Groep 30">
              <a:extLst>
                <a:ext uri="{FF2B5EF4-FFF2-40B4-BE49-F238E27FC236}">
                  <a16:creationId xmlns:a16="http://schemas.microsoft.com/office/drawing/2014/main" id="{7C763D40-44BA-F1F7-387A-451AE13F5E96}"/>
                </a:ext>
              </a:extLst>
            </p:cNvPr>
            <p:cNvGrpSpPr/>
            <p:nvPr userDrawn="1"/>
          </p:nvGrpSpPr>
          <p:grpSpPr>
            <a:xfrm>
              <a:off x="-938434" y="5546300"/>
              <a:ext cx="627798" cy="576693"/>
              <a:chOff x="-938434" y="4570310"/>
              <a:chExt cx="627798" cy="576693"/>
            </a:xfrm>
          </p:grpSpPr>
          <p:grpSp>
            <p:nvGrpSpPr>
              <p:cNvPr id="39" name="Inspireren">
                <a:extLst>
                  <a:ext uri="{FF2B5EF4-FFF2-40B4-BE49-F238E27FC236}">
                    <a16:creationId xmlns:a16="http://schemas.microsoft.com/office/drawing/2014/main" id="{304C71BE-5C23-3272-929B-48F4A6865697}"/>
                  </a:ext>
                </a:extLst>
              </p:cNvPr>
              <p:cNvGrpSpPr>
                <a:grpSpLocks noChangeAspect="1"/>
              </p:cNvGrpSpPr>
              <p:nvPr userDrawn="1"/>
            </p:nvGrpSpPr>
            <p:grpSpPr bwMode="auto">
              <a:xfrm>
                <a:off x="-716116" y="4570310"/>
                <a:ext cx="169778" cy="242385"/>
                <a:chOff x="4768" y="2783"/>
                <a:chExt cx="788" cy="1125"/>
              </a:xfrm>
              <a:gradFill>
                <a:gsLst>
                  <a:gs pos="0">
                    <a:srgbClr val="9D9FA1"/>
                  </a:gs>
                  <a:gs pos="70000">
                    <a:srgbClr val="211F26"/>
                  </a:gs>
                </a:gsLst>
                <a:lin ang="2700000" scaled="0"/>
              </a:gradFill>
            </p:grpSpPr>
            <p:sp>
              <p:nvSpPr>
                <p:cNvPr id="41" name="Freeform 12">
                  <a:extLst>
                    <a:ext uri="{FF2B5EF4-FFF2-40B4-BE49-F238E27FC236}">
                      <a16:creationId xmlns:a16="http://schemas.microsoft.com/office/drawing/2014/main" id="{B9A96936-8CB1-E7A4-6C10-3AE1EA7D8C51}"/>
                    </a:ext>
                  </a:extLst>
                </p:cNvPr>
                <p:cNvSpPr>
                  <a:spLocks/>
                </p:cNvSpPr>
                <p:nvPr/>
              </p:nvSpPr>
              <p:spPr bwMode="auto">
                <a:xfrm>
                  <a:off x="5001" y="3186"/>
                  <a:ext cx="319" cy="288"/>
                </a:xfrm>
                <a:custGeom>
                  <a:avLst/>
                  <a:gdLst>
                    <a:gd name="T0" fmla="*/ 220 w 319"/>
                    <a:gd name="T1" fmla="*/ 288 h 288"/>
                    <a:gd name="T2" fmla="*/ 107 w 319"/>
                    <a:gd name="T3" fmla="*/ 288 h 288"/>
                    <a:gd name="T4" fmla="*/ 0 w 319"/>
                    <a:gd name="T5" fmla="*/ 0 h 288"/>
                    <a:gd name="T6" fmla="*/ 319 w 319"/>
                    <a:gd name="T7" fmla="*/ 0 h 288"/>
                    <a:gd name="T8" fmla="*/ 220 w 319"/>
                    <a:gd name="T9" fmla="*/ 288 h 288"/>
                  </a:gdLst>
                  <a:ahLst/>
                  <a:cxnLst>
                    <a:cxn ang="0">
                      <a:pos x="T0" y="T1"/>
                    </a:cxn>
                    <a:cxn ang="0">
                      <a:pos x="T2" y="T3"/>
                    </a:cxn>
                    <a:cxn ang="0">
                      <a:pos x="T4" y="T5"/>
                    </a:cxn>
                    <a:cxn ang="0">
                      <a:pos x="T6" y="T7"/>
                    </a:cxn>
                    <a:cxn ang="0">
                      <a:pos x="T8" y="T9"/>
                    </a:cxn>
                  </a:cxnLst>
                  <a:rect l="0" t="0" r="r" b="b"/>
                  <a:pathLst>
                    <a:path w="319" h="288">
                      <a:moveTo>
                        <a:pt x="220" y="288"/>
                      </a:moveTo>
                      <a:lnTo>
                        <a:pt x="107" y="288"/>
                      </a:lnTo>
                      <a:lnTo>
                        <a:pt x="0" y="0"/>
                      </a:lnTo>
                      <a:lnTo>
                        <a:pt x="319" y="0"/>
                      </a:lnTo>
                      <a:lnTo>
                        <a:pt x="220" y="288"/>
                      </a:lnTo>
                      <a:close/>
                    </a:path>
                  </a:pathLst>
                </a:custGeom>
                <a:solidFill>
                  <a:srgbClr val="1FF5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a:ln>
                      <a:noFill/>
                    </a:ln>
                    <a:solidFill>
                      <a:srgbClr val="211F26"/>
                    </a:solidFill>
                    <a:effectLst/>
                    <a:uLnTx/>
                    <a:uFillTx/>
                    <a:latin typeface="Segoe UI Light"/>
                  </a:endParaRPr>
                </a:p>
              </p:txBody>
            </p:sp>
            <p:sp>
              <p:nvSpPr>
                <p:cNvPr id="42" name="Freeform 13">
                  <a:extLst>
                    <a:ext uri="{FF2B5EF4-FFF2-40B4-BE49-F238E27FC236}">
                      <a16:creationId xmlns:a16="http://schemas.microsoft.com/office/drawing/2014/main" id="{6F3AF772-174E-A010-E58F-281FD72283CF}"/>
                    </a:ext>
                  </a:extLst>
                </p:cNvPr>
                <p:cNvSpPr>
                  <a:spLocks/>
                </p:cNvSpPr>
                <p:nvPr/>
              </p:nvSpPr>
              <p:spPr bwMode="auto">
                <a:xfrm>
                  <a:off x="5022" y="3796"/>
                  <a:ext cx="282" cy="112"/>
                </a:xfrm>
                <a:custGeom>
                  <a:avLst/>
                  <a:gdLst>
                    <a:gd name="T0" fmla="*/ 229 w 251"/>
                    <a:gd name="T1" fmla="*/ 70 h 100"/>
                    <a:gd name="T2" fmla="*/ 229 w 251"/>
                    <a:gd name="T3" fmla="*/ 69 h 100"/>
                    <a:gd name="T4" fmla="*/ 251 w 251"/>
                    <a:gd name="T5" fmla="*/ 0 h 100"/>
                    <a:gd name="T6" fmla="*/ 0 w 251"/>
                    <a:gd name="T7" fmla="*/ 0 h 100"/>
                    <a:gd name="T8" fmla="*/ 22 w 251"/>
                    <a:gd name="T9" fmla="*/ 69 h 100"/>
                    <a:gd name="T10" fmla="*/ 63 w 251"/>
                    <a:gd name="T11" fmla="*/ 100 h 100"/>
                    <a:gd name="T12" fmla="*/ 188 w 251"/>
                    <a:gd name="T13" fmla="*/ 100 h 100"/>
                    <a:gd name="T14" fmla="*/ 229 w 251"/>
                    <a:gd name="T15" fmla="*/ 71 h 100"/>
                    <a:gd name="T16" fmla="*/ 229 w 251"/>
                    <a:gd name="T17" fmla="*/ 71 h 100"/>
                    <a:gd name="T18" fmla="*/ 229 w 251"/>
                    <a:gd name="T19" fmla="*/ 7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 h="100">
                      <a:moveTo>
                        <a:pt x="229" y="70"/>
                      </a:moveTo>
                      <a:cubicBezTo>
                        <a:pt x="229" y="70"/>
                        <a:pt x="229" y="69"/>
                        <a:pt x="229" y="69"/>
                      </a:cubicBezTo>
                      <a:cubicBezTo>
                        <a:pt x="251" y="0"/>
                        <a:pt x="251" y="0"/>
                        <a:pt x="251" y="0"/>
                      </a:cubicBezTo>
                      <a:cubicBezTo>
                        <a:pt x="0" y="0"/>
                        <a:pt x="0" y="0"/>
                        <a:pt x="0" y="0"/>
                      </a:cubicBezTo>
                      <a:cubicBezTo>
                        <a:pt x="22" y="69"/>
                        <a:pt x="22" y="69"/>
                        <a:pt x="22" y="69"/>
                      </a:cubicBezTo>
                      <a:cubicBezTo>
                        <a:pt x="27" y="87"/>
                        <a:pt x="44" y="100"/>
                        <a:pt x="63" y="100"/>
                      </a:cubicBezTo>
                      <a:cubicBezTo>
                        <a:pt x="188" y="100"/>
                        <a:pt x="188" y="100"/>
                        <a:pt x="188" y="100"/>
                      </a:cubicBezTo>
                      <a:cubicBezTo>
                        <a:pt x="207" y="100"/>
                        <a:pt x="223" y="88"/>
                        <a:pt x="229" y="71"/>
                      </a:cubicBezTo>
                      <a:cubicBezTo>
                        <a:pt x="229" y="71"/>
                        <a:pt x="229" y="71"/>
                        <a:pt x="229" y="71"/>
                      </a:cubicBezTo>
                      <a:lnTo>
                        <a:pt x="229"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a:ln>
                      <a:noFill/>
                    </a:ln>
                    <a:solidFill>
                      <a:srgbClr val="211F26"/>
                    </a:solidFill>
                    <a:effectLst/>
                    <a:uLnTx/>
                    <a:uFillTx/>
                    <a:latin typeface="Segoe UI Light"/>
                  </a:endParaRPr>
                </a:p>
              </p:txBody>
            </p:sp>
            <p:sp>
              <p:nvSpPr>
                <p:cNvPr id="43" name="Freeform 14">
                  <a:extLst>
                    <a:ext uri="{FF2B5EF4-FFF2-40B4-BE49-F238E27FC236}">
                      <a16:creationId xmlns:a16="http://schemas.microsoft.com/office/drawing/2014/main" id="{EF2C9494-7C1A-6A4E-6DB6-46CFC7100A60}"/>
                    </a:ext>
                  </a:extLst>
                </p:cNvPr>
                <p:cNvSpPr>
                  <a:spLocks noEditPoints="1"/>
                </p:cNvSpPr>
                <p:nvPr/>
              </p:nvSpPr>
              <p:spPr bwMode="auto">
                <a:xfrm>
                  <a:off x="4768" y="2783"/>
                  <a:ext cx="788" cy="966"/>
                </a:xfrm>
                <a:custGeom>
                  <a:avLst/>
                  <a:gdLst>
                    <a:gd name="T0" fmla="*/ 351 w 702"/>
                    <a:gd name="T1" fmla="*/ 0 h 860"/>
                    <a:gd name="T2" fmla="*/ 0 w 702"/>
                    <a:gd name="T3" fmla="*/ 351 h 860"/>
                    <a:gd name="T4" fmla="*/ 134 w 702"/>
                    <a:gd name="T5" fmla="*/ 627 h 860"/>
                    <a:gd name="T6" fmla="*/ 165 w 702"/>
                    <a:gd name="T7" fmla="*/ 718 h 860"/>
                    <a:gd name="T8" fmla="*/ 266 w 702"/>
                    <a:gd name="T9" fmla="*/ 718 h 860"/>
                    <a:gd name="T10" fmla="*/ 266 w 702"/>
                    <a:gd name="T11" fmla="*/ 718 h 860"/>
                    <a:gd name="T12" fmla="*/ 434 w 702"/>
                    <a:gd name="T13" fmla="*/ 718 h 860"/>
                    <a:gd name="T14" fmla="*/ 419 w 702"/>
                    <a:gd name="T15" fmla="*/ 760 h 860"/>
                    <a:gd name="T16" fmla="*/ 284 w 702"/>
                    <a:gd name="T17" fmla="*/ 760 h 860"/>
                    <a:gd name="T18" fmla="*/ 284 w 702"/>
                    <a:gd name="T19" fmla="*/ 760 h 860"/>
                    <a:gd name="T20" fmla="*/ 179 w 702"/>
                    <a:gd name="T21" fmla="*/ 760 h 860"/>
                    <a:gd name="T22" fmla="*/ 212 w 702"/>
                    <a:gd name="T23" fmla="*/ 860 h 860"/>
                    <a:gd name="T24" fmla="*/ 212 w 702"/>
                    <a:gd name="T25" fmla="*/ 860 h 860"/>
                    <a:gd name="T26" fmla="*/ 216 w 702"/>
                    <a:gd name="T27" fmla="*/ 860 h 860"/>
                    <a:gd name="T28" fmla="*/ 488 w 702"/>
                    <a:gd name="T29" fmla="*/ 860 h 860"/>
                    <a:gd name="T30" fmla="*/ 491 w 702"/>
                    <a:gd name="T31" fmla="*/ 860 h 860"/>
                    <a:gd name="T32" fmla="*/ 570 w 702"/>
                    <a:gd name="T33" fmla="*/ 625 h 860"/>
                    <a:gd name="T34" fmla="*/ 702 w 702"/>
                    <a:gd name="T35" fmla="*/ 351 h 860"/>
                    <a:gd name="T36" fmla="*/ 351 w 702"/>
                    <a:gd name="T37" fmla="*/ 0 h 860"/>
                    <a:gd name="T38" fmla="*/ 587 w 702"/>
                    <a:gd name="T39" fmla="*/ 438 h 860"/>
                    <a:gd name="T40" fmla="*/ 485 w 702"/>
                    <a:gd name="T41" fmla="*/ 563 h 860"/>
                    <a:gd name="T42" fmla="*/ 454 w 702"/>
                    <a:gd name="T43" fmla="*/ 658 h 860"/>
                    <a:gd name="T44" fmla="*/ 250 w 702"/>
                    <a:gd name="T45" fmla="*/ 658 h 860"/>
                    <a:gd name="T46" fmla="*/ 219 w 702"/>
                    <a:gd name="T47" fmla="*/ 565 h 860"/>
                    <a:gd name="T48" fmla="*/ 115 w 702"/>
                    <a:gd name="T49" fmla="*/ 439 h 860"/>
                    <a:gd name="T50" fmla="*/ 99 w 702"/>
                    <a:gd name="T51" fmla="*/ 351 h 860"/>
                    <a:gd name="T52" fmla="*/ 351 w 702"/>
                    <a:gd name="T53" fmla="*/ 99 h 860"/>
                    <a:gd name="T54" fmla="*/ 603 w 702"/>
                    <a:gd name="T55" fmla="*/ 351 h 860"/>
                    <a:gd name="T56" fmla="*/ 587 w 702"/>
                    <a:gd name="T57" fmla="*/ 438 h 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02" h="860">
                      <a:moveTo>
                        <a:pt x="351" y="0"/>
                      </a:moveTo>
                      <a:cubicBezTo>
                        <a:pt x="157" y="0"/>
                        <a:pt x="0" y="157"/>
                        <a:pt x="0" y="351"/>
                      </a:cubicBezTo>
                      <a:cubicBezTo>
                        <a:pt x="0" y="463"/>
                        <a:pt x="52" y="562"/>
                        <a:pt x="134" y="627"/>
                      </a:cubicBezTo>
                      <a:cubicBezTo>
                        <a:pt x="165" y="718"/>
                        <a:pt x="165" y="718"/>
                        <a:pt x="165" y="718"/>
                      </a:cubicBezTo>
                      <a:cubicBezTo>
                        <a:pt x="266" y="718"/>
                        <a:pt x="266" y="718"/>
                        <a:pt x="266" y="718"/>
                      </a:cubicBezTo>
                      <a:cubicBezTo>
                        <a:pt x="266" y="718"/>
                        <a:pt x="266" y="718"/>
                        <a:pt x="266" y="718"/>
                      </a:cubicBezTo>
                      <a:cubicBezTo>
                        <a:pt x="434" y="718"/>
                        <a:pt x="434" y="718"/>
                        <a:pt x="434" y="718"/>
                      </a:cubicBezTo>
                      <a:cubicBezTo>
                        <a:pt x="419" y="760"/>
                        <a:pt x="419" y="760"/>
                        <a:pt x="419" y="760"/>
                      </a:cubicBezTo>
                      <a:cubicBezTo>
                        <a:pt x="284" y="760"/>
                        <a:pt x="284" y="760"/>
                        <a:pt x="284" y="760"/>
                      </a:cubicBezTo>
                      <a:cubicBezTo>
                        <a:pt x="284" y="760"/>
                        <a:pt x="284" y="760"/>
                        <a:pt x="284" y="760"/>
                      </a:cubicBezTo>
                      <a:cubicBezTo>
                        <a:pt x="179" y="760"/>
                        <a:pt x="179" y="760"/>
                        <a:pt x="179" y="760"/>
                      </a:cubicBezTo>
                      <a:cubicBezTo>
                        <a:pt x="212" y="860"/>
                        <a:pt x="212" y="860"/>
                        <a:pt x="212" y="860"/>
                      </a:cubicBezTo>
                      <a:cubicBezTo>
                        <a:pt x="212" y="860"/>
                        <a:pt x="212" y="860"/>
                        <a:pt x="212" y="860"/>
                      </a:cubicBezTo>
                      <a:cubicBezTo>
                        <a:pt x="216" y="860"/>
                        <a:pt x="216" y="860"/>
                        <a:pt x="216" y="860"/>
                      </a:cubicBezTo>
                      <a:cubicBezTo>
                        <a:pt x="488" y="860"/>
                        <a:pt x="488" y="860"/>
                        <a:pt x="488" y="860"/>
                      </a:cubicBezTo>
                      <a:cubicBezTo>
                        <a:pt x="491" y="860"/>
                        <a:pt x="491" y="860"/>
                        <a:pt x="491" y="860"/>
                      </a:cubicBezTo>
                      <a:cubicBezTo>
                        <a:pt x="570" y="625"/>
                        <a:pt x="570" y="625"/>
                        <a:pt x="570" y="625"/>
                      </a:cubicBezTo>
                      <a:cubicBezTo>
                        <a:pt x="651" y="560"/>
                        <a:pt x="702" y="461"/>
                        <a:pt x="702" y="351"/>
                      </a:cubicBezTo>
                      <a:cubicBezTo>
                        <a:pt x="702" y="157"/>
                        <a:pt x="545" y="0"/>
                        <a:pt x="351" y="0"/>
                      </a:cubicBezTo>
                      <a:close/>
                      <a:moveTo>
                        <a:pt x="587" y="438"/>
                      </a:moveTo>
                      <a:cubicBezTo>
                        <a:pt x="568" y="490"/>
                        <a:pt x="531" y="534"/>
                        <a:pt x="485" y="563"/>
                      </a:cubicBezTo>
                      <a:cubicBezTo>
                        <a:pt x="454" y="658"/>
                        <a:pt x="454" y="658"/>
                        <a:pt x="454" y="658"/>
                      </a:cubicBezTo>
                      <a:cubicBezTo>
                        <a:pt x="250" y="658"/>
                        <a:pt x="250" y="658"/>
                        <a:pt x="250" y="658"/>
                      </a:cubicBezTo>
                      <a:cubicBezTo>
                        <a:pt x="219" y="565"/>
                        <a:pt x="219" y="565"/>
                        <a:pt x="219" y="565"/>
                      </a:cubicBezTo>
                      <a:cubicBezTo>
                        <a:pt x="172" y="536"/>
                        <a:pt x="135" y="491"/>
                        <a:pt x="115" y="439"/>
                      </a:cubicBezTo>
                      <a:cubicBezTo>
                        <a:pt x="105" y="411"/>
                        <a:pt x="99" y="382"/>
                        <a:pt x="99" y="351"/>
                      </a:cubicBezTo>
                      <a:cubicBezTo>
                        <a:pt x="99" y="212"/>
                        <a:pt x="212" y="99"/>
                        <a:pt x="351" y="99"/>
                      </a:cubicBezTo>
                      <a:cubicBezTo>
                        <a:pt x="490" y="99"/>
                        <a:pt x="603" y="212"/>
                        <a:pt x="603" y="351"/>
                      </a:cubicBezTo>
                      <a:cubicBezTo>
                        <a:pt x="603" y="381"/>
                        <a:pt x="597" y="411"/>
                        <a:pt x="587" y="4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a:ln>
                      <a:noFill/>
                    </a:ln>
                    <a:solidFill>
                      <a:srgbClr val="211F26"/>
                    </a:solidFill>
                    <a:effectLst/>
                    <a:uLnTx/>
                    <a:uFillTx/>
                    <a:latin typeface="Segoe UI Light"/>
                  </a:endParaRPr>
                </a:p>
              </p:txBody>
            </p:sp>
          </p:grpSp>
          <p:sp>
            <p:nvSpPr>
              <p:cNvPr id="40" name="Tekstvak 39">
                <a:extLst>
                  <a:ext uri="{FF2B5EF4-FFF2-40B4-BE49-F238E27FC236}">
                    <a16:creationId xmlns:a16="http://schemas.microsoft.com/office/drawing/2014/main" id="{7A49DD1D-8A84-6D6A-E05F-FDDCDC153375}"/>
                  </a:ext>
                </a:extLst>
              </p:cNvPr>
              <p:cNvSpPr txBox="1"/>
              <p:nvPr userDrawn="1"/>
            </p:nvSpPr>
            <p:spPr>
              <a:xfrm>
                <a:off x="-938434" y="4824764"/>
                <a:ext cx="627798" cy="322239"/>
              </a:xfrm>
              <a:prstGeom prst="rect">
                <a:avLst/>
              </a:prstGeom>
              <a:noFill/>
            </p:spPr>
            <p:txBody>
              <a:bodyPr wrap="square" lIns="0" tIns="0" rIns="0" bIns="0" rtlCol="0" anchor="ctr">
                <a:noAutofit/>
              </a:bodyPr>
              <a:lstStyle/>
              <a:p>
                <a:pPr marL="0" marR="0" lvl="0" indent="0" algn="ctr" defTabSz="914400" rtl="0" eaLnBrk="1" fontAlgn="auto" latinLnBrk="0" hangingPunct="1">
                  <a:lnSpc>
                    <a:spcPct val="90000"/>
                  </a:lnSpc>
                  <a:spcBef>
                    <a:spcPts val="600"/>
                  </a:spcBef>
                  <a:spcAft>
                    <a:spcPts val="600"/>
                  </a:spcAft>
                  <a:buClrTx/>
                  <a:buSzTx/>
                  <a:buFontTx/>
                  <a:buNone/>
                  <a:tabLst/>
                  <a:defRPr/>
                </a:pPr>
                <a:r>
                  <a:rPr kumimoji="0" lang="en-GB" sz="1000" b="0" i="0" u="none" strike="noStrike" kern="0" cap="none" spc="0" normalizeH="0" baseline="0" noProof="0">
                    <a:ln>
                      <a:noFill/>
                    </a:ln>
                    <a:solidFill>
                      <a:srgbClr val="211F26"/>
                    </a:solidFill>
                    <a:effectLst/>
                    <a:uLnTx/>
                    <a:uFillTx/>
                    <a:latin typeface="Calibri" panose="020F0502020204030204" pitchFamily="34" charset="0"/>
                    <a:ea typeface="+mn-ea"/>
                    <a:cs typeface="Calibri" panose="020F0502020204030204" pitchFamily="34" charset="0"/>
                  </a:rPr>
                  <a:t>Inspiration</a:t>
                </a:r>
              </a:p>
            </p:txBody>
          </p:sp>
        </p:grpSp>
        <p:grpSp>
          <p:nvGrpSpPr>
            <p:cNvPr id="32" name="Groep 31">
              <a:extLst>
                <a:ext uri="{FF2B5EF4-FFF2-40B4-BE49-F238E27FC236}">
                  <a16:creationId xmlns:a16="http://schemas.microsoft.com/office/drawing/2014/main" id="{75DACFE2-2ECE-C21F-D4E5-D1F666BA5220}"/>
                </a:ext>
              </a:extLst>
            </p:cNvPr>
            <p:cNvGrpSpPr/>
            <p:nvPr userDrawn="1"/>
          </p:nvGrpSpPr>
          <p:grpSpPr>
            <a:xfrm>
              <a:off x="-3365484" y="1226982"/>
              <a:ext cx="446937" cy="406485"/>
              <a:chOff x="-3563526" y="1409294"/>
              <a:chExt cx="354190" cy="322133"/>
            </a:xfrm>
          </p:grpSpPr>
          <p:grpSp>
            <p:nvGrpSpPr>
              <p:cNvPr id="33" name="Groep 32">
                <a:extLst>
                  <a:ext uri="{FF2B5EF4-FFF2-40B4-BE49-F238E27FC236}">
                    <a16:creationId xmlns:a16="http://schemas.microsoft.com/office/drawing/2014/main" id="{0337BE3E-8425-DBAC-7532-803B69748194}"/>
                  </a:ext>
                </a:extLst>
              </p:cNvPr>
              <p:cNvGrpSpPr/>
              <p:nvPr userDrawn="1"/>
            </p:nvGrpSpPr>
            <p:grpSpPr>
              <a:xfrm>
                <a:off x="-3499992" y="1409294"/>
                <a:ext cx="225195" cy="195499"/>
                <a:chOff x="8987389" y="1361199"/>
                <a:chExt cx="2200275" cy="1914525"/>
              </a:xfrm>
            </p:grpSpPr>
            <p:sp>
              <p:nvSpPr>
                <p:cNvPr id="35" name="Vrije vorm: vorm 34">
                  <a:extLst>
                    <a:ext uri="{FF2B5EF4-FFF2-40B4-BE49-F238E27FC236}">
                      <a16:creationId xmlns:a16="http://schemas.microsoft.com/office/drawing/2014/main" id="{A2C58ACA-262A-CCA5-BF92-19990A21DB82}"/>
                    </a:ext>
                  </a:extLst>
                </p:cNvPr>
                <p:cNvSpPr/>
                <p:nvPr/>
              </p:nvSpPr>
              <p:spPr>
                <a:xfrm>
                  <a:off x="9363620" y="1831738"/>
                  <a:ext cx="371477" cy="371472"/>
                </a:xfrm>
                <a:custGeom>
                  <a:avLst/>
                  <a:gdLst>
                    <a:gd name="connsiteX0" fmla="*/ 369094 w 371475"/>
                    <a:gd name="connsiteY0" fmla="*/ 188119 h 371475"/>
                    <a:gd name="connsiteX1" fmla="*/ 188119 w 371475"/>
                    <a:gd name="connsiteY1" fmla="*/ 369094 h 371475"/>
                    <a:gd name="connsiteX2" fmla="*/ 7144 w 371475"/>
                    <a:gd name="connsiteY2" fmla="*/ 188119 h 371475"/>
                    <a:gd name="connsiteX3" fmla="*/ 188119 w 371475"/>
                    <a:gd name="connsiteY3" fmla="*/ 7144 h 371475"/>
                    <a:gd name="connsiteX4" fmla="*/ 369094 w 371475"/>
                    <a:gd name="connsiteY4" fmla="*/ 188119 h 371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475" h="371475">
                      <a:moveTo>
                        <a:pt x="369094" y="188119"/>
                      </a:moveTo>
                      <a:cubicBezTo>
                        <a:pt x="369094" y="288068"/>
                        <a:pt x="288068" y="369094"/>
                        <a:pt x="188119" y="369094"/>
                      </a:cubicBezTo>
                      <a:cubicBezTo>
                        <a:pt x="88169" y="369094"/>
                        <a:pt x="7144" y="288068"/>
                        <a:pt x="7144" y="188119"/>
                      </a:cubicBezTo>
                      <a:cubicBezTo>
                        <a:pt x="7144" y="88169"/>
                        <a:pt x="88169" y="7144"/>
                        <a:pt x="188119" y="7144"/>
                      </a:cubicBezTo>
                      <a:cubicBezTo>
                        <a:pt x="288068" y="7144"/>
                        <a:pt x="369094" y="88169"/>
                        <a:pt x="369094" y="188119"/>
                      </a:cubicBezTo>
                      <a:close/>
                    </a:path>
                  </a:pathLst>
                </a:custGeom>
                <a:solidFill>
                  <a:srgbClr val="1FF524"/>
                </a:solidFill>
                <a:ln w="9525" cap="flat">
                  <a:noFill/>
                  <a:prstDash val="solid"/>
                  <a:miter/>
                </a:ln>
              </p:spPr>
              <p:txBody>
                <a:bodyPr rtlCol="0" anchor="ctr"/>
                <a:lstStyle/>
                <a:p>
                  <a:pPr defTabSz="995469"/>
                  <a:endParaRPr lang="en-GB" sz="7200" noProof="0">
                    <a:solidFill>
                      <a:srgbClr val="211F26"/>
                    </a:solidFill>
                    <a:latin typeface="Segoe UI Light"/>
                  </a:endParaRPr>
                </a:p>
              </p:txBody>
            </p:sp>
            <p:grpSp>
              <p:nvGrpSpPr>
                <p:cNvPr id="36" name="Groep 35">
                  <a:extLst>
                    <a:ext uri="{FF2B5EF4-FFF2-40B4-BE49-F238E27FC236}">
                      <a16:creationId xmlns:a16="http://schemas.microsoft.com/office/drawing/2014/main" id="{F6730876-DE0D-0AA5-9C67-D8D3B4F151C3}"/>
                    </a:ext>
                  </a:extLst>
                </p:cNvPr>
                <p:cNvGrpSpPr/>
                <p:nvPr/>
              </p:nvGrpSpPr>
              <p:grpSpPr>
                <a:xfrm>
                  <a:off x="8987389" y="1361199"/>
                  <a:ext cx="2200275" cy="1914525"/>
                  <a:chOff x="8987389" y="1361199"/>
                  <a:chExt cx="2200275" cy="1914525"/>
                </a:xfrm>
                <a:gradFill>
                  <a:gsLst>
                    <a:gs pos="0">
                      <a:srgbClr val="9D9FA1"/>
                    </a:gs>
                    <a:gs pos="70000">
                      <a:srgbClr val="211F26"/>
                    </a:gs>
                  </a:gsLst>
                  <a:lin ang="2700000" scaled="0"/>
                </a:gradFill>
              </p:grpSpPr>
              <p:sp>
                <p:nvSpPr>
                  <p:cNvPr id="37" name="Vrije vorm: vorm 36">
                    <a:extLst>
                      <a:ext uri="{FF2B5EF4-FFF2-40B4-BE49-F238E27FC236}">
                        <a16:creationId xmlns:a16="http://schemas.microsoft.com/office/drawing/2014/main" id="{351718E2-0614-6C80-9C21-D78D1D8A724B}"/>
                      </a:ext>
                    </a:extLst>
                  </p:cNvPr>
                  <p:cNvSpPr/>
                  <p:nvPr/>
                </p:nvSpPr>
                <p:spPr>
                  <a:xfrm>
                    <a:off x="8987389" y="1361199"/>
                    <a:ext cx="2200275" cy="1914525"/>
                  </a:xfrm>
                  <a:custGeom>
                    <a:avLst/>
                    <a:gdLst>
                      <a:gd name="connsiteX0" fmla="*/ 7144 w 2200275"/>
                      <a:gd name="connsiteY0" fmla="*/ 7144 h 1914525"/>
                      <a:gd name="connsiteX1" fmla="*/ 7144 w 2200275"/>
                      <a:gd name="connsiteY1" fmla="*/ 245269 h 1914525"/>
                      <a:gd name="connsiteX2" fmla="*/ 432911 w 2200275"/>
                      <a:gd name="connsiteY2" fmla="*/ 245269 h 1914525"/>
                      <a:gd name="connsiteX3" fmla="*/ 432911 w 2200275"/>
                      <a:gd name="connsiteY3" fmla="*/ 245269 h 1914525"/>
                      <a:gd name="connsiteX4" fmla="*/ 1959769 w 2200275"/>
                      <a:gd name="connsiteY4" fmla="*/ 245269 h 1914525"/>
                      <a:gd name="connsiteX5" fmla="*/ 1959769 w 2200275"/>
                      <a:gd name="connsiteY5" fmla="*/ 1674019 h 1914525"/>
                      <a:gd name="connsiteX6" fmla="*/ 245269 w 2200275"/>
                      <a:gd name="connsiteY6" fmla="*/ 1674019 h 1914525"/>
                      <a:gd name="connsiteX7" fmla="*/ 245269 w 2200275"/>
                      <a:gd name="connsiteY7" fmla="*/ 350044 h 1914525"/>
                      <a:gd name="connsiteX8" fmla="*/ 7144 w 2200275"/>
                      <a:gd name="connsiteY8" fmla="*/ 350044 h 1914525"/>
                      <a:gd name="connsiteX9" fmla="*/ 7144 w 2200275"/>
                      <a:gd name="connsiteY9" fmla="*/ 1912144 h 1914525"/>
                      <a:gd name="connsiteX10" fmla="*/ 2197894 w 2200275"/>
                      <a:gd name="connsiteY10" fmla="*/ 1912144 h 1914525"/>
                      <a:gd name="connsiteX11" fmla="*/ 2197894 w 2200275"/>
                      <a:gd name="connsiteY11" fmla="*/ 7144 h 191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0275" h="1914525">
                        <a:moveTo>
                          <a:pt x="7144" y="7144"/>
                        </a:moveTo>
                        <a:lnTo>
                          <a:pt x="7144" y="245269"/>
                        </a:lnTo>
                        <a:lnTo>
                          <a:pt x="432911" y="245269"/>
                        </a:lnTo>
                        <a:lnTo>
                          <a:pt x="432911" y="245269"/>
                        </a:lnTo>
                        <a:lnTo>
                          <a:pt x="1959769" y="245269"/>
                        </a:lnTo>
                        <a:lnTo>
                          <a:pt x="1959769" y="1674019"/>
                        </a:lnTo>
                        <a:lnTo>
                          <a:pt x="245269" y="1674019"/>
                        </a:lnTo>
                        <a:lnTo>
                          <a:pt x="245269" y="350044"/>
                        </a:lnTo>
                        <a:lnTo>
                          <a:pt x="7144" y="350044"/>
                        </a:lnTo>
                        <a:lnTo>
                          <a:pt x="7144" y="1912144"/>
                        </a:lnTo>
                        <a:lnTo>
                          <a:pt x="2197894" y="1912144"/>
                        </a:lnTo>
                        <a:lnTo>
                          <a:pt x="2197894" y="7144"/>
                        </a:lnTo>
                        <a:close/>
                      </a:path>
                    </a:pathLst>
                  </a:custGeom>
                  <a:grpFill/>
                  <a:ln w="9525" cap="flat">
                    <a:noFill/>
                    <a:prstDash val="solid"/>
                    <a:miter/>
                  </a:ln>
                </p:spPr>
                <p:txBody>
                  <a:bodyPr rtlCol="0" anchor="ctr"/>
                  <a:lstStyle/>
                  <a:p>
                    <a:pPr defTabSz="995469"/>
                    <a:endParaRPr lang="en-GB" sz="7200" noProof="0">
                      <a:solidFill>
                        <a:srgbClr val="211F26"/>
                      </a:solidFill>
                      <a:latin typeface="Segoe UI Light"/>
                    </a:endParaRPr>
                  </a:p>
                </p:txBody>
              </p:sp>
              <p:sp>
                <p:nvSpPr>
                  <p:cNvPr id="38" name="Vrije vorm: vorm 37">
                    <a:extLst>
                      <a:ext uri="{FF2B5EF4-FFF2-40B4-BE49-F238E27FC236}">
                        <a16:creationId xmlns:a16="http://schemas.microsoft.com/office/drawing/2014/main" id="{1C43FA9C-151E-3DB2-9144-91A74E631F73}"/>
                      </a:ext>
                    </a:extLst>
                  </p:cNvPr>
                  <p:cNvSpPr/>
                  <p:nvPr/>
                </p:nvSpPr>
                <p:spPr>
                  <a:xfrm>
                    <a:off x="9362668" y="1953652"/>
                    <a:ext cx="1438273" cy="885828"/>
                  </a:xfrm>
                  <a:custGeom>
                    <a:avLst/>
                    <a:gdLst>
                      <a:gd name="connsiteX0" fmla="*/ 1070134 w 1438275"/>
                      <a:gd name="connsiteY0" fmla="*/ 7144 h 885825"/>
                      <a:gd name="connsiteX1" fmla="*/ 801529 w 1438275"/>
                      <a:gd name="connsiteY1" fmla="*/ 275749 h 885825"/>
                      <a:gd name="connsiteX2" fmla="*/ 662464 w 1438275"/>
                      <a:gd name="connsiteY2" fmla="*/ 137636 h 885825"/>
                      <a:gd name="connsiteX3" fmla="*/ 7144 w 1438275"/>
                      <a:gd name="connsiteY3" fmla="*/ 784384 h 885825"/>
                      <a:gd name="connsiteX4" fmla="*/ 108109 w 1438275"/>
                      <a:gd name="connsiteY4" fmla="*/ 885349 h 885825"/>
                      <a:gd name="connsiteX5" fmla="*/ 662464 w 1438275"/>
                      <a:gd name="connsiteY5" fmla="*/ 338614 h 885825"/>
                      <a:gd name="connsiteX6" fmla="*/ 928211 w 1438275"/>
                      <a:gd name="connsiteY6" fmla="*/ 605314 h 885825"/>
                      <a:gd name="connsiteX7" fmla="*/ 1029176 w 1438275"/>
                      <a:gd name="connsiteY7" fmla="*/ 503396 h 885825"/>
                      <a:gd name="connsiteX8" fmla="*/ 902494 w 1438275"/>
                      <a:gd name="connsiteY8" fmla="*/ 376714 h 885825"/>
                      <a:gd name="connsiteX9" fmla="*/ 1070134 w 1438275"/>
                      <a:gd name="connsiteY9" fmla="*/ 209074 h 885825"/>
                      <a:gd name="connsiteX10" fmla="*/ 1337786 w 1438275"/>
                      <a:gd name="connsiteY10" fmla="*/ 480536 h 885825"/>
                      <a:gd name="connsiteX11" fmla="*/ 1438751 w 1438275"/>
                      <a:gd name="connsiteY11" fmla="*/ 378619 h 88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38275" h="885825">
                        <a:moveTo>
                          <a:pt x="1070134" y="7144"/>
                        </a:moveTo>
                        <a:lnTo>
                          <a:pt x="801529" y="275749"/>
                        </a:lnTo>
                        <a:lnTo>
                          <a:pt x="662464" y="137636"/>
                        </a:lnTo>
                        <a:lnTo>
                          <a:pt x="7144" y="784384"/>
                        </a:lnTo>
                        <a:lnTo>
                          <a:pt x="108109" y="885349"/>
                        </a:lnTo>
                        <a:lnTo>
                          <a:pt x="662464" y="338614"/>
                        </a:lnTo>
                        <a:lnTo>
                          <a:pt x="928211" y="605314"/>
                        </a:lnTo>
                        <a:lnTo>
                          <a:pt x="1029176" y="503396"/>
                        </a:lnTo>
                        <a:lnTo>
                          <a:pt x="902494" y="376714"/>
                        </a:lnTo>
                        <a:lnTo>
                          <a:pt x="1070134" y="209074"/>
                        </a:lnTo>
                        <a:lnTo>
                          <a:pt x="1337786" y="480536"/>
                        </a:lnTo>
                        <a:lnTo>
                          <a:pt x="1438751" y="378619"/>
                        </a:lnTo>
                        <a:close/>
                      </a:path>
                    </a:pathLst>
                  </a:custGeom>
                  <a:grpFill/>
                  <a:ln w="9525" cap="flat">
                    <a:noFill/>
                    <a:prstDash val="solid"/>
                    <a:miter/>
                  </a:ln>
                </p:spPr>
                <p:txBody>
                  <a:bodyPr rtlCol="0" anchor="ctr"/>
                  <a:lstStyle/>
                  <a:p>
                    <a:pPr defTabSz="995469"/>
                    <a:endParaRPr lang="en-GB" sz="7200" noProof="0">
                      <a:solidFill>
                        <a:srgbClr val="211F26"/>
                      </a:solidFill>
                      <a:latin typeface="Segoe UI Light"/>
                    </a:endParaRPr>
                  </a:p>
                </p:txBody>
              </p:sp>
            </p:grpSp>
          </p:grpSp>
          <p:sp>
            <p:nvSpPr>
              <p:cNvPr id="34" name="Tekstvak 33">
                <a:extLst>
                  <a:ext uri="{FF2B5EF4-FFF2-40B4-BE49-F238E27FC236}">
                    <a16:creationId xmlns:a16="http://schemas.microsoft.com/office/drawing/2014/main" id="{B6C11881-B578-55DF-0993-3A1A72EFCAC9}"/>
                  </a:ext>
                </a:extLst>
              </p:cNvPr>
              <p:cNvSpPr txBox="1"/>
              <p:nvPr userDrawn="1"/>
            </p:nvSpPr>
            <p:spPr>
              <a:xfrm>
                <a:off x="-3563526" y="1617700"/>
                <a:ext cx="354190" cy="113727"/>
              </a:xfrm>
              <a:prstGeom prst="rect">
                <a:avLst/>
              </a:prstGeom>
              <a:noFill/>
            </p:spPr>
            <p:txBody>
              <a:bodyPr wrap="square" lIns="0" tIns="18000" rIns="0" bIns="0" rtlCol="0" anchor="t">
                <a:noAutofit/>
              </a:bodyPr>
              <a:lstStyle/>
              <a:p>
                <a:pPr marL="0" marR="0" lvl="0" indent="0" algn="ctr" defTabSz="914400" rtl="0" eaLnBrk="1" fontAlgn="auto" latinLnBrk="0" hangingPunct="1">
                  <a:lnSpc>
                    <a:spcPct val="90000"/>
                  </a:lnSpc>
                  <a:spcBef>
                    <a:spcPts val="600"/>
                  </a:spcBef>
                  <a:spcAft>
                    <a:spcPts val="600"/>
                  </a:spcAft>
                  <a:buClrTx/>
                  <a:buSzTx/>
                  <a:buFontTx/>
                  <a:buNone/>
                  <a:tabLst/>
                  <a:defRPr/>
                </a:pPr>
                <a:r>
                  <a:rPr kumimoji="0" lang="en-GB" sz="1000" b="0" i="0" u="none" strike="noStrike" kern="0" cap="none" spc="0" normalizeH="0" baseline="0" noProof="0">
                    <a:ln>
                      <a:noFill/>
                    </a:ln>
                    <a:solidFill>
                      <a:srgbClr val="211F26"/>
                    </a:solidFill>
                    <a:effectLst/>
                    <a:uLnTx/>
                    <a:uFillTx/>
                    <a:latin typeface="Calibri" panose="020F0502020204030204" pitchFamily="34" charset="0"/>
                    <a:ea typeface="+mn-ea"/>
                    <a:cs typeface="Calibri" panose="020F0502020204030204" pitchFamily="34" charset="0"/>
                  </a:rPr>
                  <a:t>Images</a:t>
                </a:r>
              </a:p>
            </p:txBody>
          </p:sp>
        </p:grpSp>
      </p:grpSp>
      <p:sp>
        <p:nvSpPr>
          <p:cNvPr id="77" name="Tijdelijke aanduiding voor tekst 15">
            <a:extLst>
              <a:ext uri="{FF2B5EF4-FFF2-40B4-BE49-F238E27FC236}">
                <a16:creationId xmlns:a16="http://schemas.microsoft.com/office/drawing/2014/main" id="{556F8572-CE32-448F-67F4-2E2565A6904D}"/>
              </a:ext>
            </a:extLst>
          </p:cNvPr>
          <p:cNvSpPr>
            <a:spLocks noGrp="1"/>
          </p:cNvSpPr>
          <p:nvPr>
            <p:ph type="body" sz="quarter" idx="14" hasCustomPrompt="1"/>
          </p:nvPr>
        </p:nvSpPr>
        <p:spPr>
          <a:xfrm>
            <a:off x="720000" y="6060536"/>
            <a:ext cx="932400" cy="475200"/>
          </a:xfrm>
          <a:blipFill>
            <a:blip r:embed="rId4"/>
            <a:stretch>
              <a:fillRect/>
            </a:stretch>
          </a:blipFill>
        </p:spPr>
        <p:txBody>
          <a:bodyPr/>
          <a:lstStyle>
            <a:lvl1pPr marL="0" indent="0">
              <a:buNone/>
              <a:defRPr sz="100"/>
            </a:lvl1pPr>
          </a:lstStyle>
          <a:p>
            <a:pPr lvl="0"/>
            <a:r>
              <a:rPr lang="en-GB"/>
              <a:t> </a:t>
            </a:r>
          </a:p>
        </p:txBody>
      </p:sp>
      <p:sp>
        <p:nvSpPr>
          <p:cNvPr id="81" name="Tijdelijke aanduiding voor tekst 12">
            <a:extLst>
              <a:ext uri="{FF2B5EF4-FFF2-40B4-BE49-F238E27FC236}">
                <a16:creationId xmlns:a16="http://schemas.microsoft.com/office/drawing/2014/main" id="{712CF7BF-F408-9352-F5D4-4AE1AC2CA7B9}"/>
              </a:ext>
            </a:extLst>
          </p:cNvPr>
          <p:cNvSpPr>
            <a:spLocks noGrp="1"/>
          </p:cNvSpPr>
          <p:nvPr>
            <p:ph type="body" sz="quarter" idx="18" hasCustomPrompt="1"/>
          </p:nvPr>
        </p:nvSpPr>
        <p:spPr>
          <a:xfrm>
            <a:off x="708207" y="707795"/>
            <a:ext cx="36000" cy="396000"/>
          </a:xfrm>
          <a:custGeom>
            <a:avLst/>
            <a:gdLst>
              <a:gd name="connsiteX0" fmla="*/ 18000 w 36000"/>
              <a:gd name="connsiteY0" fmla="*/ 0 h 396000"/>
              <a:gd name="connsiteX1" fmla="*/ 36000 w 36000"/>
              <a:gd name="connsiteY1" fmla="*/ 18000 h 396000"/>
              <a:gd name="connsiteX2" fmla="*/ 36000 w 36000"/>
              <a:gd name="connsiteY2" fmla="*/ 378000 h 396000"/>
              <a:gd name="connsiteX3" fmla="*/ 18000 w 36000"/>
              <a:gd name="connsiteY3" fmla="*/ 396000 h 396000"/>
              <a:gd name="connsiteX4" fmla="*/ 0 w 36000"/>
              <a:gd name="connsiteY4" fmla="*/ 378000 h 396000"/>
              <a:gd name="connsiteX5" fmla="*/ 0 w 36000"/>
              <a:gd name="connsiteY5" fmla="*/ 18000 h 396000"/>
              <a:gd name="connsiteX6" fmla="*/ 18000 w 36000"/>
              <a:gd name="connsiteY6" fmla="*/ 0 h 3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 h="396000">
                <a:moveTo>
                  <a:pt x="18000" y="0"/>
                </a:moveTo>
                <a:cubicBezTo>
                  <a:pt x="27941" y="0"/>
                  <a:pt x="36000" y="8059"/>
                  <a:pt x="36000" y="18000"/>
                </a:cubicBezTo>
                <a:lnTo>
                  <a:pt x="36000" y="378000"/>
                </a:lnTo>
                <a:cubicBezTo>
                  <a:pt x="36000" y="387941"/>
                  <a:pt x="27941" y="396000"/>
                  <a:pt x="18000" y="396000"/>
                </a:cubicBezTo>
                <a:cubicBezTo>
                  <a:pt x="8059" y="396000"/>
                  <a:pt x="0" y="387941"/>
                  <a:pt x="0" y="378000"/>
                </a:cubicBezTo>
                <a:lnTo>
                  <a:pt x="0" y="18000"/>
                </a:lnTo>
                <a:cubicBezTo>
                  <a:pt x="0" y="8059"/>
                  <a:pt x="8059" y="0"/>
                  <a:pt x="18000" y="0"/>
                </a:cubicBezTo>
                <a:close/>
              </a:path>
            </a:pathLst>
          </a:custGeom>
          <a:solidFill>
            <a:schemeClr val="accent1"/>
          </a:solidFill>
        </p:spPr>
        <p:txBody>
          <a:bodyPr wrap="square">
            <a:noAutofit/>
          </a:bodyPr>
          <a:lstStyle>
            <a:lvl1pPr marL="0" indent="0">
              <a:buNone/>
              <a:defRPr sz="100"/>
            </a:lvl1pPr>
          </a:lstStyle>
          <a:p>
            <a:pPr lvl="0"/>
            <a:r>
              <a:rPr lang="en-GB"/>
              <a:t> </a:t>
            </a:r>
          </a:p>
        </p:txBody>
      </p:sp>
      <p:sp>
        <p:nvSpPr>
          <p:cNvPr id="82" name="Tijdelijke aanduiding voor titel 1">
            <a:extLst>
              <a:ext uri="{FF2B5EF4-FFF2-40B4-BE49-F238E27FC236}">
                <a16:creationId xmlns:a16="http://schemas.microsoft.com/office/drawing/2014/main" id="{EA4CC151-4A54-758F-AAA8-86BD1EB1643C}"/>
              </a:ext>
            </a:extLst>
          </p:cNvPr>
          <p:cNvSpPr>
            <a:spLocks noGrp="1"/>
          </p:cNvSpPr>
          <p:nvPr>
            <p:ph type="title" hasCustomPrompt="1"/>
          </p:nvPr>
        </p:nvSpPr>
        <p:spPr>
          <a:xfrm>
            <a:off x="865163" y="722313"/>
            <a:ext cx="10606838" cy="342211"/>
          </a:xfrm>
          <a:prstGeom prst="rect">
            <a:avLst/>
          </a:prstGeom>
        </p:spPr>
        <p:txBody>
          <a:bodyPr vert="horz" lIns="0" tIns="0" rIns="0" bIns="0" rtlCol="0" anchor="t">
            <a:noAutofit/>
          </a:bodyPr>
          <a:lstStyle/>
          <a:p>
            <a:r>
              <a:rPr lang="en-GB" noProof="0"/>
              <a:t>Place the title of the slide here</a:t>
            </a:r>
          </a:p>
        </p:txBody>
      </p:sp>
    </p:spTree>
    <p:extLst>
      <p:ext uri="{BB962C8B-B14F-4D97-AF65-F5344CB8AC3E}">
        <p14:creationId xmlns:p14="http://schemas.microsoft.com/office/powerpoint/2010/main" val="2623728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7x">
    <p:spTree>
      <p:nvGrpSpPr>
        <p:cNvPr id="1" name=""/>
        <p:cNvGrpSpPr/>
        <p:nvPr/>
      </p:nvGrpSpPr>
      <p:grpSpPr>
        <a:xfrm>
          <a:off x="0" y="0"/>
          <a:ext cx="0" cy="0"/>
          <a:chOff x="0" y="0"/>
          <a:chExt cx="0" cy="0"/>
        </a:xfrm>
      </p:grpSpPr>
      <p:sp>
        <p:nvSpPr>
          <p:cNvPr id="14" name="Tijdelijke aanduiding voor afbeelding 13">
            <a:extLst>
              <a:ext uri="{FF2B5EF4-FFF2-40B4-BE49-F238E27FC236}">
                <a16:creationId xmlns:a16="http://schemas.microsoft.com/office/drawing/2014/main" id="{6D83A196-0A48-69BC-54A6-5B14D8C6FED8}"/>
              </a:ext>
            </a:extLst>
          </p:cNvPr>
          <p:cNvSpPr>
            <a:spLocks noGrp="1"/>
          </p:cNvSpPr>
          <p:nvPr>
            <p:ph type="pic" sz="quarter" idx="13" hasCustomPrompt="1"/>
          </p:nvPr>
        </p:nvSpPr>
        <p:spPr>
          <a:xfrm>
            <a:off x="193040" y="208280"/>
            <a:ext cx="11805920" cy="6441440"/>
          </a:xfrm>
          <a:custGeom>
            <a:avLst/>
            <a:gdLst>
              <a:gd name="connsiteX0" fmla="*/ 301459 w 11805920"/>
              <a:gd name="connsiteY0" fmla="*/ 0 h 6441440"/>
              <a:gd name="connsiteX1" fmla="*/ 11504461 w 11805920"/>
              <a:gd name="connsiteY1" fmla="*/ 0 h 6441440"/>
              <a:gd name="connsiteX2" fmla="*/ 11805920 w 11805920"/>
              <a:gd name="connsiteY2" fmla="*/ 301459 h 6441440"/>
              <a:gd name="connsiteX3" fmla="*/ 11805920 w 11805920"/>
              <a:gd name="connsiteY3" fmla="*/ 6139981 h 6441440"/>
              <a:gd name="connsiteX4" fmla="*/ 11504461 w 11805920"/>
              <a:gd name="connsiteY4" fmla="*/ 6441440 h 6441440"/>
              <a:gd name="connsiteX5" fmla="*/ 301459 w 11805920"/>
              <a:gd name="connsiteY5" fmla="*/ 6441440 h 6441440"/>
              <a:gd name="connsiteX6" fmla="*/ 0 w 11805920"/>
              <a:gd name="connsiteY6" fmla="*/ 6139981 h 6441440"/>
              <a:gd name="connsiteX7" fmla="*/ 0 w 11805920"/>
              <a:gd name="connsiteY7" fmla="*/ 301459 h 6441440"/>
              <a:gd name="connsiteX8" fmla="*/ 301459 w 11805920"/>
              <a:gd name="connsiteY8" fmla="*/ 0 h 644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05920" h="6441440">
                <a:moveTo>
                  <a:pt x="301459" y="0"/>
                </a:moveTo>
                <a:lnTo>
                  <a:pt x="11504461" y="0"/>
                </a:lnTo>
                <a:cubicBezTo>
                  <a:pt x="11670952" y="0"/>
                  <a:pt x="11805920" y="134968"/>
                  <a:pt x="11805920" y="301459"/>
                </a:cubicBezTo>
                <a:lnTo>
                  <a:pt x="11805920" y="6139981"/>
                </a:lnTo>
                <a:cubicBezTo>
                  <a:pt x="11805920" y="6306472"/>
                  <a:pt x="11670952" y="6441440"/>
                  <a:pt x="11504461" y="6441440"/>
                </a:cubicBezTo>
                <a:lnTo>
                  <a:pt x="301459" y="6441440"/>
                </a:lnTo>
                <a:cubicBezTo>
                  <a:pt x="134968" y="6441440"/>
                  <a:pt x="0" y="6306472"/>
                  <a:pt x="0" y="6139981"/>
                </a:cubicBezTo>
                <a:lnTo>
                  <a:pt x="0" y="301459"/>
                </a:lnTo>
                <a:cubicBezTo>
                  <a:pt x="0" y="134968"/>
                  <a:pt x="134968" y="0"/>
                  <a:pt x="301459" y="0"/>
                </a:cubicBezTo>
                <a:close/>
              </a:path>
            </a:pathLst>
          </a:custGeom>
          <a:solidFill>
            <a:schemeClr val="bg1">
              <a:lumMod val="95000"/>
            </a:schemeClr>
          </a:solidFill>
        </p:spPr>
        <p:txBody>
          <a:bodyPr wrap="square" tIns="0" bIns="1080000" anchor="ctr" anchorCtr="0">
            <a:noAutofit/>
          </a:bodyPr>
          <a:lstStyle>
            <a:lvl1pPr marL="0" indent="0" algn="ctr">
              <a:buNone/>
              <a:defRPr sz="1200" i="1">
                <a:solidFill>
                  <a:schemeClr val="bg1">
                    <a:lumMod val="50000"/>
                  </a:schemeClr>
                </a:solidFill>
              </a:defRPr>
            </a:lvl1pPr>
          </a:lstStyle>
          <a:p>
            <a:r>
              <a:rPr lang="en-GB" noProof="0"/>
              <a:t>Select this placeholder, go to the tab ‘Slidebuilder’, click on ‘Images’, select the preferred image and click on ‘Insert’.</a:t>
            </a:r>
          </a:p>
        </p:txBody>
      </p:sp>
      <p:sp>
        <p:nvSpPr>
          <p:cNvPr id="8" name="Rechthoek: afgeronde hoeken 7">
            <a:extLst>
              <a:ext uri="{FF2B5EF4-FFF2-40B4-BE49-F238E27FC236}">
                <a16:creationId xmlns:a16="http://schemas.microsoft.com/office/drawing/2014/main" id="{E6C0F707-B0B6-4437-92EC-6DC7FCF35DD2}"/>
              </a:ext>
            </a:extLst>
          </p:cNvPr>
          <p:cNvSpPr/>
          <p:nvPr userDrawn="1"/>
        </p:nvSpPr>
        <p:spPr>
          <a:xfrm>
            <a:off x="0" y="-367937"/>
            <a:ext cx="890693" cy="246221"/>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l"/>
            <a:r>
              <a:rPr lang="en-GB" sz="1600" b="1" cap="none" baseline="0" noProof="0">
                <a:solidFill>
                  <a:schemeClr val="accent1"/>
                </a:solidFill>
                <a:latin typeface="+mj-lt"/>
              </a:rPr>
              <a:t>Agenda 7x</a:t>
            </a:r>
            <a:endParaRPr lang="en-GB" sz="2400" b="1" cap="none" baseline="0" noProof="0">
              <a:solidFill>
                <a:schemeClr val="accent1"/>
              </a:solidFill>
              <a:latin typeface="+mj-lt"/>
            </a:endParaRPr>
          </a:p>
        </p:txBody>
      </p:sp>
      <p:grpSp>
        <p:nvGrpSpPr>
          <p:cNvPr id="11" name="INSTRUCTION">
            <a:extLst>
              <a:ext uri="{FF2B5EF4-FFF2-40B4-BE49-F238E27FC236}">
                <a16:creationId xmlns:a16="http://schemas.microsoft.com/office/drawing/2014/main" id="{02470013-1013-A3F7-3D9E-5F5EEE258024}"/>
              </a:ext>
            </a:extLst>
          </p:cNvPr>
          <p:cNvGrpSpPr/>
          <p:nvPr userDrawn="1"/>
        </p:nvGrpSpPr>
        <p:grpSpPr>
          <a:xfrm>
            <a:off x="12377595" y="0"/>
            <a:ext cx="3693114" cy="6236923"/>
            <a:chOff x="-3786165" y="0"/>
            <a:chExt cx="3693114" cy="6236923"/>
          </a:xfrm>
        </p:grpSpPr>
        <p:sp>
          <p:nvSpPr>
            <p:cNvPr id="13" name="Rechthoek 12">
              <a:extLst>
                <a:ext uri="{FF2B5EF4-FFF2-40B4-BE49-F238E27FC236}">
                  <a16:creationId xmlns:a16="http://schemas.microsoft.com/office/drawing/2014/main" id="{C0188B55-60A2-E275-1FE2-418EB681EA9A}"/>
                </a:ext>
              </a:extLst>
            </p:cNvPr>
            <p:cNvSpPr/>
            <p:nvPr userDrawn="1"/>
          </p:nvSpPr>
          <p:spPr>
            <a:xfrm>
              <a:off x="-3786165" y="0"/>
              <a:ext cx="3593091" cy="5570621"/>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a:solidFill>
                    <a:schemeClr val="tx2"/>
                  </a:solidFill>
                  <a:latin typeface="Calibri" panose="020F0502020204030204" pitchFamily="34" charset="0"/>
                  <a:cs typeface="Calibri" panose="020F0502020204030204" pitchFamily="34" charset="0"/>
                </a:rPr>
                <a:t>Insert/edit an image</a:t>
              </a:r>
            </a:p>
          </p:txBody>
        </p:sp>
        <p:sp>
          <p:nvSpPr>
            <p:cNvPr id="15" name="Ovaal 14">
              <a:extLst>
                <a:ext uri="{FF2B5EF4-FFF2-40B4-BE49-F238E27FC236}">
                  <a16:creationId xmlns:a16="http://schemas.microsoft.com/office/drawing/2014/main" id="{D158F339-E753-CB84-063E-A202167071D8}"/>
                </a:ext>
              </a:extLst>
            </p:cNvPr>
            <p:cNvSpPr/>
            <p:nvPr userDrawn="1"/>
          </p:nvSpPr>
          <p:spPr>
            <a:xfrm>
              <a:off x="-3603587" y="465324"/>
              <a:ext cx="180000" cy="180000"/>
            </a:xfrm>
            <a:prstGeom prst="ellipse">
              <a:avLst/>
            </a:prstGeom>
            <a:solidFill>
              <a:schemeClr val="tx2"/>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rgbClr val="FFFFFF"/>
                  </a:solidFill>
                  <a:effectLst/>
                  <a:uLnTx/>
                  <a:uFillTx/>
                  <a:latin typeface="Calibri" panose="020F0502020204030204" pitchFamily="34" charset="0"/>
                  <a:cs typeface="Calibri" panose="020F0502020204030204" pitchFamily="34" charset="0"/>
                </a:rPr>
                <a:t>1</a:t>
              </a:r>
            </a:p>
          </p:txBody>
        </p:sp>
        <p:sp>
          <p:nvSpPr>
            <p:cNvPr id="19" name="Rechthoek 18">
              <a:extLst>
                <a:ext uri="{FF2B5EF4-FFF2-40B4-BE49-F238E27FC236}">
                  <a16:creationId xmlns:a16="http://schemas.microsoft.com/office/drawing/2014/main" id="{2B5C504C-3403-0EDA-D79D-28A5C6789E13}"/>
                </a:ext>
              </a:extLst>
            </p:cNvPr>
            <p:cNvSpPr/>
            <p:nvPr userDrawn="1"/>
          </p:nvSpPr>
          <p:spPr>
            <a:xfrm>
              <a:off x="-3319415" y="465324"/>
              <a:ext cx="2962706" cy="65802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If necessary, delete the existing image</a:t>
              </a:r>
              <a:b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by using the </a:t>
              </a:r>
              <a:r>
                <a:rPr kumimoji="0" lang="en-GB"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‘Backspace key’</a:t>
              </a: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 Select the placeholder, go to the tab </a:t>
              </a:r>
              <a:r>
                <a:rPr kumimoji="0" lang="en-GB" sz="1200" b="1" i="0" u="none" strike="noStrike" kern="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rPr>
                <a:t>‘Slidebuilder’</a:t>
              </a: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 and click on the button </a:t>
              </a:r>
              <a:r>
                <a:rPr kumimoji="0" lang="en-GB" sz="1200" b="1" i="0" u="none" strike="noStrike" kern="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rPr>
                <a:t>‘Images’</a:t>
              </a:r>
              <a:r>
                <a:rPr kumimoji="0" lang="en-GB" sz="1200" b="0" i="0" u="none" strike="noStrike" kern="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rPr>
                <a:t>.</a:t>
              </a:r>
              <a:endPar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endParaRPr>
            </a:p>
          </p:txBody>
        </p:sp>
        <p:sp>
          <p:nvSpPr>
            <p:cNvPr id="20" name="Ovaal 19">
              <a:extLst>
                <a:ext uri="{FF2B5EF4-FFF2-40B4-BE49-F238E27FC236}">
                  <a16:creationId xmlns:a16="http://schemas.microsoft.com/office/drawing/2014/main" id="{8C0E99CA-A54B-D206-9285-9550D0158E64}"/>
                </a:ext>
              </a:extLst>
            </p:cNvPr>
            <p:cNvSpPr/>
            <p:nvPr userDrawn="1"/>
          </p:nvSpPr>
          <p:spPr>
            <a:xfrm>
              <a:off x="-3603587" y="2638808"/>
              <a:ext cx="180000" cy="180000"/>
            </a:xfrm>
            <a:prstGeom prst="ellipse">
              <a:avLst/>
            </a:prstGeom>
            <a:solidFill>
              <a:schemeClr val="tx2"/>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rgbClr val="FFFFFF"/>
                  </a:solidFill>
                  <a:effectLst/>
                  <a:uLnTx/>
                  <a:uFillTx/>
                  <a:latin typeface="Calibri" panose="020F0502020204030204" pitchFamily="34" charset="0"/>
                  <a:cs typeface="Calibri" panose="020F0502020204030204" pitchFamily="34" charset="0"/>
                </a:rPr>
                <a:t>3</a:t>
              </a:r>
            </a:p>
          </p:txBody>
        </p:sp>
        <p:sp>
          <p:nvSpPr>
            <p:cNvPr id="21" name="Rechthoek 20">
              <a:extLst>
                <a:ext uri="{FF2B5EF4-FFF2-40B4-BE49-F238E27FC236}">
                  <a16:creationId xmlns:a16="http://schemas.microsoft.com/office/drawing/2014/main" id="{9469C425-5C7E-490E-2377-FBC3D90EBC53}"/>
                </a:ext>
              </a:extLst>
            </p:cNvPr>
            <p:cNvSpPr/>
            <p:nvPr userDrawn="1"/>
          </p:nvSpPr>
          <p:spPr>
            <a:xfrm>
              <a:off x="-3319415" y="2638809"/>
              <a:ext cx="2944682" cy="327689"/>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Click with the right mouse button on the image and choose </a:t>
              </a:r>
              <a:r>
                <a:rPr kumimoji="0" lang="en-GB"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‘Send to back’</a:t>
              </a: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a:t>
              </a:r>
            </a:p>
          </p:txBody>
        </p:sp>
        <p:sp>
          <p:nvSpPr>
            <p:cNvPr id="22" name="Ovaal 21">
              <a:extLst>
                <a:ext uri="{FF2B5EF4-FFF2-40B4-BE49-F238E27FC236}">
                  <a16:creationId xmlns:a16="http://schemas.microsoft.com/office/drawing/2014/main" id="{46FD7A0B-26DD-24DC-D4E3-F520602A5C7B}"/>
                </a:ext>
              </a:extLst>
            </p:cNvPr>
            <p:cNvSpPr/>
            <p:nvPr userDrawn="1"/>
          </p:nvSpPr>
          <p:spPr>
            <a:xfrm>
              <a:off x="-3603587" y="3817066"/>
              <a:ext cx="180000" cy="180000"/>
            </a:xfrm>
            <a:prstGeom prst="ellipse">
              <a:avLst/>
            </a:prstGeom>
            <a:solidFill>
              <a:schemeClr val="tx2"/>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rgbClr val="FFFFFF"/>
                  </a:solidFill>
                  <a:effectLst/>
                  <a:uLnTx/>
                  <a:uFillTx/>
                  <a:latin typeface="Calibri" panose="020F0502020204030204" pitchFamily="34" charset="0"/>
                  <a:cs typeface="Calibri" panose="020F0502020204030204" pitchFamily="34" charset="0"/>
                </a:rPr>
                <a:t>4</a:t>
              </a:r>
            </a:p>
          </p:txBody>
        </p:sp>
        <p:sp>
          <p:nvSpPr>
            <p:cNvPr id="23" name="Rechthoek 22">
              <a:extLst>
                <a:ext uri="{FF2B5EF4-FFF2-40B4-BE49-F238E27FC236}">
                  <a16:creationId xmlns:a16="http://schemas.microsoft.com/office/drawing/2014/main" id="{41C9B6EB-FDC2-2C31-BFFC-5AAE9C8BEAD3}"/>
                </a:ext>
              </a:extLst>
            </p:cNvPr>
            <p:cNvSpPr/>
            <p:nvPr userDrawn="1"/>
          </p:nvSpPr>
          <p:spPr>
            <a:xfrm>
              <a:off x="-3319415" y="3817067"/>
              <a:ext cx="2944086" cy="97979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To scale or drag the image, go to the tab </a:t>
              </a:r>
              <a:r>
                <a:rPr kumimoji="0" lang="en-GB"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‘Picture Tools - Format’</a:t>
              </a: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 and click on</a:t>
              </a:r>
              <a:b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the button </a:t>
              </a:r>
              <a:r>
                <a:rPr kumimoji="0" lang="en-GB"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‘Crop’</a:t>
              </a: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 Scale the image itself with</a:t>
              </a:r>
              <a:b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the spheres and scale the image frame with the brackets.</a:t>
              </a:r>
            </a:p>
          </p:txBody>
        </p:sp>
        <p:grpSp>
          <p:nvGrpSpPr>
            <p:cNvPr id="24" name="Groep 23">
              <a:extLst>
                <a:ext uri="{FF2B5EF4-FFF2-40B4-BE49-F238E27FC236}">
                  <a16:creationId xmlns:a16="http://schemas.microsoft.com/office/drawing/2014/main" id="{40D1308D-0B2E-99CF-5531-B93822289FFC}"/>
                </a:ext>
              </a:extLst>
            </p:cNvPr>
            <p:cNvGrpSpPr/>
            <p:nvPr userDrawn="1"/>
          </p:nvGrpSpPr>
          <p:grpSpPr>
            <a:xfrm>
              <a:off x="-3314821" y="3054865"/>
              <a:ext cx="1558053" cy="563933"/>
              <a:chOff x="-3314821" y="2981448"/>
              <a:chExt cx="1558053" cy="563933"/>
            </a:xfrm>
          </p:grpSpPr>
          <p:sp>
            <p:nvSpPr>
              <p:cNvPr id="62" name="Rechthoek 61">
                <a:extLst>
                  <a:ext uri="{FF2B5EF4-FFF2-40B4-BE49-F238E27FC236}">
                    <a16:creationId xmlns:a16="http://schemas.microsoft.com/office/drawing/2014/main" id="{4ACBA50A-BC73-8AE9-5362-778CC4D035C6}"/>
                  </a:ext>
                </a:extLst>
              </p:cNvPr>
              <p:cNvSpPr/>
              <p:nvPr userDrawn="1"/>
            </p:nvSpPr>
            <p:spPr>
              <a:xfrm>
                <a:off x="-3314821" y="2981448"/>
                <a:ext cx="1558053" cy="504851"/>
              </a:xfrm>
              <a:prstGeom prst="rect">
                <a:avLst/>
              </a:prstGeom>
              <a:solidFill>
                <a:srgbClr val="FFFFFF"/>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GB" sz="800" b="0" noProof="0">
                  <a:solidFill>
                    <a:srgbClr val="211F26"/>
                  </a:solidFill>
                  <a:latin typeface="Calibri" panose="020F0502020204030204" pitchFamily="34" charset="0"/>
                  <a:cs typeface="Calibri" panose="020F0502020204030204" pitchFamily="34" charset="0"/>
                </a:endParaRPr>
              </a:p>
            </p:txBody>
          </p:sp>
          <p:sp>
            <p:nvSpPr>
              <p:cNvPr id="63" name="Rechthoek 62">
                <a:extLst>
                  <a:ext uri="{FF2B5EF4-FFF2-40B4-BE49-F238E27FC236}">
                    <a16:creationId xmlns:a16="http://schemas.microsoft.com/office/drawing/2014/main" id="{79F1DD6D-5476-FDB6-8A1A-9605331A1F15}"/>
                  </a:ext>
                </a:extLst>
              </p:cNvPr>
              <p:cNvSpPr/>
              <p:nvPr userDrawn="1"/>
            </p:nvSpPr>
            <p:spPr>
              <a:xfrm>
                <a:off x="-3304719" y="3235173"/>
                <a:ext cx="1540313" cy="246608"/>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a:solidFill>
                    <a:srgbClr val="211F26"/>
                  </a:solidFill>
                  <a:latin typeface="Calibri" panose="020F0502020204030204" pitchFamily="34" charset="0"/>
                  <a:cs typeface="Calibri" panose="020F0502020204030204" pitchFamily="34" charset="0"/>
                </a:endParaRPr>
              </a:p>
            </p:txBody>
          </p:sp>
          <p:sp>
            <p:nvSpPr>
              <p:cNvPr id="64" name="Tekstvak 63">
                <a:extLst>
                  <a:ext uri="{FF2B5EF4-FFF2-40B4-BE49-F238E27FC236}">
                    <a16:creationId xmlns:a16="http://schemas.microsoft.com/office/drawing/2014/main" id="{C8FB0183-C6C4-CDB2-1C84-CA20DA6B354F}"/>
                  </a:ext>
                </a:extLst>
              </p:cNvPr>
              <p:cNvSpPr txBox="1"/>
              <p:nvPr userDrawn="1"/>
            </p:nvSpPr>
            <p:spPr>
              <a:xfrm>
                <a:off x="-3069820" y="3038892"/>
                <a:ext cx="1089248" cy="137495"/>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a:solidFill>
                      <a:srgbClr val="211F26"/>
                    </a:solidFill>
                    <a:latin typeface="Calibri" panose="020F0502020204030204" pitchFamily="34" charset="0"/>
                    <a:ea typeface="+mn-ea"/>
                    <a:cs typeface="Calibri" panose="020F0502020204030204" pitchFamily="34" charset="0"/>
                  </a:rPr>
                  <a:t>Send to front</a:t>
                </a:r>
              </a:p>
            </p:txBody>
          </p:sp>
          <p:sp>
            <p:nvSpPr>
              <p:cNvPr id="65" name="Tekstvak 64">
                <a:extLst>
                  <a:ext uri="{FF2B5EF4-FFF2-40B4-BE49-F238E27FC236}">
                    <a16:creationId xmlns:a16="http://schemas.microsoft.com/office/drawing/2014/main" id="{CB4F4368-CE10-4374-47BD-1052D675A684}"/>
                  </a:ext>
                </a:extLst>
              </p:cNvPr>
              <p:cNvSpPr txBox="1"/>
              <p:nvPr userDrawn="1"/>
            </p:nvSpPr>
            <p:spPr>
              <a:xfrm>
                <a:off x="-3069820" y="3295269"/>
                <a:ext cx="1098515"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a:solidFill>
                      <a:srgbClr val="211F26"/>
                    </a:solidFill>
                    <a:latin typeface="Calibri" panose="020F0502020204030204" pitchFamily="34" charset="0"/>
                    <a:ea typeface="+mn-ea"/>
                    <a:cs typeface="Calibri" panose="020F0502020204030204" pitchFamily="34" charset="0"/>
                  </a:rPr>
                  <a:t>Send to back</a:t>
                </a:r>
              </a:p>
            </p:txBody>
          </p:sp>
          <p:sp>
            <p:nvSpPr>
              <p:cNvPr id="66" name="Vrije vorm: vorm 65">
                <a:extLst>
                  <a:ext uri="{FF2B5EF4-FFF2-40B4-BE49-F238E27FC236}">
                    <a16:creationId xmlns:a16="http://schemas.microsoft.com/office/drawing/2014/main" id="{62D28746-5333-27A1-6D1A-F2A564015547}"/>
                  </a:ext>
                </a:extLst>
              </p:cNvPr>
              <p:cNvSpPr/>
              <p:nvPr userDrawn="1"/>
            </p:nvSpPr>
            <p:spPr>
              <a:xfrm>
                <a:off x="-2051274" y="3365381"/>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a:latin typeface="Calibri" panose="020F0502020204030204" pitchFamily="34" charset="0"/>
                  <a:cs typeface="Calibri" panose="020F0502020204030204" pitchFamily="34" charset="0"/>
                </a:endParaRPr>
              </a:p>
            </p:txBody>
          </p:sp>
          <p:sp>
            <p:nvSpPr>
              <p:cNvPr id="67" name="Gelijkbenige driehoek 66">
                <a:extLst>
                  <a:ext uri="{FF2B5EF4-FFF2-40B4-BE49-F238E27FC236}">
                    <a16:creationId xmlns:a16="http://schemas.microsoft.com/office/drawing/2014/main" id="{F3E72E5D-1E97-9514-38DF-09E303194226}"/>
                  </a:ext>
                </a:extLst>
              </p:cNvPr>
              <p:cNvSpPr/>
              <p:nvPr userDrawn="1"/>
            </p:nvSpPr>
            <p:spPr>
              <a:xfrm rot="5400000">
                <a:off x="-1900674" y="3332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a:solidFill>
                    <a:srgbClr val="211F26"/>
                  </a:solidFill>
                  <a:latin typeface="Calibri" panose="020F0502020204030204" pitchFamily="34" charset="0"/>
                  <a:cs typeface="Calibri" panose="020F0502020204030204" pitchFamily="34" charset="0"/>
                </a:endParaRPr>
              </a:p>
            </p:txBody>
          </p:sp>
          <p:grpSp>
            <p:nvGrpSpPr>
              <p:cNvPr id="68" name="Groep 67">
                <a:extLst>
                  <a:ext uri="{FF2B5EF4-FFF2-40B4-BE49-F238E27FC236}">
                    <a16:creationId xmlns:a16="http://schemas.microsoft.com/office/drawing/2014/main" id="{6C122610-0D7B-3046-F106-442A5E44AB95}"/>
                  </a:ext>
                </a:extLst>
              </p:cNvPr>
              <p:cNvGrpSpPr/>
              <p:nvPr userDrawn="1"/>
            </p:nvGrpSpPr>
            <p:grpSpPr>
              <a:xfrm>
                <a:off x="-3257052" y="3032066"/>
                <a:ext cx="182309" cy="163794"/>
                <a:chOff x="12832541" y="3162395"/>
                <a:chExt cx="219532" cy="197236"/>
              </a:xfrm>
            </p:grpSpPr>
            <p:sp>
              <p:nvSpPr>
                <p:cNvPr id="73" name="Rechthoek 72">
                  <a:extLst>
                    <a:ext uri="{FF2B5EF4-FFF2-40B4-BE49-F238E27FC236}">
                      <a16:creationId xmlns:a16="http://schemas.microsoft.com/office/drawing/2014/main" id="{FE68F766-9584-5097-28F3-EDBBDF7479C8}"/>
                    </a:ext>
                  </a:extLst>
                </p:cNvPr>
                <p:cNvSpPr/>
                <p:nvPr userDrawn="1"/>
              </p:nvSpPr>
              <p:spPr>
                <a:xfrm>
                  <a:off x="12832541" y="3162395"/>
                  <a:ext cx="81487" cy="81487"/>
                </a:xfrm>
                <a:prstGeom prst="rect">
                  <a:avLst/>
                </a:prstGeom>
                <a:solidFill>
                  <a:schemeClr val="bg1"/>
                </a:solidFill>
                <a:ln w="12700">
                  <a:solidFill>
                    <a:srgbClr val="8484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a:solidFill>
                      <a:srgbClr val="211F26"/>
                    </a:solidFill>
                    <a:latin typeface="Calibri" panose="020F0502020204030204" pitchFamily="34" charset="0"/>
                    <a:cs typeface="Calibri" panose="020F0502020204030204" pitchFamily="34" charset="0"/>
                  </a:endParaRPr>
                </a:p>
              </p:txBody>
            </p:sp>
            <p:sp>
              <p:nvSpPr>
                <p:cNvPr id="74" name="Rechthoek 73">
                  <a:extLst>
                    <a:ext uri="{FF2B5EF4-FFF2-40B4-BE49-F238E27FC236}">
                      <a16:creationId xmlns:a16="http://schemas.microsoft.com/office/drawing/2014/main" id="{E82CD180-3950-FA3A-35C2-057E849BB46A}"/>
                    </a:ext>
                  </a:extLst>
                </p:cNvPr>
                <p:cNvSpPr/>
                <p:nvPr userDrawn="1"/>
              </p:nvSpPr>
              <p:spPr>
                <a:xfrm>
                  <a:off x="12970586" y="3278144"/>
                  <a:ext cx="81487" cy="81487"/>
                </a:xfrm>
                <a:prstGeom prst="rect">
                  <a:avLst/>
                </a:prstGeom>
                <a:solidFill>
                  <a:schemeClr val="bg1"/>
                </a:solidFill>
                <a:ln w="12700">
                  <a:solidFill>
                    <a:srgbClr val="8484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a:solidFill>
                      <a:srgbClr val="211F26"/>
                    </a:solidFill>
                    <a:latin typeface="Calibri" panose="020F0502020204030204" pitchFamily="34" charset="0"/>
                    <a:cs typeface="Calibri" panose="020F0502020204030204" pitchFamily="34" charset="0"/>
                  </a:endParaRPr>
                </a:p>
              </p:txBody>
            </p:sp>
            <p:sp>
              <p:nvSpPr>
                <p:cNvPr id="75" name="Rechthoek 74">
                  <a:extLst>
                    <a:ext uri="{FF2B5EF4-FFF2-40B4-BE49-F238E27FC236}">
                      <a16:creationId xmlns:a16="http://schemas.microsoft.com/office/drawing/2014/main" id="{62F3BF54-D85F-4BBA-EF59-C6D5A100700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a:solidFill>
                      <a:srgbClr val="211F26"/>
                    </a:solidFill>
                    <a:latin typeface="Calibri" panose="020F0502020204030204" pitchFamily="34" charset="0"/>
                    <a:cs typeface="Calibri" panose="020F0502020204030204" pitchFamily="34" charset="0"/>
                  </a:endParaRPr>
                </a:p>
              </p:txBody>
            </p:sp>
          </p:grpSp>
          <p:grpSp>
            <p:nvGrpSpPr>
              <p:cNvPr id="69" name="Groep 68">
                <a:extLst>
                  <a:ext uri="{FF2B5EF4-FFF2-40B4-BE49-F238E27FC236}">
                    <a16:creationId xmlns:a16="http://schemas.microsoft.com/office/drawing/2014/main" id="{73D31F97-8487-9072-4043-449DE8F76CD7}"/>
                  </a:ext>
                </a:extLst>
              </p:cNvPr>
              <p:cNvGrpSpPr/>
              <p:nvPr userDrawn="1"/>
            </p:nvGrpSpPr>
            <p:grpSpPr>
              <a:xfrm>
                <a:off x="-3257053" y="3276580"/>
                <a:ext cx="182309" cy="163794"/>
                <a:chOff x="12832541" y="3162395"/>
                <a:chExt cx="219532" cy="197236"/>
              </a:xfrm>
            </p:grpSpPr>
            <p:sp>
              <p:nvSpPr>
                <p:cNvPr id="70" name="Rechthoek 69">
                  <a:extLst>
                    <a:ext uri="{FF2B5EF4-FFF2-40B4-BE49-F238E27FC236}">
                      <a16:creationId xmlns:a16="http://schemas.microsoft.com/office/drawing/2014/main" id="{5698B3CD-B731-827D-6F1B-C5131189D452}"/>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a:solidFill>
                      <a:srgbClr val="211F26"/>
                    </a:solidFill>
                    <a:latin typeface="Calibri" panose="020F0502020204030204" pitchFamily="34" charset="0"/>
                    <a:cs typeface="Calibri" panose="020F0502020204030204" pitchFamily="34" charset="0"/>
                  </a:endParaRPr>
                </a:p>
              </p:txBody>
            </p:sp>
            <p:sp>
              <p:nvSpPr>
                <p:cNvPr id="71" name="Rechthoek 70">
                  <a:extLst>
                    <a:ext uri="{FF2B5EF4-FFF2-40B4-BE49-F238E27FC236}">
                      <a16:creationId xmlns:a16="http://schemas.microsoft.com/office/drawing/2014/main" id="{72773700-9781-FB2F-D726-44D264CCAEFF}"/>
                    </a:ext>
                  </a:extLst>
                </p:cNvPr>
                <p:cNvSpPr/>
                <p:nvPr userDrawn="1"/>
              </p:nvSpPr>
              <p:spPr>
                <a:xfrm>
                  <a:off x="12832541" y="3162395"/>
                  <a:ext cx="81487" cy="81487"/>
                </a:xfrm>
                <a:prstGeom prst="rect">
                  <a:avLst/>
                </a:prstGeom>
                <a:solidFill>
                  <a:schemeClr val="bg1"/>
                </a:solidFill>
                <a:ln w="12700">
                  <a:solidFill>
                    <a:srgbClr val="8484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a:solidFill>
                      <a:srgbClr val="211F26"/>
                    </a:solidFill>
                    <a:latin typeface="Calibri" panose="020F0502020204030204" pitchFamily="34" charset="0"/>
                    <a:cs typeface="Calibri" panose="020F0502020204030204" pitchFamily="34" charset="0"/>
                  </a:endParaRPr>
                </a:p>
              </p:txBody>
            </p:sp>
            <p:sp>
              <p:nvSpPr>
                <p:cNvPr id="72" name="Rechthoek 71">
                  <a:extLst>
                    <a:ext uri="{FF2B5EF4-FFF2-40B4-BE49-F238E27FC236}">
                      <a16:creationId xmlns:a16="http://schemas.microsoft.com/office/drawing/2014/main" id="{A62C6BD1-CBCE-1FC4-577B-A0C2C1CF38B7}"/>
                    </a:ext>
                  </a:extLst>
                </p:cNvPr>
                <p:cNvSpPr/>
                <p:nvPr userDrawn="1"/>
              </p:nvSpPr>
              <p:spPr>
                <a:xfrm>
                  <a:off x="12970586" y="3278144"/>
                  <a:ext cx="81487" cy="81487"/>
                </a:xfrm>
                <a:prstGeom prst="rect">
                  <a:avLst/>
                </a:prstGeom>
                <a:solidFill>
                  <a:schemeClr val="bg1"/>
                </a:solidFill>
                <a:ln w="12700">
                  <a:solidFill>
                    <a:srgbClr val="8484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a:solidFill>
                      <a:srgbClr val="211F26"/>
                    </a:solidFill>
                    <a:latin typeface="Calibri" panose="020F0502020204030204" pitchFamily="34" charset="0"/>
                    <a:cs typeface="Calibri" panose="020F0502020204030204" pitchFamily="34" charset="0"/>
                  </a:endParaRPr>
                </a:p>
              </p:txBody>
            </p:sp>
          </p:grpSp>
        </p:grpSp>
        <p:sp>
          <p:nvSpPr>
            <p:cNvPr id="25" name="Ovaal 24">
              <a:extLst>
                <a:ext uri="{FF2B5EF4-FFF2-40B4-BE49-F238E27FC236}">
                  <a16:creationId xmlns:a16="http://schemas.microsoft.com/office/drawing/2014/main" id="{0846D88A-6FF8-E095-95CE-E792DB5BEAAC}"/>
                </a:ext>
              </a:extLst>
            </p:cNvPr>
            <p:cNvSpPr/>
            <p:nvPr userDrawn="1"/>
          </p:nvSpPr>
          <p:spPr>
            <a:xfrm>
              <a:off x="-3603587" y="1811184"/>
              <a:ext cx="180000" cy="180000"/>
            </a:xfrm>
            <a:prstGeom prst="ellipse">
              <a:avLst/>
            </a:prstGeom>
            <a:solidFill>
              <a:schemeClr val="tx2"/>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rgbClr val="FFFFFF"/>
                  </a:solidFill>
                  <a:effectLst/>
                  <a:uLnTx/>
                  <a:uFillTx/>
                  <a:latin typeface="Calibri" panose="020F0502020204030204" pitchFamily="34" charset="0"/>
                  <a:cs typeface="Calibri" panose="020F0502020204030204" pitchFamily="34" charset="0"/>
                </a:rPr>
                <a:t>2</a:t>
              </a:r>
            </a:p>
          </p:txBody>
        </p:sp>
        <p:sp>
          <p:nvSpPr>
            <p:cNvPr id="26" name="Rechthoek 25">
              <a:extLst>
                <a:ext uri="{FF2B5EF4-FFF2-40B4-BE49-F238E27FC236}">
                  <a16:creationId xmlns:a16="http://schemas.microsoft.com/office/drawing/2014/main" id="{D081C8FD-4C99-DEB7-76F8-627DD4384D92}"/>
                </a:ext>
              </a:extLst>
            </p:cNvPr>
            <p:cNvSpPr/>
            <p:nvPr userDrawn="1"/>
          </p:nvSpPr>
          <p:spPr>
            <a:xfrm>
              <a:off x="-3319415" y="1811185"/>
              <a:ext cx="2944682" cy="32633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Select the preferred category and image</a:t>
              </a:r>
              <a:b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and click on  </a:t>
              </a:r>
              <a:r>
                <a:rPr kumimoji="0" lang="en-GB"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‘Insert’</a:t>
              </a: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a:t>
              </a:r>
            </a:p>
          </p:txBody>
        </p:sp>
        <p:sp>
          <p:nvSpPr>
            <p:cNvPr id="27" name="Rechthoek 26">
              <a:extLst>
                <a:ext uri="{FF2B5EF4-FFF2-40B4-BE49-F238E27FC236}">
                  <a16:creationId xmlns:a16="http://schemas.microsoft.com/office/drawing/2014/main" id="{75BDBC53-FE07-4039-4F0E-B1D5C7DB4BEF}"/>
                </a:ext>
              </a:extLst>
            </p:cNvPr>
            <p:cNvSpPr/>
            <p:nvPr userDrawn="1"/>
          </p:nvSpPr>
          <p:spPr>
            <a:xfrm>
              <a:off x="-3319415" y="2245760"/>
              <a:ext cx="825500" cy="209550"/>
            </a:xfrm>
            <a:prstGeom prst="rect">
              <a:avLst/>
            </a:prstGeom>
            <a:solidFill>
              <a:srgbClr val="1FF52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1000" b="1" noProof="0">
                  <a:solidFill>
                    <a:srgbClr val="211F26"/>
                  </a:solidFill>
                  <a:latin typeface="Calibri" panose="020F0502020204030204" pitchFamily="34" charset="0"/>
                  <a:cs typeface="Calibri" panose="020F0502020204030204" pitchFamily="34" charset="0"/>
                </a:rPr>
                <a:t>Insert</a:t>
              </a:r>
            </a:p>
          </p:txBody>
        </p:sp>
        <p:grpSp>
          <p:nvGrpSpPr>
            <p:cNvPr id="28" name="Groep 27">
              <a:extLst>
                <a:ext uri="{FF2B5EF4-FFF2-40B4-BE49-F238E27FC236}">
                  <a16:creationId xmlns:a16="http://schemas.microsoft.com/office/drawing/2014/main" id="{B9F9DE75-0A01-3E18-DCCA-29113A8666D7}"/>
                </a:ext>
              </a:extLst>
            </p:cNvPr>
            <p:cNvGrpSpPr/>
            <p:nvPr userDrawn="1"/>
          </p:nvGrpSpPr>
          <p:grpSpPr>
            <a:xfrm>
              <a:off x="-3426605" y="4716809"/>
              <a:ext cx="514284" cy="506545"/>
              <a:chOff x="12617641" y="3403239"/>
              <a:chExt cx="752963" cy="741634"/>
            </a:xfrm>
          </p:grpSpPr>
          <p:grpSp>
            <p:nvGrpSpPr>
              <p:cNvPr id="46" name="Groep 45">
                <a:extLst>
                  <a:ext uri="{FF2B5EF4-FFF2-40B4-BE49-F238E27FC236}">
                    <a16:creationId xmlns:a16="http://schemas.microsoft.com/office/drawing/2014/main" id="{1572328C-87B7-3F50-E22D-1E58ABD7196E}"/>
                  </a:ext>
                </a:extLst>
              </p:cNvPr>
              <p:cNvGrpSpPr/>
              <p:nvPr userDrawn="1"/>
            </p:nvGrpSpPr>
            <p:grpSpPr>
              <a:xfrm>
                <a:off x="12771530" y="3403239"/>
                <a:ext cx="467176" cy="448491"/>
                <a:chOff x="12782157" y="3403239"/>
                <a:chExt cx="467176" cy="448491"/>
              </a:xfrm>
            </p:grpSpPr>
            <p:grpSp>
              <p:nvGrpSpPr>
                <p:cNvPr id="49" name="Groep 48">
                  <a:extLst>
                    <a:ext uri="{FF2B5EF4-FFF2-40B4-BE49-F238E27FC236}">
                      <a16:creationId xmlns:a16="http://schemas.microsoft.com/office/drawing/2014/main" id="{924110DF-F795-1821-073B-25CE4B20EF47}"/>
                    </a:ext>
                  </a:extLst>
                </p:cNvPr>
                <p:cNvGrpSpPr/>
                <p:nvPr userDrawn="1"/>
              </p:nvGrpSpPr>
              <p:grpSpPr>
                <a:xfrm>
                  <a:off x="12782157" y="3403239"/>
                  <a:ext cx="412976" cy="396132"/>
                  <a:chOff x="13554906" y="3320109"/>
                  <a:chExt cx="443917" cy="425811"/>
                </a:xfrm>
              </p:grpSpPr>
              <p:grpSp>
                <p:nvGrpSpPr>
                  <p:cNvPr id="56" name="Groep 55">
                    <a:extLst>
                      <a:ext uri="{FF2B5EF4-FFF2-40B4-BE49-F238E27FC236}">
                        <a16:creationId xmlns:a16="http://schemas.microsoft.com/office/drawing/2014/main" id="{12FB4A97-ABE3-6B92-B6E9-5027BD644850}"/>
                      </a:ext>
                    </a:extLst>
                  </p:cNvPr>
                  <p:cNvGrpSpPr/>
                  <p:nvPr userDrawn="1"/>
                </p:nvGrpSpPr>
                <p:grpSpPr>
                  <a:xfrm>
                    <a:off x="13554906" y="3320109"/>
                    <a:ext cx="443917" cy="425811"/>
                    <a:chOff x="12909684" y="1276143"/>
                    <a:chExt cx="443917" cy="425811"/>
                  </a:xfrm>
                </p:grpSpPr>
                <p:sp>
                  <p:nvSpPr>
                    <p:cNvPr id="59" name="Rechthoek 58">
                      <a:extLst>
                        <a:ext uri="{FF2B5EF4-FFF2-40B4-BE49-F238E27FC236}">
                          <a16:creationId xmlns:a16="http://schemas.microsoft.com/office/drawing/2014/main" id="{2C3C0990-5988-F854-B014-E8C840C57FA9}"/>
                        </a:ext>
                      </a:extLst>
                    </p:cNvPr>
                    <p:cNvSpPr/>
                    <p:nvPr userDrawn="1"/>
                  </p:nvSpPr>
                  <p:spPr>
                    <a:xfrm>
                      <a:off x="12909689"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a:solidFill>
                          <a:srgbClr val="211F26"/>
                        </a:solidFill>
                        <a:latin typeface="Calibri" panose="020F0502020204030204" pitchFamily="34" charset="0"/>
                        <a:cs typeface="Calibri" panose="020F0502020204030204" pitchFamily="34" charset="0"/>
                      </a:endParaRPr>
                    </a:p>
                  </p:txBody>
                </p:sp>
                <p:sp>
                  <p:nvSpPr>
                    <p:cNvPr id="60" name="Rechthoek 59">
                      <a:extLst>
                        <a:ext uri="{FF2B5EF4-FFF2-40B4-BE49-F238E27FC236}">
                          <a16:creationId xmlns:a16="http://schemas.microsoft.com/office/drawing/2014/main" id="{9789CB02-5869-769A-C1D0-01F4487BBB9F}"/>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a:solidFill>
                          <a:srgbClr val="211F26"/>
                        </a:solidFill>
                        <a:latin typeface="Calibri" panose="020F0502020204030204" pitchFamily="34" charset="0"/>
                        <a:cs typeface="Calibri" panose="020F0502020204030204" pitchFamily="34" charset="0"/>
                      </a:endParaRPr>
                    </a:p>
                  </p:txBody>
                </p:sp>
                <p:sp>
                  <p:nvSpPr>
                    <p:cNvPr id="61" name="Ovaal 60">
                      <a:extLst>
                        <a:ext uri="{FF2B5EF4-FFF2-40B4-BE49-F238E27FC236}">
                          <a16:creationId xmlns:a16="http://schemas.microsoft.com/office/drawing/2014/main" id="{1B4FE718-F85D-738F-8091-F5CD92D4F81A}"/>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a:solidFill>
                          <a:srgbClr val="211F26"/>
                        </a:solidFill>
                        <a:latin typeface="Calibri" panose="020F0502020204030204" pitchFamily="34" charset="0"/>
                        <a:cs typeface="Calibri" panose="020F0502020204030204" pitchFamily="34" charset="0"/>
                      </a:endParaRPr>
                    </a:p>
                  </p:txBody>
                </p:sp>
              </p:grpSp>
              <p:pic>
                <p:nvPicPr>
                  <p:cNvPr id="57" name="Afbeelding 56">
                    <a:extLst>
                      <a:ext uri="{FF2B5EF4-FFF2-40B4-BE49-F238E27FC236}">
                        <a16:creationId xmlns:a16="http://schemas.microsoft.com/office/drawing/2014/main" id="{42049BD8-CF6A-DC0D-E94C-FFA05D9D3AAF}"/>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a:off x="13567296" y="3424991"/>
                    <a:ext cx="173367" cy="140220"/>
                  </a:xfrm>
                  <a:prstGeom prst="rect">
                    <a:avLst/>
                  </a:prstGeom>
                </p:spPr>
              </p:pic>
              <p:pic>
                <p:nvPicPr>
                  <p:cNvPr id="58" name="Afbeelding 57">
                    <a:extLst>
                      <a:ext uri="{FF2B5EF4-FFF2-40B4-BE49-F238E27FC236}">
                        <a16:creationId xmlns:a16="http://schemas.microsoft.com/office/drawing/2014/main" id="{790F1DF9-41D6-D536-8233-A720FA8DDDFA}"/>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Lst>
                  </a:blip>
                  <a:stretch>
                    <a:fillRect/>
                  </a:stretch>
                </p:blipFill>
                <p:spPr>
                  <a:xfrm flipH="1">
                    <a:off x="13635599" y="3449265"/>
                    <a:ext cx="173367" cy="111424"/>
                  </a:xfrm>
                  <a:prstGeom prst="rect">
                    <a:avLst/>
                  </a:prstGeom>
                </p:spPr>
              </p:pic>
            </p:grpSp>
            <p:grpSp>
              <p:nvGrpSpPr>
                <p:cNvPr id="50" name="Groep 49">
                  <a:extLst>
                    <a:ext uri="{FF2B5EF4-FFF2-40B4-BE49-F238E27FC236}">
                      <a16:creationId xmlns:a16="http://schemas.microsoft.com/office/drawing/2014/main" id="{959D9065-978C-7322-6321-B2B5EAAFECB1}"/>
                    </a:ext>
                  </a:extLst>
                </p:cNvPr>
                <p:cNvGrpSpPr/>
                <p:nvPr userDrawn="1"/>
              </p:nvGrpSpPr>
              <p:grpSpPr>
                <a:xfrm>
                  <a:off x="13103513" y="3705268"/>
                  <a:ext cx="145820" cy="146462"/>
                  <a:chOff x="13096169" y="3602278"/>
                  <a:chExt cx="145820" cy="146462"/>
                </a:xfrm>
              </p:grpSpPr>
              <p:sp>
                <p:nvSpPr>
                  <p:cNvPr id="54" name="Rechthoek 53">
                    <a:extLst>
                      <a:ext uri="{FF2B5EF4-FFF2-40B4-BE49-F238E27FC236}">
                        <a16:creationId xmlns:a16="http://schemas.microsoft.com/office/drawing/2014/main" id="{2371A7B1-DB58-161F-A826-FA63DA0A719E}"/>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a:solidFill>
                        <a:srgbClr val="211F26"/>
                      </a:solidFill>
                      <a:latin typeface="Calibri" panose="020F0502020204030204" pitchFamily="34" charset="0"/>
                      <a:cs typeface="Calibri" panose="020F0502020204030204" pitchFamily="34" charset="0"/>
                    </a:endParaRPr>
                  </a:p>
                </p:txBody>
              </p:sp>
              <p:sp>
                <p:nvSpPr>
                  <p:cNvPr id="55" name="Rechthoek 54">
                    <a:extLst>
                      <a:ext uri="{FF2B5EF4-FFF2-40B4-BE49-F238E27FC236}">
                        <a16:creationId xmlns:a16="http://schemas.microsoft.com/office/drawing/2014/main" id="{61984B43-A095-E382-AF8D-F88F9DA68633}"/>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a:solidFill>
                        <a:srgbClr val="211F26"/>
                      </a:solidFill>
                      <a:latin typeface="Calibri" panose="020F0502020204030204" pitchFamily="34" charset="0"/>
                      <a:cs typeface="Calibri" panose="020F0502020204030204" pitchFamily="34" charset="0"/>
                    </a:endParaRPr>
                  </a:p>
                </p:txBody>
              </p:sp>
            </p:grpSp>
            <p:grpSp>
              <p:nvGrpSpPr>
                <p:cNvPr id="51" name="Groep 50">
                  <a:extLst>
                    <a:ext uri="{FF2B5EF4-FFF2-40B4-BE49-F238E27FC236}">
                      <a16:creationId xmlns:a16="http://schemas.microsoft.com/office/drawing/2014/main" id="{39FD58BE-7A84-ACB9-ADB9-3FEBD0F67ACD}"/>
                    </a:ext>
                  </a:extLst>
                </p:cNvPr>
                <p:cNvGrpSpPr/>
                <p:nvPr userDrawn="1"/>
              </p:nvGrpSpPr>
              <p:grpSpPr>
                <a:xfrm rot="10800000">
                  <a:off x="13061402" y="3665637"/>
                  <a:ext cx="145820" cy="146462"/>
                  <a:chOff x="13096169" y="3602278"/>
                  <a:chExt cx="145820" cy="146462"/>
                </a:xfrm>
              </p:grpSpPr>
              <p:sp>
                <p:nvSpPr>
                  <p:cNvPr id="52" name="Rechthoek 51">
                    <a:extLst>
                      <a:ext uri="{FF2B5EF4-FFF2-40B4-BE49-F238E27FC236}">
                        <a16:creationId xmlns:a16="http://schemas.microsoft.com/office/drawing/2014/main" id="{E9FE5A26-6990-53EA-4DD8-FE16EC27E11B}"/>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a:solidFill>
                        <a:srgbClr val="211F26"/>
                      </a:solidFill>
                      <a:latin typeface="Calibri" panose="020F0502020204030204" pitchFamily="34" charset="0"/>
                      <a:cs typeface="Calibri" panose="020F0502020204030204" pitchFamily="34" charset="0"/>
                    </a:endParaRPr>
                  </a:p>
                </p:txBody>
              </p:sp>
              <p:sp>
                <p:nvSpPr>
                  <p:cNvPr id="53" name="Rechthoek 52">
                    <a:extLst>
                      <a:ext uri="{FF2B5EF4-FFF2-40B4-BE49-F238E27FC236}">
                        <a16:creationId xmlns:a16="http://schemas.microsoft.com/office/drawing/2014/main" id="{0707BCB6-9020-4AB3-CF0D-4C2D28B31B37}"/>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a:solidFill>
                        <a:srgbClr val="211F26"/>
                      </a:solidFill>
                      <a:latin typeface="Calibri" panose="020F0502020204030204" pitchFamily="34" charset="0"/>
                      <a:cs typeface="Calibri" panose="020F0502020204030204" pitchFamily="34" charset="0"/>
                    </a:endParaRPr>
                  </a:p>
                </p:txBody>
              </p:sp>
            </p:grpSp>
          </p:grpSp>
          <p:sp>
            <p:nvSpPr>
              <p:cNvPr id="47" name="Rechthoek 46">
                <a:extLst>
                  <a:ext uri="{FF2B5EF4-FFF2-40B4-BE49-F238E27FC236}">
                    <a16:creationId xmlns:a16="http://schemas.microsoft.com/office/drawing/2014/main" id="{4614B588-AA07-6E6F-74F2-BE15D0B0FE52}"/>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900" b="0" noProof="0">
                    <a:solidFill>
                      <a:srgbClr val="211F26"/>
                    </a:solidFill>
                    <a:latin typeface="Calibri" panose="020F0502020204030204" pitchFamily="34" charset="0"/>
                    <a:cs typeface="Calibri" panose="020F0502020204030204" pitchFamily="34" charset="0"/>
                  </a:rPr>
                  <a:t>Crop</a:t>
                </a:r>
              </a:p>
            </p:txBody>
          </p:sp>
          <p:sp>
            <p:nvSpPr>
              <p:cNvPr id="48" name="Gelijkbenige driehoek 47">
                <a:extLst>
                  <a:ext uri="{FF2B5EF4-FFF2-40B4-BE49-F238E27FC236}">
                    <a16:creationId xmlns:a16="http://schemas.microsoft.com/office/drawing/2014/main" id="{118A2DD7-CADF-3F23-3622-C8EF227CA763}"/>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a:solidFill>
                    <a:srgbClr val="211F26"/>
                  </a:solidFill>
                  <a:latin typeface="Calibri" panose="020F0502020204030204" pitchFamily="34" charset="0"/>
                  <a:cs typeface="Calibri" panose="020F0502020204030204" pitchFamily="34" charset="0"/>
                </a:endParaRPr>
              </a:p>
            </p:txBody>
          </p:sp>
        </p:grpSp>
        <p:sp>
          <p:nvSpPr>
            <p:cNvPr id="29" name="Rechthoek 28">
              <a:extLst>
                <a:ext uri="{FF2B5EF4-FFF2-40B4-BE49-F238E27FC236}">
                  <a16:creationId xmlns:a16="http://schemas.microsoft.com/office/drawing/2014/main" id="{EAC70FDD-6A23-A910-67DF-C6D174A9E209}"/>
                </a:ext>
              </a:extLst>
            </p:cNvPr>
            <p:cNvSpPr/>
            <p:nvPr userDrawn="1"/>
          </p:nvSpPr>
          <p:spPr>
            <a:xfrm>
              <a:off x="-3786165" y="5408923"/>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a:solidFill>
                    <a:srgbClr val="211F26"/>
                  </a:solidFill>
                  <a:latin typeface="Calibri" panose="020F0502020204030204" pitchFamily="34" charset="0"/>
                  <a:cs typeface="Calibri" panose="020F0502020204030204" pitchFamily="34" charset="0"/>
                </a:rPr>
                <a:t>Want to know more?</a:t>
              </a:r>
              <a:br>
                <a:rPr lang="en-GB" sz="1200" b="1" cap="all" baseline="0" noProof="0">
                  <a:solidFill>
                    <a:srgbClr val="211F26"/>
                  </a:solidFill>
                  <a:latin typeface="Calibri" panose="020F0502020204030204" pitchFamily="34" charset="0"/>
                  <a:cs typeface="Calibri" panose="020F0502020204030204" pitchFamily="34" charset="0"/>
                </a:rPr>
              </a:br>
              <a:r>
                <a:rPr lang="en-GB" sz="1200" cap="none" baseline="0" noProof="0">
                  <a:solidFill>
                    <a:srgbClr val="211F26"/>
                  </a:solidFill>
                  <a:latin typeface="Calibri" panose="020F0502020204030204" pitchFamily="34" charset="0"/>
                  <a:cs typeface="Calibri" panose="020F0502020204030204" pitchFamily="34" charset="0"/>
                </a:rPr>
                <a:t>Go to the </a:t>
              </a:r>
              <a:r>
                <a:rPr lang="en-GB" sz="1200" kern="1200" cap="none" baseline="0" noProof="0">
                  <a:solidFill>
                    <a:srgbClr val="211F26"/>
                  </a:solidFill>
                  <a:latin typeface="Calibri" panose="020F0502020204030204" pitchFamily="34" charset="0"/>
                  <a:ea typeface="+mn-ea"/>
                  <a:cs typeface="Calibri" panose="020F0502020204030204" pitchFamily="34" charset="0"/>
                </a:rPr>
                <a:t>tab</a:t>
              </a:r>
              <a:r>
                <a:rPr lang="en-GB" sz="1200" b="1" cap="all" baseline="0" noProof="0">
                  <a:solidFill>
                    <a:srgbClr val="211F26"/>
                  </a:solidFill>
                  <a:latin typeface="Calibri" panose="020F0502020204030204" pitchFamily="34" charset="0"/>
                  <a:cs typeface="Calibri" panose="020F0502020204030204" pitchFamily="34" charset="0"/>
                </a:rPr>
                <a:t> 'SLIDEBUILDER’ </a:t>
              </a:r>
              <a:r>
                <a:rPr lang="en-GB" sz="1200" kern="1200" cap="none" baseline="0" noProof="0">
                  <a:solidFill>
                    <a:srgbClr val="211F26"/>
                  </a:solidFill>
                  <a:latin typeface="Calibri" panose="020F0502020204030204" pitchFamily="34" charset="0"/>
                  <a:ea typeface="+mn-ea"/>
                  <a:cs typeface="Calibri" panose="020F0502020204030204" pitchFamily="34" charset="0"/>
                </a:rPr>
                <a:t>and click</a:t>
              </a:r>
              <a:br>
                <a:rPr lang="en-GB" sz="1200" kern="1200" cap="none" baseline="0" noProof="0">
                  <a:solidFill>
                    <a:srgbClr val="211F26"/>
                  </a:solidFill>
                  <a:latin typeface="Calibri" panose="020F0502020204030204" pitchFamily="34" charset="0"/>
                  <a:ea typeface="+mn-ea"/>
                  <a:cs typeface="Calibri" panose="020F0502020204030204" pitchFamily="34" charset="0"/>
                </a:rPr>
              </a:br>
              <a:r>
                <a:rPr lang="en-GB" sz="1200" kern="1200" cap="none" baseline="0" noProof="0">
                  <a:solidFill>
                    <a:srgbClr val="211F26"/>
                  </a:solidFill>
                  <a:latin typeface="Calibri" panose="020F0502020204030204" pitchFamily="34" charset="0"/>
                  <a:ea typeface="+mn-ea"/>
                  <a:cs typeface="Calibri" panose="020F0502020204030204" pitchFamily="34" charset="0"/>
                </a:rPr>
                <a:t>on the button </a:t>
              </a:r>
              <a:r>
                <a:rPr lang="en-GB" sz="1200" b="1" cap="all" baseline="0" noProof="0">
                  <a:solidFill>
                    <a:srgbClr val="211F26"/>
                  </a:solidFill>
                  <a:latin typeface="Calibri" panose="020F0502020204030204" pitchFamily="34" charset="0"/>
                  <a:cs typeface="Calibri" panose="020F0502020204030204" pitchFamily="34" charset="0"/>
                </a:rPr>
                <a:t>‘Inspiration'</a:t>
              </a:r>
            </a:p>
          </p:txBody>
        </p:sp>
        <p:grpSp>
          <p:nvGrpSpPr>
            <p:cNvPr id="30" name="ICOON_info">
              <a:extLst>
                <a:ext uri="{FF2B5EF4-FFF2-40B4-BE49-F238E27FC236}">
                  <a16:creationId xmlns:a16="http://schemas.microsoft.com/office/drawing/2014/main" id="{13680D69-4373-8E56-F2AE-F880F6A9F510}"/>
                </a:ext>
              </a:extLst>
            </p:cNvPr>
            <p:cNvGrpSpPr/>
            <p:nvPr userDrawn="1"/>
          </p:nvGrpSpPr>
          <p:grpSpPr>
            <a:xfrm>
              <a:off x="-376736" y="5282697"/>
              <a:ext cx="283685" cy="283685"/>
              <a:chOff x="-510741" y="5913713"/>
              <a:chExt cx="267555" cy="267555"/>
            </a:xfrm>
          </p:grpSpPr>
          <p:sp>
            <p:nvSpPr>
              <p:cNvPr id="44" name="Ovaal 43">
                <a:extLst>
                  <a:ext uri="{FF2B5EF4-FFF2-40B4-BE49-F238E27FC236}">
                    <a16:creationId xmlns:a16="http://schemas.microsoft.com/office/drawing/2014/main" id="{634CEE00-E86C-BD3A-D152-00EA6103F0E4}"/>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a:latin typeface="Calibri" panose="020F0502020204030204" pitchFamily="34" charset="0"/>
                  <a:cs typeface="Calibri" panose="020F0502020204030204" pitchFamily="34" charset="0"/>
                </a:endParaRPr>
              </a:p>
            </p:txBody>
          </p:sp>
          <p:sp>
            <p:nvSpPr>
              <p:cNvPr id="45" name="Graphic 163" descr="Informatie">
                <a:extLst>
                  <a:ext uri="{FF2B5EF4-FFF2-40B4-BE49-F238E27FC236}">
                    <a16:creationId xmlns:a16="http://schemas.microsoft.com/office/drawing/2014/main" id="{058FDC4A-5071-CB99-B757-56436EEFCB94}"/>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noAutofit/>
              </a:bodyPr>
              <a:lstStyle/>
              <a:p>
                <a:endParaRPr lang="en-GB" sz="2000" noProof="0">
                  <a:solidFill>
                    <a:srgbClr val="211F26"/>
                  </a:solidFill>
                  <a:latin typeface="Calibri" panose="020F0502020204030204" pitchFamily="34" charset="0"/>
                  <a:cs typeface="Calibri" panose="020F0502020204030204" pitchFamily="34" charset="0"/>
                </a:endParaRPr>
              </a:p>
            </p:txBody>
          </p:sp>
        </p:grpSp>
        <p:grpSp>
          <p:nvGrpSpPr>
            <p:cNvPr id="31" name="Groep 30">
              <a:extLst>
                <a:ext uri="{FF2B5EF4-FFF2-40B4-BE49-F238E27FC236}">
                  <a16:creationId xmlns:a16="http://schemas.microsoft.com/office/drawing/2014/main" id="{7C763D40-44BA-F1F7-387A-451AE13F5E96}"/>
                </a:ext>
              </a:extLst>
            </p:cNvPr>
            <p:cNvGrpSpPr/>
            <p:nvPr userDrawn="1"/>
          </p:nvGrpSpPr>
          <p:grpSpPr>
            <a:xfrm>
              <a:off x="-938434" y="5546300"/>
              <a:ext cx="627798" cy="576693"/>
              <a:chOff x="-938434" y="4570310"/>
              <a:chExt cx="627798" cy="576693"/>
            </a:xfrm>
          </p:grpSpPr>
          <p:grpSp>
            <p:nvGrpSpPr>
              <p:cNvPr id="39" name="Inspireren">
                <a:extLst>
                  <a:ext uri="{FF2B5EF4-FFF2-40B4-BE49-F238E27FC236}">
                    <a16:creationId xmlns:a16="http://schemas.microsoft.com/office/drawing/2014/main" id="{304C71BE-5C23-3272-929B-48F4A6865697}"/>
                  </a:ext>
                </a:extLst>
              </p:cNvPr>
              <p:cNvGrpSpPr>
                <a:grpSpLocks noChangeAspect="1"/>
              </p:cNvGrpSpPr>
              <p:nvPr userDrawn="1"/>
            </p:nvGrpSpPr>
            <p:grpSpPr bwMode="auto">
              <a:xfrm>
                <a:off x="-716116" y="4570310"/>
                <a:ext cx="169778" cy="242385"/>
                <a:chOff x="4768" y="2783"/>
                <a:chExt cx="788" cy="1125"/>
              </a:xfrm>
              <a:gradFill>
                <a:gsLst>
                  <a:gs pos="0">
                    <a:srgbClr val="9D9FA1"/>
                  </a:gs>
                  <a:gs pos="70000">
                    <a:srgbClr val="211F26"/>
                  </a:gs>
                </a:gsLst>
                <a:lin ang="2700000" scaled="0"/>
              </a:gradFill>
            </p:grpSpPr>
            <p:sp>
              <p:nvSpPr>
                <p:cNvPr id="41" name="Freeform 12">
                  <a:extLst>
                    <a:ext uri="{FF2B5EF4-FFF2-40B4-BE49-F238E27FC236}">
                      <a16:creationId xmlns:a16="http://schemas.microsoft.com/office/drawing/2014/main" id="{B9A96936-8CB1-E7A4-6C10-3AE1EA7D8C51}"/>
                    </a:ext>
                  </a:extLst>
                </p:cNvPr>
                <p:cNvSpPr>
                  <a:spLocks/>
                </p:cNvSpPr>
                <p:nvPr/>
              </p:nvSpPr>
              <p:spPr bwMode="auto">
                <a:xfrm>
                  <a:off x="5001" y="3186"/>
                  <a:ext cx="319" cy="288"/>
                </a:xfrm>
                <a:custGeom>
                  <a:avLst/>
                  <a:gdLst>
                    <a:gd name="T0" fmla="*/ 220 w 319"/>
                    <a:gd name="T1" fmla="*/ 288 h 288"/>
                    <a:gd name="T2" fmla="*/ 107 w 319"/>
                    <a:gd name="T3" fmla="*/ 288 h 288"/>
                    <a:gd name="T4" fmla="*/ 0 w 319"/>
                    <a:gd name="T5" fmla="*/ 0 h 288"/>
                    <a:gd name="T6" fmla="*/ 319 w 319"/>
                    <a:gd name="T7" fmla="*/ 0 h 288"/>
                    <a:gd name="T8" fmla="*/ 220 w 319"/>
                    <a:gd name="T9" fmla="*/ 288 h 288"/>
                  </a:gdLst>
                  <a:ahLst/>
                  <a:cxnLst>
                    <a:cxn ang="0">
                      <a:pos x="T0" y="T1"/>
                    </a:cxn>
                    <a:cxn ang="0">
                      <a:pos x="T2" y="T3"/>
                    </a:cxn>
                    <a:cxn ang="0">
                      <a:pos x="T4" y="T5"/>
                    </a:cxn>
                    <a:cxn ang="0">
                      <a:pos x="T6" y="T7"/>
                    </a:cxn>
                    <a:cxn ang="0">
                      <a:pos x="T8" y="T9"/>
                    </a:cxn>
                  </a:cxnLst>
                  <a:rect l="0" t="0" r="r" b="b"/>
                  <a:pathLst>
                    <a:path w="319" h="288">
                      <a:moveTo>
                        <a:pt x="220" y="288"/>
                      </a:moveTo>
                      <a:lnTo>
                        <a:pt x="107" y="288"/>
                      </a:lnTo>
                      <a:lnTo>
                        <a:pt x="0" y="0"/>
                      </a:lnTo>
                      <a:lnTo>
                        <a:pt x="319" y="0"/>
                      </a:lnTo>
                      <a:lnTo>
                        <a:pt x="220" y="288"/>
                      </a:lnTo>
                      <a:close/>
                    </a:path>
                  </a:pathLst>
                </a:custGeom>
                <a:solidFill>
                  <a:srgbClr val="1FF5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a:ln>
                      <a:noFill/>
                    </a:ln>
                    <a:solidFill>
                      <a:srgbClr val="211F26"/>
                    </a:solidFill>
                    <a:effectLst/>
                    <a:uLnTx/>
                    <a:uFillTx/>
                    <a:latin typeface="Segoe UI Light"/>
                  </a:endParaRPr>
                </a:p>
              </p:txBody>
            </p:sp>
            <p:sp>
              <p:nvSpPr>
                <p:cNvPr id="42" name="Freeform 13">
                  <a:extLst>
                    <a:ext uri="{FF2B5EF4-FFF2-40B4-BE49-F238E27FC236}">
                      <a16:creationId xmlns:a16="http://schemas.microsoft.com/office/drawing/2014/main" id="{6F3AF772-174E-A010-E58F-281FD72283CF}"/>
                    </a:ext>
                  </a:extLst>
                </p:cNvPr>
                <p:cNvSpPr>
                  <a:spLocks/>
                </p:cNvSpPr>
                <p:nvPr/>
              </p:nvSpPr>
              <p:spPr bwMode="auto">
                <a:xfrm>
                  <a:off x="5022" y="3796"/>
                  <a:ext cx="282" cy="112"/>
                </a:xfrm>
                <a:custGeom>
                  <a:avLst/>
                  <a:gdLst>
                    <a:gd name="T0" fmla="*/ 229 w 251"/>
                    <a:gd name="T1" fmla="*/ 70 h 100"/>
                    <a:gd name="T2" fmla="*/ 229 w 251"/>
                    <a:gd name="T3" fmla="*/ 69 h 100"/>
                    <a:gd name="T4" fmla="*/ 251 w 251"/>
                    <a:gd name="T5" fmla="*/ 0 h 100"/>
                    <a:gd name="T6" fmla="*/ 0 w 251"/>
                    <a:gd name="T7" fmla="*/ 0 h 100"/>
                    <a:gd name="T8" fmla="*/ 22 w 251"/>
                    <a:gd name="T9" fmla="*/ 69 h 100"/>
                    <a:gd name="T10" fmla="*/ 63 w 251"/>
                    <a:gd name="T11" fmla="*/ 100 h 100"/>
                    <a:gd name="T12" fmla="*/ 188 w 251"/>
                    <a:gd name="T13" fmla="*/ 100 h 100"/>
                    <a:gd name="T14" fmla="*/ 229 w 251"/>
                    <a:gd name="T15" fmla="*/ 71 h 100"/>
                    <a:gd name="T16" fmla="*/ 229 w 251"/>
                    <a:gd name="T17" fmla="*/ 71 h 100"/>
                    <a:gd name="T18" fmla="*/ 229 w 251"/>
                    <a:gd name="T19" fmla="*/ 7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 h="100">
                      <a:moveTo>
                        <a:pt x="229" y="70"/>
                      </a:moveTo>
                      <a:cubicBezTo>
                        <a:pt x="229" y="70"/>
                        <a:pt x="229" y="69"/>
                        <a:pt x="229" y="69"/>
                      </a:cubicBezTo>
                      <a:cubicBezTo>
                        <a:pt x="251" y="0"/>
                        <a:pt x="251" y="0"/>
                        <a:pt x="251" y="0"/>
                      </a:cubicBezTo>
                      <a:cubicBezTo>
                        <a:pt x="0" y="0"/>
                        <a:pt x="0" y="0"/>
                        <a:pt x="0" y="0"/>
                      </a:cubicBezTo>
                      <a:cubicBezTo>
                        <a:pt x="22" y="69"/>
                        <a:pt x="22" y="69"/>
                        <a:pt x="22" y="69"/>
                      </a:cubicBezTo>
                      <a:cubicBezTo>
                        <a:pt x="27" y="87"/>
                        <a:pt x="44" y="100"/>
                        <a:pt x="63" y="100"/>
                      </a:cubicBezTo>
                      <a:cubicBezTo>
                        <a:pt x="188" y="100"/>
                        <a:pt x="188" y="100"/>
                        <a:pt x="188" y="100"/>
                      </a:cubicBezTo>
                      <a:cubicBezTo>
                        <a:pt x="207" y="100"/>
                        <a:pt x="223" y="88"/>
                        <a:pt x="229" y="71"/>
                      </a:cubicBezTo>
                      <a:cubicBezTo>
                        <a:pt x="229" y="71"/>
                        <a:pt x="229" y="71"/>
                        <a:pt x="229" y="71"/>
                      </a:cubicBezTo>
                      <a:lnTo>
                        <a:pt x="229"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a:ln>
                      <a:noFill/>
                    </a:ln>
                    <a:solidFill>
                      <a:srgbClr val="211F26"/>
                    </a:solidFill>
                    <a:effectLst/>
                    <a:uLnTx/>
                    <a:uFillTx/>
                    <a:latin typeface="Segoe UI Light"/>
                  </a:endParaRPr>
                </a:p>
              </p:txBody>
            </p:sp>
            <p:sp>
              <p:nvSpPr>
                <p:cNvPr id="43" name="Freeform 14">
                  <a:extLst>
                    <a:ext uri="{FF2B5EF4-FFF2-40B4-BE49-F238E27FC236}">
                      <a16:creationId xmlns:a16="http://schemas.microsoft.com/office/drawing/2014/main" id="{EF2C9494-7C1A-6A4E-6DB6-46CFC7100A60}"/>
                    </a:ext>
                  </a:extLst>
                </p:cNvPr>
                <p:cNvSpPr>
                  <a:spLocks noEditPoints="1"/>
                </p:cNvSpPr>
                <p:nvPr/>
              </p:nvSpPr>
              <p:spPr bwMode="auto">
                <a:xfrm>
                  <a:off x="4768" y="2783"/>
                  <a:ext cx="788" cy="966"/>
                </a:xfrm>
                <a:custGeom>
                  <a:avLst/>
                  <a:gdLst>
                    <a:gd name="T0" fmla="*/ 351 w 702"/>
                    <a:gd name="T1" fmla="*/ 0 h 860"/>
                    <a:gd name="T2" fmla="*/ 0 w 702"/>
                    <a:gd name="T3" fmla="*/ 351 h 860"/>
                    <a:gd name="T4" fmla="*/ 134 w 702"/>
                    <a:gd name="T5" fmla="*/ 627 h 860"/>
                    <a:gd name="T6" fmla="*/ 165 w 702"/>
                    <a:gd name="T7" fmla="*/ 718 h 860"/>
                    <a:gd name="T8" fmla="*/ 266 w 702"/>
                    <a:gd name="T9" fmla="*/ 718 h 860"/>
                    <a:gd name="T10" fmla="*/ 266 w 702"/>
                    <a:gd name="T11" fmla="*/ 718 h 860"/>
                    <a:gd name="T12" fmla="*/ 434 w 702"/>
                    <a:gd name="T13" fmla="*/ 718 h 860"/>
                    <a:gd name="T14" fmla="*/ 419 w 702"/>
                    <a:gd name="T15" fmla="*/ 760 h 860"/>
                    <a:gd name="T16" fmla="*/ 284 w 702"/>
                    <a:gd name="T17" fmla="*/ 760 h 860"/>
                    <a:gd name="T18" fmla="*/ 284 w 702"/>
                    <a:gd name="T19" fmla="*/ 760 h 860"/>
                    <a:gd name="T20" fmla="*/ 179 w 702"/>
                    <a:gd name="T21" fmla="*/ 760 h 860"/>
                    <a:gd name="T22" fmla="*/ 212 w 702"/>
                    <a:gd name="T23" fmla="*/ 860 h 860"/>
                    <a:gd name="T24" fmla="*/ 212 w 702"/>
                    <a:gd name="T25" fmla="*/ 860 h 860"/>
                    <a:gd name="T26" fmla="*/ 216 w 702"/>
                    <a:gd name="T27" fmla="*/ 860 h 860"/>
                    <a:gd name="T28" fmla="*/ 488 w 702"/>
                    <a:gd name="T29" fmla="*/ 860 h 860"/>
                    <a:gd name="T30" fmla="*/ 491 w 702"/>
                    <a:gd name="T31" fmla="*/ 860 h 860"/>
                    <a:gd name="T32" fmla="*/ 570 w 702"/>
                    <a:gd name="T33" fmla="*/ 625 h 860"/>
                    <a:gd name="T34" fmla="*/ 702 w 702"/>
                    <a:gd name="T35" fmla="*/ 351 h 860"/>
                    <a:gd name="T36" fmla="*/ 351 w 702"/>
                    <a:gd name="T37" fmla="*/ 0 h 860"/>
                    <a:gd name="T38" fmla="*/ 587 w 702"/>
                    <a:gd name="T39" fmla="*/ 438 h 860"/>
                    <a:gd name="T40" fmla="*/ 485 w 702"/>
                    <a:gd name="T41" fmla="*/ 563 h 860"/>
                    <a:gd name="T42" fmla="*/ 454 w 702"/>
                    <a:gd name="T43" fmla="*/ 658 h 860"/>
                    <a:gd name="T44" fmla="*/ 250 w 702"/>
                    <a:gd name="T45" fmla="*/ 658 h 860"/>
                    <a:gd name="T46" fmla="*/ 219 w 702"/>
                    <a:gd name="T47" fmla="*/ 565 h 860"/>
                    <a:gd name="T48" fmla="*/ 115 w 702"/>
                    <a:gd name="T49" fmla="*/ 439 h 860"/>
                    <a:gd name="T50" fmla="*/ 99 w 702"/>
                    <a:gd name="T51" fmla="*/ 351 h 860"/>
                    <a:gd name="T52" fmla="*/ 351 w 702"/>
                    <a:gd name="T53" fmla="*/ 99 h 860"/>
                    <a:gd name="T54" fmla="*/ 603 w 702"/>
                    <a:gd name="T55" fmla="*/ 351 h 860"/>
                    <a:gd name="T56" fmla="*/ 587 w 702"/>
                    <a:gd name="T57" fmla="*/ 438 h 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02" h="860">
                      <a:moveTo>
                        <a:pt x="351" y="0"/>
                      </a:moveTo>
                      <a:cubicBezTo>
                        <a:pt x="157" y="0"/>
                        <a:pt x="0" y="157"/>
                        <a:pt x="0" y="351"/>
                      </a:cubicBezTo>
                      <a:cubicBezTo>
                        <a:pt x="0" y="463"/>
                        <a:pt x="52" y="562"/>
                        <a:pt x="134" y="627"/>
                      </a:cubicBezTo>
                      <a:cubicBezTo>
                        <a:pt x="165" y="718"/>
                        <a:pt x="165" y="718"/>
                        <a:pt x="165" y="718"/>
                      </a:cubicBezTo>
                      <a:cubicBezTo>
                        <a:pt x="266" y="718"/>
                        <a:pt x="266" y="718"/>
                        <a:pt x="266" y="718"/>
                      </a:cubicBezTo>
                      <a:cubicBezTo>
                        <a:pt x="266" y="718"/>
                        <a:pt x="266" y="718"/>
                        <a:pt x="266" y="718"/>
                      </a:cubicBezTo>
                      <a:cubicBezTo>
                        <a:pt x="434" y="718"/>
                        <a:pt x="434" y="718"/>
                        <a:pt x="434" y="718"/>
                      </a:cubicBezTo>
                      <a:cubicBezTo>
                        <a:pt x="419" y="760"/>
                        <a:pt x="419" y="760"/>
                        <a:pt x="419" y="760"/>
                      </a:cubicBezTo>
                      <a:cubicBezTo>
                        <a:pt x="284" y="760"/>
                        <a:pt x="284" y="760"/>
                        <a:pt x="284" y="760"/>
                      </a:cubicBezTo>
                      <a:cubicBezTo>
                        <a:pt x="284" y="760"/>
                        <a:pt x="284" y="760"/>
                        <a:pt x="284" y="760"/>
                      </a:cubicBezTo>
                      <a:cubicBezTo>
                        <a:pt x="179" y="760"/>
                        <a:pt x="179" y="760"/>
                        <a:pt x="179" y="760"/>
                      </a:cubicBezTo>
                      <a:cubicBezTo>
                        <a:pt x="212" y="860"/>
                        <a:pt x="212" y="860"/>
                        <a:pt x="212" y="860"/>
                      </a:cubicBezTo>
                      <a:cubicBezTo>
                        <a:pt x="212" y="860"/>
                        <a:pt x="212" y="860"/>
                        <a:pt x="212" y="860"/>
                      </a:cubicBezTo>
                      <a:cubicBezTo>
                        <a:pt x="216" y="860"/>
                        <a:pt x="216" y="860"/>
                        <a:pt x="216" y="860"/>
                      </a:cubicBezTo>
                      <a:cubicBezTo>
                        <a:pt x="488" y="860"/>
                        <a:pt x="488" y="860"/>
                        <a:pt x="488" y="860"/>
                      </a:cubicBezTo>
                      <a:cubicBezTo>
                        <a:pt x="491" y="860"/>
                        <a:pt x="491" y="860"/>
                        <a:pt x="491" y="860"/>
                      </a:cubicBezTo>
                      <a:cubicBezTo>
                        <a:pt x="570" y="625"/>
                        <a:pt x="570" y="625"/>
                        <a:pt x="570" y="625"/>
                      </a:cubicBezTo>
                      <a:cubicBezTo>
                        <a:pt x="651" y="560"/>
                        <a:pt x="702" y="461"/>
                        <a:pt x="702" y="351"/>
                      </a:cubicBezTo>
                      <a:cubicBezTo>
                        <a:pt x="702" y="157"/>
                        <a:pt x="545" y="0"/>
                        <a:pt x="351" y="0"/>
                      </a:cubicBezTo>
                      <a:close/>
                      <a:moveTo>
                        <a:pt x="587" y="438"/>
                      </a:moveTo>
                      <a:cubicBezTo>
                        <a:pt x="568" y="490"/>
                        <a:pt x="531" y="534"/>
                        <a:pt x="485" y="563"/>
                      </a:cubicBezTo>
                      <a:cubicBezTo>
                        <a:pt x="454" y="658"/>
                        <a:pt x="454" y="658"/>
                        <a:pt x="454" y="658"/>
                      </a:cubicBezTo>
                      <a:cubicBezTo>
                        <a:pt x="250" y="658"/>
                        <a:pt x="250" y="658"/>
                        <a:pt x="250" y="658"/>
                      </a:cubicBezTo>
                      <a:cubicBezTo>
                        <a:pt x="219" y="565"/>
                        <a:pt x="219" y="565"/>
                        <a:pt x="219" y="565"/>
                      </a:cubicBezTo>
                      <a:cubicBezTo>
                        <a:pt x="172" y="536"/>
                        <a:pt x="135" y="491"/>
                        <a:pt x="115" y="439"/>
                      </a:cubicBezTo>
                      <a:cubicBezTo>
                        <a:pt x="105" y="411"/>
                        <a:pt x="99" y="382"/>
                        <a:pt x="99" y="351"/>
                      </a:cubicBezTo>
                      <a:cubicBezTo>
                        <a:pt x="99" y="212"/>
                        <a:pt x="212" y="99"/>
                        <a:pt x="351" y="99"/>
                      </a:cubicBezTo>
                      <a:cubicBezTo>
                        <a:pt x="490" y="99"/>
                        <a:pt x="603" y="212"/>
                        <a:pt x="603" y="351"/>
                      </a:cubicBezTo>
                      <a:cubicBezTo>
                        <a:pt x="603" y="381"/>
                        <a:pt x="597" y="411"/>
                        <a:pt x="587" y="4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a:ln>
                      <a:noFill/>
                    </a:ln>
                    <a:solidFill>
                      <a:srgbClr val="211F26"/>
                    </a:solidFill>
                    <a:effectLst/>
                    <a:uLnTx/>
                    <a:uFillTx/>
                    <a:latin typeface="Segoe UI Light"/>
                  </a:endParaRPr>
                </a:p>
              </p:txBody>
            </p:sp>
          </p:grpSp>
          <p:sp>
            <p:nvSpPr>
              <p:cNvPr id="40" name="Tekstvak 39">
                <a:extLst>
                  <a:ext uri="{FF2B5EF4-FFF2-40B4-BE49-F238E27FC236}">
                    <a16:creationId xmlns:a16="http://schemas.microsoft.com/office/drawing/2014/main" id="{7A49DD1D-8A84-6D6A-E05F-FDDCDC153375}"/>
                  </a:ext>
                </a:extLst>
              </p:cNvPr>
              <p:cNvSpPr txBox="1"/>
              <p:nvPr userDrawn="1"/>
            </p:nvSpPr>
            <p:spPr>
              <a:xfrm>
                <a:off x="-938434" y="4824764"/>
                <a:ext cx="627798" cy="322239"/>
              </a:xfrm>
              <a:prstGeom prst="rect">
                <a:avLst/>
              </a:prstGeom>
              <a:noFill/>
            </p:spPr>
            <p:txBody>
              <a:bodyPr wrap="square" lIns="0" tIns="0" rIns="0" bIns="0" rtlCol="0" anchor="ctr">
                <a:noAutofit/>
              </a:bodyPr>
              <a:lstStyle/>
              <a:p>
                <a:pPr marL="0" marR="0" lvl="0" indent="0" algn="ctr" defTabSz="914400" rtl="0" eaLnBrk="1" fontAlgn="auto" latinLnBrk="0" hangingPunct="1">
                  <a:lnSpc>
                    <a:spcPct val="90000"/>
                  </a:lnSpc>
                  <a:spcBef>
                    <a:spcPts val="600"/>
                  </a:spcBef>
                  <a:spcAft>
                    <a:spcPts val="600"/>
                  </a:spcAft>
                  <a:buClrTx/>
                  <a:buSzTx/>
                  <a:buFontTx/>
                  <a:buNone/>
                  <a:tabLst/>
                  <a:defRPr/>
                </a:pPr>
                <a:r>
                  <a:rPr kumimoji="0" lang="en-GB" sz="1000" b="0" i="0" u="none" strike="noStrike" kern="0" cap="none" spc="0" normalizeH="0" baseline="0" noProof="0">
                    <a:ln>
                      <a:noFill/>
                    </a:ln>
                    <a:solidFill>
                      <a:srgbClr val="211F26"/>
                    </a:solidFill>
                    <a:effectLst/>
                    <a:uLnTx/>
                    <a:uFillTx/>
                    <a:latin typeface="Calibri" panose="020F0502020204030204" pitchFamily="34" charset="0"/>
                    <a:ea typeface="+mn-ea"/>
                    <a:cs typeface="Calibri" panose="020F0502020204030204" pitchFamily="34" charset="0"/>
                  </a:rPr>
                  <a:t>Inspiration</a:t>
                </a:r>
              </a:p>
            </p:txBody>
          </p:sp>
        </p:grpSp>
        <p:grpSp>
          <p:nvGrpSpPr>
            <p:cNvPr id="32" name="Groep 31">
              <a:extLst>
                <a:ext uri="{FF2B5EF4-FFF2-40B4-BE49-F238E27FC236}">
                  <a16:creationId xmlns:a16="http://schemas.microsoft.com/office/drawing/2014/main" id="{75DACFE2-2ECE-C21F-D4E5-D1F666BA5220}"/>
                </a:ext>
              </a:extLst>
            </p:cNvPr>
            <p:cNvGrpSpPr/>
            <p:nvPr userDrawn="1"/>
          </p:nvGrpSpPr>
          <p:grpSpPr>
            <a:xfrm>
              <a:off x="-3365484" y="1226982"/>
              <a:ext cx="446937" cy="406485"/>
              <a:chOff x="-3563526" y="1409294"/>
              <a:chExt cx="354190" cy="322133"/>
            </a:xfrm>
          </p:grpSpPr>
          <p:grpSp>
            <p:nvGrpSpPr>
              <p:cNvPr id="33" name="Groep 32">
                <a:extLst>
                  <a:ext uri="{FF2B5EF4-FFF2-40B4-BE49-F238E27FC236}">
                    <a16:creationId xmlns:a16="http://schemas.microsoft.com/office/drawing/2014/main" id="{0337BE3E-8425-DBAC-7532-803B69748194}"/>
                  </a:ext>
                </a:extLst>
              </p:cNvPr>
              <p:cNvGrpSpPr/>
              <p:nvPr userDrawn="1"/>
            </p:nvGrpSpPr>
            <p:grpSpPr>
              <a:xfrm>
                <a:off x="-3499992" y="1409294"/>
                <a:ext cx="225195" cy="195499"/>
                <a:chOff x="8987389" y="1361199"/>
                <a:chExt cx="2200275" cy="1914525"/>
              </a:xfrm>
            </p:grpSpPr>
            <p:sp>
              <p:nvSpPr>
                <p:cNvPr id="35" name="Vrije vorm: vorm 34">
                  <a:extLst>
                    <a:ext uri="{FF2B5EF4-FFF2-40B4-BE49-F238E27FC236}">
                      <a16:creationId xmlns:a16="http://schemas.microsoft.com/office/drawing/2014/main" id="{A2C58ACA-262A-CCA5-BF92-19990A21DB82}"/>
                    </a:ext>
                  </a:extLst>
                </p:cNvPr>
                <p:cNvSpPr/>
                <p:nvPr/>
              </p:nvSpPr>
              <p:spPr>
                <a:xfrm>
                  <a:off x="9363620" y="1831738"/>
                  <a:ext cx="371477" cy="371472"/>
                </a:xfrm>
                <a:custGeom>
                  <a:avLst/>
                  <a:gdLst>
                    <a:gd name="connsiteX0" fmla="*/ 369094 w 371475"/>
                    <a:gd name="connsiteY0" fmla="*/ 188119 h 371475"/>
                    <a:gd name="connsiteX1" fmla="*/ 188119 w 371475"/>
                    <a:gd name="connsiteY1" fmla="*/ 369094 h 371475"/>
                    <a:gd name="connsiteX2" fmla="*/ 7144 w 371475"/>
                    <a:gd name="connsiteY2" fmla="*/ 188119 h 371475"/>
                    <a:gd name="connsiteX3" fmla="*/ 188119 w 371475"/>
                    <a:gd name="connsiteY3" fmla="*/ 7144 h 371475"/>
                    <a:gd name="connsiteX4" fmla="*/ 369094 w 371475"/>
                    <a:gd name="connsiteY4" fmla="*/ 188119 h 371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475" h="371475">
                      <a:moveTo>
                        <a:pt x="369094" y="188119"/>
                      </a:moveTo>
                      <a:cubicBezTo>
                        <a:pt x="369094" y="288068"/>
                        <a:pt x="288068" y="369094"/>
                        <a:pt x="188119" y="369094"/>
                      </a:cubicBezTo>
                      <a:cubicBezTo>
                        <a:pt x="88169" y="369094"/>
                        <a:pt x="7144" y="288068"/>
                        <a:pt x="7144" y="188119"/>
                      </a:cubicBezTo>
                      <a:cubicBezTo>
                        <a:pt x="7144" y="88169"/>
                        <a:pt x="88169" y="7144"/>
                        <a:pt x="188119" y="7144"/>
                      </a:cubicBezTo>
                      <a:cubicBezTo>
                        <a:pt x="288068" y="7144"/>
                        <a:pt x="369094" y="88169"/>
                        <a:pt x="369094" y="188119"/>
                      </a:cubicBezTo>
                      <a:close/>
                    </a:path>
                  </a:pathLst>
                </a:custGeom>
                <a:solidFill>
                  <a:srgbClr val="1FF524"/>
                </a:solidFill>
                <a:ln w="9525" cap="flat">
                  <a:noFill/>
                  <a:prstDash val="solid"/>
                  <a:miter/>
                </a:ln>
              </p:spPr>
              <p:txBody>
                <a:bodyPr rtlCol="0" anchor="ctr"/>
                <a:lstStyle/>
                <a:p>
                  <a:pPr defTabSz="995469"/>
                  <a:endParaRPr lang="en-GB" sz="7200" noProof="0">
                    <a:solidFill>
                      <a:srgbClr val="211F26"/>
                    </a:solidFill>
                    <a:latin typeface="Segoe UI Light"/>
                  </a:endParaRPr>
                </a:p>
              </p:txBody>
            </p:sp>
            <p:grpSp>
              <p:nvGrpSpPr>
                <p:cNvPr id="36" name="Groep 35">
                  <a:extLst>
                    <a:ext uri="{FF2B5EF4-FFF2-40B4-BE49-F238E27FC236}">
                      <a16:creationId xmlns:a16="http://schemas.microsoft.com/office/drawing/2014/main" id="{F6730876-DE0D-0AA5-9C67-D8D3B4F151C3}"/>
                    </a:ext>
                  </a:extLst>
                </p:cNvPr>
                <p:cNvGrpSpPr/>
                <p:nvPr/>
              </p:nvGrpSpPr>
              <p:grpSpPr>
                <a:xfrm>
                  <a:off x="8987389" y="1361199"/>
                  <a:ext cx="2200275" cy="1914525"/>
                  <a:chOff x="8987389" y="1361199"/>
                  <a:chExt cx="2200275" cy="1914525"/>
                </a:xfrm>
                <a:gradFill>
                  <a:gsLst>
                    <a:gs pos="0">
                      <a:srgbClr val="9D9FA1"/>
                    </a:gs>
                    <a:gs pos="70000">
                      <a:srgbClr val="211F26"/>
                    </a:gs>
                  </a:gsLst>
                  <a:lin ang="2700000" scaled="0"/>
                </a:gradFill>
              </p:grpSpPr>
              <p:sp>
                <p:nvSpPr>
                  <p:cNvPr id="37" name="Vrije vorm: vorm 36">
                    <a:extLst>
                      <a:ext uri="{FF2B5EF4-FFF2-40B4-BE49-F238E27FC236}">
                        <a16:creationId xmlns:a16="http://schemas.microsoft.com/office/drawing/2014/main" id="{351718E2-0614-6C80-9C21-D78D1D8A724B}"/>
                      </a:ext>
                    </a:extLst>
                  </p:cNvPr>
                  <p:cNvSpPr/>
                  <p:nvPr/>
                </p:nvSpPr>
                <p:spPr>
                  <a:xfrm>
                    <a:off x="8987389" y="1361199"/>
                    <a:ext cx="2200275" cy="1914525"/>
                  </a:xfrm>
                  <a:custGeom>
                    <a:avLst/>
                    <a:gdLst>
                      <a:gd name="connsiteX0" fmla="*/ 7144 w 2200275"/>
                      <a:gd name="connsiteY0" fmla="*/ 7144 h 1914525"/>
                      <a:gd name="connsiteX1" fmla="*/ 7144 w 2200275"/>
                      <a:gd name="connsiteY1" fmla="*/ 245269 h 1914525"/>
                      <a:gd name="connsiteX2" fmla="*/ 432911 w 2200275"/>
                      <a:gd name="connsiteY2" fmla="*/ 245269 h 1914525"/>
                      <a:gd name="connsiteX3" fmla="*/ 432911 w 2200275"/>
                      <a:gd name="connsiteY3" fmla="*/ 245269 h 1914525"/>
                      <a:gd name="connsiteX4" fmla="*/ 1959769 w 2200275"/>
                      <a:gd name="connsiteY4" fmla="*/ 245269 h 1914525"/>
                      <a:gd name="connsiteX5" fmla="*/ 1959769 w 2200275"/>
                      <a:gd name="connsiteY5" fmla="*/ 1674019 h 1914525"/>
                      <a:gd name="connsiteX6" fmla="*/ 245269 w 2200275"/>
                      <a:gd name="connsiteY6" fmla="*/ 1674019 h 1914525"/>
                      <a:gd name="connsiteX7" fmla="*/ 245269 w 2200275"/>
                      <a:gd name="connsiteY7" fmla="*/ 350044 h 1914525"/>
                      <a:gd name="connsiteX8" fmla="*/ 7144 w 2200275"/>
                      <a:gd name="connsiteY8" fmla="*/ 350044 h 1914525"/>
                      <a:gd name="connsiteX9" fmla="*/ 7144 w 2200275"/>
                      <a:gd name="connsiteY9" fmla="*/ 1912144 h 1914525"/>
                      <a:gd name="connsiteX10" fmla="*/ 2197894 w 2200275"/>
                      <a:gd name="connsiteY10" fmla="*/ 1912144 h 1914525"/>
                      <a:gd name="connsiteX11" fmla="*/ 2197894 w 2200275"/>
                      <a:gd name="connsiteY11" fmla="*/ 7144 h 191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0275" h="1914525">
                        <a:moveTo>
                          <a:pt x="7144" y="7144"/>
                        </a:moveTo>
                        <a:lnTo>
                          <a:pt x="7144" y="245269"/>
                        </a:lnTo>
                        <a:lnTo>
                          <a:pt x="432911" y="245269"/>
                        </a:lnTo>
                        <a:lnTo>
                          <a:pt x="432911" y="245269"/>
                        </a:lnTo>
                        <a:lnTo>
                          <a:pt x="1959769" y="245269"/>
                        </a:lnTo>
                        <a:lnTo>
                          <a:pt x="1959769" y="1674019"/>
                        </a:lnTo>
                        <a:lnTo>
                          <a:pt x="245269" y="1674019"/>
                        </a:lnTo>
                        <a:lnTo>
                          <a:pt x="245269" y="350044"/>
                        </a:lnTo>
                        <a:lnTo>
                          <a:pt x="7144" y="350044"/>
                        </a:lnTo>
                        <a:lnTo>
                          <a:pt x="7144" y="1912144"/>
                        </a:lnTo>
                        <a:lnTo>
                          <a:pt x="2197894" y="1912144"/>
                        </a:lnTo>
                        <a:lnTo>
                          <a:pt x="2197894" y="7144"/>
                        </a:lnTo>
                        <a:close/>
                      </a:path>
                    </a:pathLst>
                  </a:custGeom>
                  <a:grpFill/>
                  <a:ln w="9525" cap="flat">
                    <a:noFill/>
                    <a:prstDash val="solid"/>
                    <a:miter/>
                  </a:ln>
                </p:spPr>
                <p:txBody>
                  <a:bodyPr rtlCol="0" anchor="ctr"/>
                  <a:lstStyle/>
                  <a:p>
                    <a:pPr defTabSz="995469"/>
                    <a:endParaRPr lang="en-GB" sz="7200" noProof="0">
                      <a:solidFill>
                        <a:srgbClr val="211F26"/>
                      </a:solidFill>
                      <a:latin typeface="Segoe UI Light"/>
                    </a:endParaRPr>
                  </a:p>
                </p:txBody>
              </p:sp>
              <p:sp>
                <p:nvSpPr>
                  <p:cNvPr id="38" name="Vrije vorm: vorm 37">
                    <a:extLst>
                      <a:ext uri="{FF2B5EF4-FFF2-40B4-BE49-F238E27FC236}">
                        <a16:creationId xmlns:a16="http://schemas.microsoft.com/office/drawing/2014/main" id="{1C43FA9C-151E-3DB2-9144-91A74E631F73}"/>
                      </a:ext>
                    </a:extLst>
                  </p:cNvPr>
                  <p:cNvSpPr/>
                  <p:nvPr/>
                </p:nvSpPr>
                <p:spPr>
                  <a:xfrm>
                    <a:off x="9362668" y="1953652"/>
                    <a:ext cx="1438273" cy="885828"/>
                  </a:xfrm>
                  <a:custGeom>
                    <a:avLst/>
                    <a:gdLst>
                      <a:gd name="connsiteX0" fmla="*/ 1070134 w 1438275"/>
                      <a:gd name="connsiteY0" fmla="*/ 7144 h 885825"/>
                      <a:gd name="connsiteX1" fmla="*/ 801529 w 1438275"/>
                      <a:gd name="connsiteY1" fmla="*/ 275749 h 885825"/>
                      <a:gd name="connsiteX2" fmla="*/ 662464 w 1438275"/>
                      <a:gd name="connsiteY2" fmla="*/ 137636 h 885825"/>
                      <a:gd name="connsiteX3" fmla="*/ 7144 w 1438275"/>
                      <a:gd name="connsiteY3" fmla="*/ 784384 h 885825"/>
                      <a:gd name="connsiteX4" fmla="*/ 108109 w 1438275"/>
                      <a:gd name="connsiteY4" fmla="*/ 885349 h 885825"/>
                      <a:gd name="connsiteX5" fmla="*/ 662464 w 1438275"/>
                      <a:gd name="connsiteY5" fmla="*/ 338614 h 885825"/>
                      <a:gd name="connsiteX6" fmla="*/ 928211 w 1438275"/>
                      <a:gd name="connsiteY6" fmla="*/ 605314 h 885825"/>
                      <a:gd name="connsiteX7" fmla="*/ 1029176 w 1438275"/>
                      <a:gd name="connsiteY7" fmla="*/ 503396 h 885825"/>
                      <a:gd name="connsiteX8" fmla="*/ 902494 w 1438275"/>
                      <a:gd name="connsiteY8" fmla="*/ 376714 h 885825"/>
                      <a:gd name="connsiteX9" fmla="*/ 1070134 w 1438275"/>
                      <a:gd name="connsiteY9" fmla="*/ 209074 h 885825"/>
                      <a:gd name="connsiteX10" fmla="*/ 1337786 w 1438275"/>
                      <a:gd name="connsiteY10" fmla="*/ 480536 h 885825"/>
                      <a:gd name="connsiteX11" fmla="*/ 1438751 w 1438275"/>
                      <a:gd name="connsiteY11" fmla="*/ 378619 h 88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38275" h="885825">
                        <a:moveTo>
                          <a:pt x="1070134" y="7144"/>
                        </a:moveTo>
                        <a:lnTo>
                          <a:pt x="801529" y="275749"/>
                        </a:lnTo>
                        <a:lnTo>
                          <a:pt x="662464" y="137636"/>
                        </a:lnTo>
                        <a:lnTo>
                          <a:pt x="7144" y="784384"/>
                        </a:lnTo>
                        <a:lnTo>
                          <a:pt x="108109" y="885349"/>
                        </a:lnTo>
                        <a:lnTo>
                          <a:pt x="662464" y="338614"/>
                        </a:lnTo>
                        <a:lnTo>
                          <a:pt x="928211" y="605314"/>
                        </a:lnTo>
                        <a:lnTo>
                          <a:pt x="1029176" y="503396"/>
                        </a:lnTo>
                        <a:lnTo>
                          <a:pt x="902494" y="376714"/>
                        </a:lnTo>
                        <a:lnTo>
                          <a:pt x="1070134" y="209074"/>
                        </a:lnTo>
                        <a:lnTo>
                          <a:pt x="1337786" y="480536"/>
                        </a:lnTo>
                        <a:lnTo>
                          <a:pt x="1438751" y="378619"/>
                        </a:lnTo>
                        <a:close/>
                      </a:path>
                    </a:pathLst>
                  </a:custGeom>
                  <a:grpFill/>
                  <a:ln w="9525" cap="flat">
                    <a:noFill/>
                    <a:prstDash val="solid"/>
                    <a:miter/>
                  </a:ln>
                </p:spPr>
                <p:txBody>
                  <a:bodyPr rtlCol="0" anchor="ctr"/>
                  <a:lstStyle/>
                  <a:p>
                    <a:pPr defTabSz="995469"/>
                    <a:endParaRPr lang="en-GB" sz="7200" noProof="0">
                      <a:solidFill>
                        <a:srgbClr val="211F26"/>
                      </a:solidFill>
                      <a:latin typeface="Segoe UI Light"/>
                    </a:endParaRPr>
                  </a:p>
                </p:txBody>
              </p:sp>
            </p:grpSp>
          </p:grpSp>
          <p:sp>
            <p:nvSpPr>
              <p:cNvPr id="34" name="Tekstvak 33">
                <a:extLst>
                  <a:ext uri="{FF2B5EF4-FFF2-40B4-BE49-F238E27FC236}">
                    <a16:creationId xmlns:a16="http://schemas.microsoft.com/office/drawing/2014/main" id="{B6C11881-B578-55DF-0993-3A1A72EFCAC9}"/>
                  </a:ext>
                </a:extLst>
              </p:cNvPr>
              <p:cNvSpPr txBox="1"/>
              <p:nvPr userDrawn="1"/>
            </p:nvSpPr>
            <p:spPr>
              <a:xfrm>
                <a:off x="-3563526" y="1617700"/>
                <a:ext cx="354190" cy="113727"/>
              </a:xfrm>
              <a:prstGeom prst="rect">
                <a:avLst/>
              </a:prstGeom>
              <a:noFill/>
            </p:spPr>
            <p:txBody>
              <a:bodyPr wrap="square" lIns="0" tIns="18000" rIns="0" bIns="0" rtlCol="0" anchor="t">
                <a:noAutofit/>
              </a:bodyPr>
              <a:lstStyle/>
              <a:p>
                <a:pPr marL="0" marR="0" lvl="0" indent="0" algn="ctr" defTabSz="914400" rtl="0" eaLnBrk="1" fontAlgn="auto" latinLnBrk="0" hangingPunct="1">
                  <a:lnSpc>
                    <a:spcPct val="90000"/>
                  </a:lnSpc>
                  <a:spcBef>
                    <a:spcPts val="600"/>
                  </a:spcBef>
                  <a:spcAft>
                    <a:spcPts val="600"/>
                  </a:spcAft>
                  <a:buClrTx/>
                  <a:buSzTx/>
                  <a:buFontTx/>
                  <a:buNone/>
                  <a:tabLst/>
                  <a:defRPr/>
                </a:pPr>
                <a:r>
                  <a:rPr kumimoji="0" lang="en-GB" sz="1000" b="0" i="0" u="none" strike="noStrike" kern="0" cap="none" spc="0" normalizeH="0" baseline="0" noProof="0">
                    <a:ln>
                      <a:noFill/>
                    </a:ln>
                    <a:solidFill>
                      <a:srgbClr val="211F26"/>
                    </a:solidFill>
                    <a:effectLst/>
                    <a:uLnTx/>
                    <a:uFillTx/>
                    <a:latin typeface="Calibri" panose="020F0502020204030204" pitchFamily="34" charset="0"/>
                    <a:ea typeface="+mn-ea"/>
                    <a:cs typeface="Calibri" panose="020F0502020204030204" pitchFamily="34" charset="0"/>
                  </a:rPr>
                  <a:t>Images</a:t>
                </a:r>
              </a:p>
            </p:txBody>
          </p:sp>
        </p:grpSp>
      </p:grpSp>
      <p:sp>
        <p:nvSpPr>
          <p:cNvPr id="77" name="Tijdelijke aanduiding voor tekst 15">
            <a:extLst>
              <a:ext uri="{FF2B5EF4-FFF2-40B4-BE49-F238E27FC236}">
                <a16:creationId xmlns:a16="http://schemas.microsoft.com/office/drawing/2014/main" id="{556F8572-CE32-448F-67F4-2E2565A6904D}"/>
              </a:ext>
            </a:extLst>
          </p:cNvPr>
          <p:cNvSpPr>
            <a:spLocks noGrp="1"/>
          </p:cNvSpPr>
          <p:nvPr>
            <p:ph type="body" sz="quarter" idx="14" hasCustomPrompt="1"/>
          </p:nvPr>
        </p:nvSpPr>
        <p:spPr>
          <a:xfrm>
            <a:off x="720000" y="6060536"/>
            <a:ext cx="932400" cy="475200"/>
          </a:xfrm>
          <a:blipFill>
            <a:blip r:embed="rId4"/>
            <a:stretch>
              <a:fillRect/>
            </a:stretch>
          </a:blipFill>
        </p:spPr>
        <p:txBody>
          <a:bodyPr/>
          <a:lstStyle>
            <a:lvl1pPr marL="0" indent="0">
              <a:buNone/>
              <a:defRPr sz="100"/>
            </a:lvl1pPr>
          </a:lstStyle>
          <a:p>
            <a:pPr lvl="0"/>
            <a:r>
              <a:rPr lang="en-GB"/>
              <a:t> </a:t>
            </a:r>
          </a:p>
        </p:txBody>
      </p:sp>
      <p:sp>
        <p:nvSpPr>
          <p:cNvPr id="81" name="Tijdelijke aanduiding voor tekst 12">
            <a:extLst>
              <a:ext uri="{FF2B5EF4-FFF2-40B4-BE49-F238E27FC236}">
                <a16:creationId xmlns:a16="http://schemas.microsoft.com/office/drawing/2014/main" id="{712CF7BF-F408-9352-F5D4-4AE1AC2CA7B9}"/>
              </a:ext>
            </a:extLst>
          </p:cNvPr>
          <p:cNvSpPr>
            <a:spLocks noGrp="1"/>
          </p:cNvSpPr>
          <p:nvPr>
            <p:ph type="body" sz="quarter" idx="18" hasCustomPrompt="1"/>
          </p:nvPr>
        </p:nvSpPr>
        <p:spPr>
          <a:xfrm>
            <a:off x="708207" y="707795"/>
            <a:ext cx="36000" cy="396000"/>
          </a:xfrm>
          <a:custGeom>
            <a:avLst/>
            <a:gdLst>
              <a:gd name="connsiteX0" fmla="*/ 18000 w 36000"/>
              <a:gd name="connsiteY0" fmla="*/ 0 h 396000"/>
              <a:gd name="connsiteX1" fmla="*/ 36000 w 36000"/>
              <a:gd name="connsiteY1" fmla="*/ 18000 h 396000"/>
              <a:gd name="connsiteX2" fmla="*/ 36000 w 36000"/>
              <a:gd name="connsiteY2" fmla="*/ 378000 h 396000"/>
              <a:gd name="connsiteX3" fmla="*/ 18000 w 36000"/>
              <a:gd name="connsiteY3" fmla="*/ 396000 h 396000"/>
              <a:gd name="connsiteX4" fmla="*/ 0 w 36000"/>
              <a:gd name="connsiteY4" fmla="*/ 378000 h 396000"/>
              <a:gd name="connsiteX5" fmla="*/ 0 w 36000"/>
              <a:gd name="connsiteY5" fmla="*/ 18000 h 396000"/>
              <a:gd name="connsiteX6" fmla="*/ 18000 w 36000"/>
              <a:gd name="connsiteY6" fmla="*/ 0 h 3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 h="396000">
                <a:moveTo>
                  <a:pt x="18000" y="0"/>
                </a:moveTo>
                <a:cubicBezTo>
                  <a:pt x="27941" y="0"/>
                  <a:pt x="36000" y="8059"/>
                  <a:pt x="36000" y="18000"/>
                </a:cubicBezTo>
                <a:lnTo>
                  <a:pt x="36000" y="378000"/>
                </a:lnTo>
                <a:cubicBezTo>
                  <a:pt x="36000" y="387941"/>
                  <a:pt x="27941" y="396000"/>
                  <a:pt x="18000" y="396000"/>
                </a:cubicBezTo>
                <a:cubicBezTo>
                  <a:pt x="8059" y="396000"/>
                  <a:pt x="0" y="387941"/>
                  <a:pt x="0" y="378000"/>
                </a:cubicBezTo>
                <a:lnTo>
                  <a:pt x="0" y="18000"/>
                </a:lnTo>
                <a:cubicBezTo>
                  <a:pt x="0" y="8059"/>
                  <a:pt x="8059" y="0"/>
                  <a:pt x="18000" y="0"/>
                </a:cubicBezTo>
                <a:close/>
              </a:path>
            </a:pathLst>
          </a:custGeom>
          <a:solidFill>
            <a:schemeClr val="accent1"/>
          </a:solidFill>
        </p:spPr>
        <p:txBody>
          <a:bodyPr wrap="square">
            <a:noAutofit/>
          </a:bodyPr>
          <a:lstStyle>
            <a:lvl1pPr marL="0" indent="0">
              <a:buNone/>
              <a:defRPr sz="100"/>
            </a:lvl1pPr>
          </a:lstStyle>
          <a:p>
            <a:pPr lvl="0"/>
            <a:r>
              <a:rPr lang="en-GB"/>
              <a:t> </a:t>
            </a:r>
          </a:p>
        </p:txBody>
      </p:sp>
      <p:sp>
        <p:nvSpPr>
          <p:cNvPr id="82" name="Tijdelijke aanduiding voor titel 1">
            <a:extLst>
              <a:ext uri="{FF2B5EF4-FFF2-40B4-BE49-F238E27FC236}">
                <a16:creationId xmlns:a16="http://schemas.microsoft.com/office/drawing/2014/main" id="{EA4CC151-4A54-758F-AAA8-86BD1EB1643C}"/>
              </a:ext>
            </a:extLst>
          </p:cNvPr>
          <p:cNvSpPr>
            <a:spLocks noGrp="1"/>
          </p:cNvSpPr>
          <p:nvPr>
            <p:ph type="title" hasCustomPrompt="1"/>
          </p:nvPr>
        </p:nvSpPr>
        <p:spPr>
          <a:xfrm>
            <a:off x="865163" y="722313"/>
            <a:ext cx="10606838" cy="342211"/>
          </a:xfrm>
          <a:prstGeom prst="rect">
            <a:avLst/>
          </a:prstGeom>
        </p:spPr>
        <p:txBody>
          <a:bodyPr vert="horz" lIns="0" tIns="0" rIns="0" bIns="0" rtlCol="0" anchor="t">
            <a:noAutofit/>
          </a:bodyPr>
          <a:lstStyle>
            <a:lvl1pPr>
              <a:defRPr>
                <a:solidFill>
                  <a:schemeClr val="bg1"/>
                </a:solidFill>
              </a:defRPr>
            </a:lvl1pPr>
          </a:lstStyle>
          <a:p>
            <a:r>
              <a:rPr lang="en-GB" noProof="0"/>
              <a:t>Place the title of the slide here</a:t>
            </a:r>
          </a:p>
        </p:txBody>
      </p:sp>
    </p:spTree>
    <p:extLst>
      <p:ext uri="{BB962C8B-B14F-4D97-AF65-F5344CB8AC3E}">
        <p14:creationId xmlns:p14="http://schemas.microsoft.com/office/powerpoint/2010/main" val="69210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35" name="Tijdelijke aanduiding voor afbeelding 13">
            <a:extLst>
              <a:ext uri="{FF2B5EF4-FFF2-40B4-BE49-F238E27FC236}">
                <a16:creationId xmlns:a16="http://schemas.microsoft.com/office/drawing/2014/main" id="{9C467D83-E70D-E39E-3202-45C0F4B7C8A5}"/>
              </a:ext>
            </a:extLst>
          </p:cNvPr>
          <p:cNvSpPr>
            <a:spLocks noGrp="1"/>
          </p:cNvSpPr>
          <p:nvPr>
            <p:ph type="pic" sz="quarter" idx="13" hasCustomPrompt="1"/>
          </p:nvPr>
        </p:nvSpPr>
        <p:spPr>
          <a:xfrm>
            <a:off x="193040" y="208280"/>
            <a:ext cx="11805920" cy="6441440"/>
          </a:xfrm>
          <a:custGeom>
            <a:avLst/>
            <a:gdLst>
              <a:gd name="connsiteX0" fmla="*/ 301459 w 11805920"/>
              <a:gd name="connsiteY0" fmla="*/ 0 h 6441440"/>
              <a:gd name="connsiteX1" fmla="*/ 11504461 w 11805920"/>
              <a:gd name="connsiteY1" fmla="*/ 0 h 6441440"/>
              <a:gd name="connsiteX2" fmla="*/ 11805920 w 11805920"/>
              <a:gd name="connsiteY2" fmla="*/ 301459 h 6441440"/>
              <a:gd name="connsiteX3" fmla="*/ 11805920 w 11805920"/>
              <a:gd name="connsiteY3" fmla="*/ 6139981 h 6441440"/>
              <a:gd name="connsiteX4" fmla="*/ 11504461 w 11805920"/>
              <a:gd name="connsiteY4" fmla="*/ 6441440 h 6441440"/>
              <a:gd name="connsiteX5" fmla="*/ 301459 w 11805920"/>
              <a:gd name="connsiteY5" fmla="*/ 6441440 h 6441440"/>
              <a:gd name="connsiteX6" fmla="*/ 0 w 11805920"/>
              <a:gd name="connsiteY6" fmla="*/ 6139981 h 6441440"/>
              <a:gd name="connsiteX7" fmla="*/ 0 w 11805920"/>
              <a:gd name="connsiteY7" fmla="*/ 301459 h 6441440"/>
              <a:gd name="connsiteX8" fmla="*/ 301459 w 11805920"/>
              <a:gd name="connsiteY8" fmla="*/ 0 h 644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05920" h="6441440">
                <a:moveTo>
                  <a:pt x="301459" y="0"/>
                </a:moveTo>
                <a:lnTo>
                  <a:pt x="11504461" y="0"/>
                </a:lnTo>
                <a:cubicBezTo>
                  <a:pt x="11670952" y="0"/>
                  <a:pt x="11805920" y="134968"/>
                  <a:pt x="11805920" y="301459"/>
                </a:cubicBezTo>
                <a:lnTo>
                  <a:pt x="11805920" y="6139981"/>
                </a:lnTo>
                <a:cubicBezTo>
                  <a:pt x="11805920" y="6306472"/>
                  <a:pt x="11670952" y="6441440"/>
                  <a:pt x="11504461" y="6441440"/>
                </a:cubicBezTo>
                <a:lnTo>
                  <a:pt x="301459" y="6441440"/>
                </a:lnTo>
                <a:cubicBezTo>
                  <a:pt x="134968" y="6441440"/>
                  <a:pt x="0" y="6306472"/>
                  <a:pt x="0" y="6139981"/>
                </a:cubicBezTo>
                <a:lnTo>
                  <a:pt x="0" y="301459"/>
                </a:lnTo>
                <a:cubicBezTo>
                  <a:pt x="0" y="134968"/>
                  <a:pt x="134968" y="0"/>
                  <a:pt x="301459" y="0"/>
                </a:cubicBezTo>
                <a:close/>
              </a:path>
            </a:pathLst>
          </a:custGeom>
          <a:solidFill>
            <a:schemeClr val="bg1">
              <a:lumMod val="95000"/>
            </a:schemeClr>
          </a:solidFill>
        </p:spPr>
        <p:txBody>
          <a:bodyPr wrap="square" tIns="0" bIns="1080000" anchor="ctr" anchorCtr="0">
            <a:noAutofit/>
          </a:bodyPr>
          <a:lstStyle>
            <a:lvl1pPr marL="0" indent="0" algn="ctr">
              <a:buNone/>
              <a:defRPr sz="1200" i="1">
                <a:solidFill>
                  <a:schemeClr val="bg1">
                    <a:lumMod val="50000"/>
                  </a:schemeClr>
                </a:solidFill>
              </a:defRPr>
            </a:lvl1pPr>
          </a:lstStyle>
          <a:p>
            <a:r>
              <a:rPr lang="en-GB" noProof="0"/>
              <a:t>Select this placeholder, go to the tab ‘Slidebuilder’, click on ‘Images’, select the preferred image and click on ‘Insert’.</a:t>
            </a:r>
          </a:p>
        </p:txBody>
      </p:sp>
      <p:sp>
        <p:nvSpPr>
          <p:cNvPr id="32" name="Tijdelijke aanduiding voor titel 1">
            <a:extLst>
              <a:ext uri="{FF2B5EF4-FFF2-40B4-BE49-F238E27FC236}">
                <a16:creationId xmlns:a16="http://schemas.microsoft.com/office/drawing/2014/main" id="{A6B795BF-57C2-A3A8-E59F-B5742A8C8175}"/>
              </a:ext>
            </a:extLst>
          </p:cNvPr>
          <p:cNvSpPr>
            <a:spLocks noGrp="1"/>
          </p:cNvSpPr>
          <p:nvPr>
            <p:ph type="title" hasCustomPrompt="1"/>
          </p:nvPr>
        </p:nvSpPr>
        <p:spPr>
          <a:xfrm>
            <a:off x="0" y="-342024"/>
            <a:ext cx="1247248" cy="244800"/>
          </a:xfrm>
          <a:prstGeom prst="rect">
            <a:avLst/>
          </a:prstGeom>
        </p:spPr>
        <p:txBody>
          <a:bodyPr vert="horz" lIns="0" tIns="0" rIns="0" bIns="0" rtlCol="0" anchor="t">
            <a:noAutofit/>
          </a:bodyPr>
          <a:lstStyle>
            <a:lvl1pPr>
              <a:defRPr sz="1600">
                <a:solidFill>
                  <a:schemeClr val="accent1"/>
                </a:solidFill>
              </a:defRPr>
            </a:lvl1pPr>
          </a:lstStyle>
          <a:p>
            <a:r>
              <a:rPr lang="en-GB" noProof="0"/>
              <a:t>Closing slide</a:t>
            </a:r>
          </a:p>
        </p:txBody>
      </p:sp>
      <p:sp>
        <p:nvSpPr>
          <p:cNvPr id="3" name="Tijdelijke aanduiding voor voettekst 2">
            <a:extLst>
              <a:ext uri="{FF2B5EF4-FFF2-40B4-BE49-F238E27FC236}">
                <a16:creationId xmlns:a16="http://schemas.microsoft.com/office/drawing/2014/main" id="{66C846AB-3C86-0857-5AB2-EA84685F35F8}"/>
              </a:ext>
            </a:extLst>
          </p:cNvPr>
          <p:cNvSpPr>
            <a:spLocks noGrp="1"/>
          </p:cNvSpPr>
          <p:nvPr>
            <p:ph type="ftr" sz="quarter" idx="10"/>
          </p:nvPr>
        </p:nvSpPr>
        <p:spPr/>
        <p:txBody>
          <a:bodyPr/>
          <a:lstStyle/>
          <a:p>
            <a:r>
              <a:rPr lang="en-GB"/>
              <a:t>|  Published under cc-by licence</a:t>
            </a:r>
          </a:p>
        </p:txBody>
      </p:sp>
      <p:sp>
        <p:nvSpPr>
          <p:cNvPr id="4" name="Tijdelijke aanduiding voor dianummer 3">
            <a:extLst>
              <a:ext uri="{FF2B5EF4-FFF2-40B4-BE49-F238E27FC236}">
                <a16:creationId xmlns:a16="http://schemas.microsoft.com/office/drawing/2014/main" id="{F9099001-6957-40AB-CC4E-8A239A79F421}"/>
              </a:ext>
            </a:extLst>
          </p:cNvPr>
          <p:cNvSpPr>
            <a:spLocks noGrp="1"/>
          </p:cNvSpPr>
          <p:nvPr>
            <p:ph type="sldNum" sz="quarter" idx="11"/>
          </p:nvPr>
        </p:nvSpPr>
        <p:spPr/>
        <p:txBody>
          <a:bodyPr/>
          <a:lstStyle/>
          <a:p>
            <a:fld id="{D7B5DC5B-6873-43DB-ADC7-B15ACCE0DFDB}" type="slidenum">
              <a:rPr lang="en-GB" smtClean="0"/>
              <a:pPr/>
              <a:t>‹#›</a:t>
            </a:fld>
            <a:endParaRPr lang="en-GB"/>
          </a:p>
        </p:txBody>
      </p:sp>
      <p:sp>
        <p:nvSpPr>
          <p:cNvPr id="24" name="Tijdelijke aanduiding voor tekst 23">
            <a:extLst>
              <a:ext uri="{FF2B5EF4-FFF2-40B4-BE49-F238E27FC236}">
                <a16:creationId xmlns:a16="http://schemas.microsoft.com/office/drawing/2014/main" id="{263584D2-CEF1-B0B8-B165-B329A45D8CF1}"/>
              </a:ext>
            </a:extLst>
          </p:cNvPr>
          <p:cNvSpPr>
            <a:spLocks noGrp="1"/>
          </p:cNvSpPr>
          <p:nvPr>
            <p:ph type="body" sz="quarter" idx="41" hasCustomPrompt="1"/>
          </p:nvPr>
        </p:nvSpPr>
        <p:spPr>
          <a:xfrm>
            <a:off x="8070226" y="2675331"/>
            <a:ext cx="3402829" cy="3141400"/>
          </a:xfrm>
          <a:custGeom>
            <a:avLst/>
            <a:gdLst>
              <a:gd name="connsiteX0" fmla="*/ 163447 w 3402829"/>
              <a:gd name="connsiteY0" fmla="*/ 0 h 3141400"/>
              <a:gd name="connsiteX1" fmla="*/ 3239382 w 3402829"/>
              <a:gd name="connsiteY1" fmla="*/ 0 h 3141400"/>
              <a:gd name="connsiteX2" fmla="*/ 3402829 w 3402829"/>
              <a:gd name="connsiteY2" fmla="*/ 163447 h 3141400"/>
              <a:gd name="connsiteX3" fmla="*/ 3402829 w 3402829"/>
              <a:gd name="connsiteY3" fmla="*/ 2977953 h 3141400"/>
              <a:gd name="connsiteX4" fmla="*/ 3239382 w 3402829"/>
              <a:gd name="connsiteY4" fmla="*/ 3141400 h 3141400"/>
              <a:gd name="connsiteX5" fmla="*/ 163447 w 3402829"/>
              <a:gd name="connsiteY5" fmla="*/ 3141400 h 3141400"/>
              <a:gd name="connsiteX6" fmla="*/ 0 w 3402829"/>
              <a:gd name="connsiteY6" fmla="*/ 2977953 h 3141400"/>
              <a:gd name="connsiteX7" fmla="*/ 0 w 3402829"/>
              <a:gd name="connsiteY7" fmla="*/ 163447 h 3141400"/>
              <a:gd name="connsiteX8" fmla="*/ 163447 w 3402829"/>
              <a:gd name="connsiteY8" fmla="*/ 0 h 314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02829" h="3141400">
                <a:moveTo>
                  <a:pt x="163447" y="0"/>
                </a:moveTo>
                <a:lnTo>
                  <a:pt x="3239382" y="0"/>
                </a:lnTo>
                <a:cubicBezTo>
                  <a:pt x="3329651" y="0"/>
                  <a:pt x="3402829" y="73178"/>
                  <a:pt x="3402829" y="163447"/>
                </a:cubicBezTo>
                <a:lnTo>
                  <a:pt x="3402829" y="2977953"/>
                </a:lnTo>
                <a:cubicBezTo>
                  <a:pt x="3402829" y="3068222"/>
                  <a:pt x="3329651" y="3141400"/>
                  <a:pt x="3239382" y="3141400"/>
                </a:cubicBezTo>
                <a:lnTo>
                  <a:pt x="163447" y="3141400"/>
                </a:lnTo>
                <a:cubicBezTo>
                  <a:pt x="73178" y="3141400"/>
                  <a:pt x="0" y="3068222"/>
                  <a:pt x="0" y="2977953"/>
                </a:cubicBezTo>
                <a:lnTo>
                  <a:pt x="0" y="163447"/>
                </a:lnTo>
                <a:cubicBezTo>
                  <a:pt x="0" y="73178"/>
                  <a:pt x="73178" y="0"/>
                  <a:pt x="163447" y="0"/>
                </a:cubicBezTo>
                <a:close/>
              </a:path>
            </a:pathLst>
          </a:custGeom>
          <a:solidFill>
            <a:schemeClr val="accent2"/>
          </a:solidFill>
        </p:spPr>
        <p:txBody>
          <a:bodyPr wrap="square">
            <a:noAutofit/>
          </a:bodyPr>
          <a:lstStyle>
            <a:lvl1pPr>
              <a:defRPr sz="100"/>
            </a:lvl1pPr>
          </a:lstStyle>
          <a:p>
            <a:pPr lvl="0"/>
            <a:r>
              <a:rPr lang="en-GB"/>
              <a:t>  </a:t>
            </a:r>
          </a:p>
        </p:txBody>
      </p:sp>
      <p:sp>
        <p:nvSpPr>
          <p:cNvPr id="36" name="Tijdelijke aanduiding voor tekst 15">
            <a:extLst>
              <a:ext uri="{FF2B5EF4-FFF2-40B4-BE49-F238E27FC236}">
                <a16:creationId xmlns:a16="http://schemas.microsoft.com/office/drawing/2014/main" id="{789E3ED4-F9D7-1F3D-08A6-E8D80BEC99D0}"/>
              </a:ext>
            </a:extLst>
          </p:cNvPr>
          <p:cNvSpPr>
            <a:spLocks noGrp="1"/>
          </p:cNvSpPr>
          <p:nvPr>
            <p:ph type="body" sz="quarter" idx="14" hasCustomPrompt="1"/>
          </p:nvPr>
        </p:nvSpPr>
        <p:spPr>
          <a:xfrm>
            <a:off x="720000" y="6060536"/>
            <a:ext cx="932400" cy="475200"/>
          </a:xfrm>
          <a:blipFill>
            <a:blip r:embed="rId2"/>
            <a:stretch>
              <a:fillRect/>
            </a:stretch>
          </a:blipFill>
        </p:spPr>
        <p:txBody>
          <a:bodyPr/>
          <a:lstStyle>
            <a:lvl1pPr marL="0" indent="0">
              <a:buNone/>
              <a:defRPr sz="100"/>
            </a:lvl1pPr>
          </a:lstStyle>
          <a:p>
            <a:pPr lvl="0"/>
            <a:r>
              <a:rPr lang="en-GB"/>
              <a:t> </a:t>
            </a:r>
          </a:p>
        </p:txBody>
      </p:sp>
      <p:grpSp>
        <p:nvGrpSpPr>
          <p:cNvPr id="2" name="INSTRUCTION">
            <a:extLst>
              <a:ext uri="{FF2B5EF4-FFF2-40B4-BE49-F238E27FC236}">
                <a16:creationId xmlns:a16="http://schemas.microsoft.com/office/drawing/2014/main" id="{50302162-EC80-86E9-D4F9-57C4E24270DD}"/>
              </a:ext>
            </a:extLst>
          </p:cNvPr>
          <p:cNvGrpSpPr/>
          <p:nvPr userDrawn="1"/>
        </p:nvGrpSpPr>
        <p:grpSpPr>
          <a:xfrm>
            <a:off x="12377595" y="0"/>
            <a:ext cx="3693114" cy="6236923"/>
            <a:chOff x="-3786165" y="0"/>
            <a:chExt cx="3693114" cy="6236923"/>
          </a:xfrm>
        </p:grpSpPr>
        <p:sp>
          <p:nvSpPr>
            <p:cNvPr id="5" name="Rechthoek 4">
              <a:extLst>
                <a:ext uri="{FF2B5EF4-FFF2-40B4-BE49-F238E27FC236}">
                  <a16:creationId xmlns:a16="http://schemas.microsoft.com/office/drawing/2014/main" id="{19E4100C-337F-9960-D218-CF253794DC0E}"/>
                </a:ext>
              </a:extLst>
            </p:cNvPr>
            <p:cNvSpPr/>
            <p:nvPr userDrawn="1"/>
          </p:nvSpPr>
          <p:spPr>
            <a:xfrm>
              <a:off x="-3786165" y="0"/>
              <a:ext cx="3593091" cy="5570621"/>
            </a:xfrm>
            <a:prstGeom prst="rect">
              <a:avLst/>
            </a:prstGeom>
            <a:solidFill>
              <a:srgbClr val="FFFFFF"/>
            </a:solidFill>
            <a:ln w="6350">
              <a:solidFill>
                <a:srgbClr val="ECECEC"/>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t" anchorCtr="0" forceAA="0" compatLnSpc="1">
              <a:prstTxWarp prst="textNoShape">
                <a:avLst/>
              </a:prstTxWarp>
              <a:noAutofit/>
            </a:bodyPr>
            <a:lstStyle/>
            <a:p>
              <a:pPr algn="l">
                <a:lnSpc>
                  <a:spcPct val="90000"/>
                </a:lnSpc>
                <a:spcBef>
                  <a:spcPts val="600"/>
                </a:spcBef>
                <a:spcAft>
                  <a:spcPts val="600"/>
                </a:spcAft>
              </a:pPr>
              <a:r>
                <a:rPr lang="en-GB" sz="1400" b="1" cap="all" baseline="0" noProof="0">
                  <a:solidFill>
                    <a:schemeClr val="tx2"/>
                  </a:solidFill>
                  <a:latin typeface="Calibri" panose="020F0502020204030204" pitchFamily="34" charset="0"/>
                  <a:cs typeface="Calibri" panose="020F0502020204030204" pitchFamily="34" charset="0"/>
                </a:rPr>
                <a:t>Insert/edit an image</a:t>
              </a:r>
            </a:p>
          </p:txBody>
        </p:sp>
        <p:sp>
          <p:nvSpPr>
            <p:cNvPr id="6" name="Ovaal 5">
              <a:extLst>
                <a:ext uri="{FF2B5EF4-FFF2-40B4-BE49-F238E27FC236}">
                  <a16:creationId xmlns:a16="http://schemas.microsoft.com/office/drawing/2014/main" id="{3173C417-D0D5-86C4-EE77-769E4525CB71}"/>
                </a:ext>
              </a:extLst>
            </p:cNvPr>
            <p:cNvSpPr/>
            <p:nvPr userDrawn="1"/>
          </p:nvSpPr>
          <p:spPr>
            <a:xfrm>
              <a:off x="-3603587" y="465324"/>
              <a:ext cx="180000" cy="180000"/>
            </a:xfrm>
            <a:prstGeom prst="ellipse">
              <a:avLst/>
            </a:prstGeom>
            <a:solidFill>
              <a:schemeClr val="tx2"/>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rgbClr val="FFFFFF"/>
                  </a:solidFill>
                  <a:effectLst/>
                  <a:uLnTx/>
                  <a:uFillTx/>
                  <a:latin typeface="Calibri" panose="020F0502020204030204" pitchFamily="34" charset="0"/>
                  <a:cs typeface="Calibri" panose="020F0502020204030204" pitchFamily="34" charset="0"/>
                </a:rPr>
                <a:t>1</a:t>
              </a:r>
            </a:p>
          </p:txBody>
        </p:sp>
        <p:sp>
          <p:nvSpPr>
            <p:cNvPr id="7" name="Rechthoek 6">
              <a:extLst>
                <a:ext uri="{FF2B5EF4-FFF2-40B4-BE49-F238E27FC236}">
                  <a16:creationId xmlns:a16="http://schemas.microsoft.com/office/drawing/2014/main" id="{62976DFF-2C5C-8CD6-5D7D-429B0D7A77AE}"/>
                </a:ext>
              </a:extLst>
            </p:cNvPr>
            <p:cNvSpPr/>
            <p:nvPr userDrawn="1"/>
          </p:nvSpPr>
          <p:spPr>
            <a:xfrm>
              <a:off x="-3319415" y="465324"/>
              <a:ext cx="2962706" cy="65802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If necessary, delete the existing image</a:t>
              </a:r>
              <a:b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by using the </a:t>
              </a:r>
              <a:r>
                <a:rPr kumimoji="0" lang="en-GB"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‘Backspace key’</a:t>
              </a: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 Select the placeholder, go to the tab </a:t>
              </a:r>
              <a:r>
                <a:rPr kumimoji="0" lang="en-GB" sz="1200" b="1" i="0" u="none" strike="noStrike" kern="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rPr>
                <a:t>‘Slidebuilder’</a:t>
              </a: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 and click on the button </a:t>
              </a:r>
              <a:r>
                <a:rPr kumimoji="0" lang="en-GB" sz="1200" b="1" i="0" u="none" strike="noStrike" kern="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rPr>
                <a:t>‘Images’</a:t>
              </a:r>
              <a:r>
                <a:rPr kumimoji="0" lang="en-GB" sz="1200" b="0" i="0" u="none" strike="noStrike" kern="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rPr>
                <a:t>.</a:t>
              </a:r>
              <a:endPar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endParaRPr>
            </a:p>
          </p:txBody>
        </p:sp>
        <p:sp>
          <p:nvSpPr>
            <p:cNvPr id="8" name="Ovaal 7">
              <a:extLst>
                <a:ext uri="{FF2B5EF4-FFF2-40B4-BE49-F238E27FC236}">
                  <a16:creationId xmlns:a16="http://schemas.microsoft.com/office/drawing/2014/main" id="{3C48D467-8701-213E-6A42-D93DEA01265C}"/>
                </a:ext>
              </a:extLst>
            </p:cNvPr>
            <p:cNvSpPr/>
            <p:nvPr userDrawn="1"/>
          </p:nvSpPr>
          <p:spPr>
            <a:xfrm>
              <a:off x="-3603587" y="2638808"/>
              <a:ext cx="180000" cy="180000"/>
            </a:xfrm>
            <a:prstGeom prst="ellipse">
              <a:avLst/>
            </a:prstGeom>
            <a:solidFill>
              <a:schemeClr val="tx2"/>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rgbClr val="FFFFFF"/>
                  </a:solidFill>
                  <a:effectLst/>
                  <a:uLnTx/>
                  <a:uFillTx/>
                  <a:latin typeface="Calibri" panose="020F0502020204030204" pitchFamily="34" charset="0"/>
                  <a:cs typeface="Calibri" panose="020F0502020204030204" pitchFamily="34" charset="0"/>
                </a:rPr>
                <a:t>3</a:t>
              </a:r>
            </a:p>
          </p:txBody>
        </p:sp>
        <p:sp>
          <p:nvSpPr>
            <p:cNvPr id="9" name="Rechthoek 8">
              <a:extLst>
                <a:ext uri="{FF2B5EF4-FFF2-40B4-BE49-F238E27FC236}">
                  <a16:creationId xmlns:a16="http://schemas.microsoft.com/office/drawing/2014/main" id="{B81CE4AF-6F22-2DF8-926F-27A8F4276488}"/>
                </a:ext>
              </a:extLst>
            </p:cNvPr>
            <p:cNvSpPr/>
            <p:nvPr userDrawn="1"/>
          </p:nvSpPr>
          <p:spPr>
            <a:xfrm>
              <a:off x="-3319415" y="2638809"/>
              <a:ext cx="2944682" cy="327689"/>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Click with the right mouse button on the image and choose </a:t>
              </a:r>
              <a:r>
                <a:rPr kumimoji="0" lang="en-GB"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‘Send to back’</a:t>
              </a: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a:t>
              </a:r>
            </a:p>
          </p:txBody>
        </p:sp>
        <p:sp>
          <p:nvSpPr>
            <p:cNvPr id="10" name="Ovaal 9">
              <a:extLst>
                <a:ext uri="{FF2B5EF4-FFF2-40B4-BE49-F238E27FC236}">
                  <a16:creationId xmlns:a16="http://schemas.microsoft.com/office/drawing/2014/main" id="{6C1C6C81-EE73-4282-3AC4-7901E7DC8613}"/>
                </a:ext>
              </a:extLst>
            </p:cNvPr>
            <p:cNvSpPr/>
            <p:nvPr userDrawn="1"/>
          </p:nvSpPr>
          <p:spPr>
            <a:xfrm>
              <a:off x="-3603587" y="3817066"/>
              <a:ext cx="180000" cy="180000"/>
            </a:xfrm>
            <a:prstGeom prst="ellipse">
              <a:avLst/>
            </a:prstGeom>
            <a:solidFill>
              <a:schemeClr val="tx2"/>
            </a:solidFill>
            <a:ln w="25400" cap="flat" cmpd="sng" algn="ctr">
              <a:noFill/>
              <a:prstDash val="solid"/>
            </a:ln>
            <a:effectLst/>
          </p:spPr>
          <p:txBody>
            <a:bodyPr wrap="none" lIns="0" tIns="0" rIns="0" bIns="0"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rgbClr val="FFFFFF"/>
                  </a:solidFill>
                  <a:effectLst/>
                  <a:uLnTx/>
                  <a:uFillTx/>
                  <a:latin typeface="Calibri" panose="020F0502020204030204" pitchFamily="34" charset="0"/>
                  <a:cs typeface="Calibri" panose="020F0502020204030204" pitchFamily="34" charset="0"/>
                </a:rPr>
                <a:t>4</a:t>
              </a:r>
            </a:p>
          </p:txBody>
        </p:sp>
        <p:sp>
          <p:nvSpPr>
            <p:cNvPr id="11" name="Rechthoek 10">
              <a:extLst>
                <a:ext uri="{FF2B5EF4-FFF2-40B4-BE49-F238E27FC236}">
                  <a16:creationId xmlns:a16="http://schemas.microsoft.com/office/drawing/2014/main" id="{5E01723E-6443-AE66-151A-5322861BF5A5}"/>
                </a:ext>
              </a:extLst>
            </p:cNvPr>
            <p:cNvSpPr/>
            <p:nvPr userDrawn="1"/>
          </p:nvSpPr>
          <p:spPr>
            <a:xfrm>
              <a:off x="-3319415" y="3817067"/>
              <a:ext cx="2944086" cy="979796"/>
            </a:xfrm>
            <a:prstGeom prst="rect">
              <a:avLst/>
            </a:prstGeom>
            <a:noFill/>
            <a:ln w="25400" cap="flat" cmpd="sng" algn="ctr">
              <a:noFill/>
              <a:prstDash val="solid"/>
            </a:ln>
            <a:effectLst/>
          </p:spPr>
          <p:txBody>
            <a:bodyPr lIns="0" tIns="0" rIns="0" bIns="0" rtlCol="0" anchor="t">
              <a:noAutofit/>
            </a:bodyPr>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To scale or drag the image, go to the tab </a:t>
              </a:r>
              <a:r>
                <a:rPr kumimoji="0" lang="en-GB"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‘Picture Tools - Format’</a:t>
              </a: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 and click on</a:t>
              </a:r>
              <a:b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the button </a:t>
              </a:r>
              <a:r>
                <a:rPr kumimoji="0" lang="en-GB"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‘Crop’</a:t>
              </a: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 Scale the image itself with</a:t>
              </a:r>
              <a:b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the spheres and scale the image frame with the brackets.</a:t>
              </a:r>
            </a:p>
          </p:txBody>
        </p:sp>
        <p:grpSp>
          <p:nvGrpSpPr>
            <p:cNvPr id="12" name="Groep 11">
              <a:extLst>
                <a:ext uri="{FF2B5EF4-FFF2-40B4-BE49-F238E27FC236}">
                  <a16:creationId xmlns:a16="http://schemas.microsoft.com/office/drawing/2014/main" id="{86B0FD42-105C-28B3-2A1D-21CCB544DFAA}"/>
                </a:ext>
              </a:extLst>
            </p:cNvPr>
            <p:cNvGrpSpPr/>
            <p:nvPr userDrawn="1"/>
          </p:nvGrpSpPr>
          <p:grpSpPr>
            <a:xfrm>
              <a:off x="-3314821" y="3054865"/>
              <a:ext cx="1558053" cy="563933"/>
              <a:chOff x="-3314821" y="2981448"/>
              <a:chExt cx="1558053" cy="563933"/>
            </a:xfrm>
          </p:grpSpPr>
          <p:sp>
            <p:nvSpPr>
              <p:cNvPr id="54" name="Rechthoek 53">
                <a:extLst>
                  <a:ext uri="{FF2B5EF4-FFF2-40B4-BE49-F238E27FC236}">
                    <a16:creationId xmlns:a16="http://schemas.microsoft.com/office/drawing/2014/main" id="{1DECF516-21EE-DBFA-320C-4F92F5A9D172}"/>
                  </a:ext>
                </a:extLst>
              </p:cNvPr>
              <p:cNvSpPr/>
              <p:nvPr userDrawn="1"/>
            </p:nvSpPr>
            <p:spPr>
              <a:xfrm>
                <a:off x="-3314821" y="2981448"/>
                <a:ext cx="1558053" cy="504851"/>
              </a:xfrm>
              <a:prstGeom prst="rect">
                <a:avLst/>
              </a:prstGeom>
              <a:solidFill>
                <a:srgbClr val="FFFFFF"/>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en-GB" sz="800" b="0" noProof="0">
                  <a:solidFill>
                    <a:srgbClr val="211F26"/>
                  </a:solidFill>
                  <a:latin typeface="Calibri" panose="020F0502020204030204" pitchFamily="34" charset="0"/>
                  <a:cs typeface="Calibri" panose="020F0502020204030204" pitchFamily="34" charset="0"/>
                </a:endParaRPr>
              </a:p>
            </p:txBody>
          </p:sp>
          <p:sp>
            <p:nvSpPr>
              <p:cNvPr id="55" name="Rechthoek 54">
                <a:extLst>
                  <a:ext uri="{FF2B5EF4-FFF2-40B4-BE49-F238E27FC236}">
                    <a16:creationId xmlns:a16="http://schemas.microsoft.com/office/drawing/2014/main" id="{C4239F1D-A06F-40A7-333C-F5F3624FEC50}"/>
                  </a:ext>
                </a:extLst>
              </p:cNvPr>
              <p:cNvSpPr/>
              <p:nvPr userDrawn="1"/>
            </p:nvSpPr>
            <p:spPr>
              <a:xfrm>
                <a:off x="-3304719" y="3235173"/>
                <a:ext cx="1540313" cy="246608"/>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a:solidFill>
                    <a:srgbClr val="211F26"/>
                  </a:solidFill>
                  <a:latin typeface="Calibri" panose="020F0502020204030204" pitchFamily="34" charset="0"/>
                  <a:cs typeface="Calibri" panose="020F0502020204030204" pitchFamily="34" charset="0"/>
                </a:endParaRPr>
              </a:p>
            </p:txBody>
          </p:sp>
          <p:sp>
            <p:nvSpPr>
              <p:cNvPr id="56" name="Tekstvak 55">
                <a:extLst>
                  <a:ext uri="{FF2B5EF4-FFF2-40B4-BE49-F238E27FC236}">
                    <a16:creationId xmlns:a16="http://schemas.microsoft.com/office/drawing/2014/main" id="{76080A31-95C6-E169-7EA5-F8259D6768C2}"/>
                  </a:ext>
                </a:extLst>
              </p:cNvPr>
              <p:cNvSpPr txBox="1"/>
              <p:nvPr userDrawn="1"/>
            </p:nvSpPr>
            <p:spPr>
              <a:xfrm>
                <a:off x="-3069820" y="3038892"/>
                <a:ext cx="1089248" cy="137495"/>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a:solidFill>
                      <a:srgbClr val="211F26"/>
                    </a:solidFill>
                    <a:latin typeface="Calibri" panose="020F0502020204030204" pitchFamily="34" charset="0"/>
                    <a:ea typeface="+mn-ea"/>
                    <a:cs typeface="Calibri" panose="020F0502020204030204" pitchFamily="34" charset="0"/>
                  </a:rPr>
                  <a:t>Send to front</a:t>
                </a:r>
              </a:p>
            </p:txBody>
          </p:sp>
          <p:sp>
            <p:nvSpPr>
              <p:cNvPr id="57" name="Tekstvak 56">
                <a:extLst>
                  <a:ext uri="{FF2B5EF4-FFF2-40B4-BE49-F238E27FC236}">
                    <a16:creationId xmlns:a16="http://schemas.microsoft.com/office/drawing/2014/main" id="{11E59F87-880D-735E-09C4-75F23009F611}"/>
                  </a:ext>
                </a:extLst>
              </p:cNvPr>
              <p:cNvSpPr txBox="1"/>
              <p:nvPr userDrawn="1"/>
            </p:nvSpPr>
            <p:spPr>
              <a:xfrm>
                <a:off x="-3069820" y="3295269"/>
                <a:ext cx="1098515" cy="126416"/>
              </a:xfrm>
              <a:prstGeom prst="rect">
                <a:avLst/>
              </a:prstGeom>
              <a:noFill/>
            </p:spPr>
            <p:txBody>
              <a:bodyPr wrap="square" rtlCol="0" anchor="ctr">
                <a:noAutofit/>
              </a:bodyPr>
              <a:lstStyle/>
              <a:p>
                <a:pPr marL="0" algn="l" defTabSz="1217512" rtl="0" eaLnBrk="1" latinLnBrk="0" hangingPunct="1">
                  <a:lnSpc>
                    <a:spcPct val="90000"/>
                  </a:lnSpc>
                  <a:spcBef>
                    <a:spcPts val="600"/>
                  </a:spcBef>
                  <a:spcAft>
                    <a:spcPts val="600"/>
                  </a:spcAft>
                </a:pPr>
                <a:r>
                  <a:rPr lang="en-GB" sz="900" b="0" kern="1200" noProof="0">
                    <a:solidFill>
                      <a:srgbClr val="211F26"/>
                    </a:solidFill>
                    <a:latin typeface="Calibri" panose="020F0502020204030204" pitchFamily="34" charset="0"/>
                    <a:ea typeface="+mn-ea"/>
                    <a:cs typeface="Calibri" panose="020F0502020204030204" pitchFamily="34" charset="0"/>
                  </a:rPr>
                  <a:t>Send to back</a:t>
                </a:r>
              </a:p>
            </p:txBody>
          </p:sp>
          <p:sp>
            <p:nvSpPr>
              <p:cNvPr id="58" name="Vrije vorm: vorm 57">
                <a:extLst>
                  <a:ext uri="{FF2B5EF4-FFF2-40B4-BE49-F238E27FC236}">
                    <a16:creationId xmlns:a16="http://schemas.microsoft.com/office/drawing/2014/main" id="{0F533101-7D8B-2B1B-BE80-DA273A064499}"/>
                  </a:ext>
                </a:extLst>
              </p:cNvPr>
              <p:cNvSpPr/>
              <p:nvPr userDrawn="1"/>
            </p:nvSpPr>
            <p:spPr>
              <a:xfrm>
                <a:off x="-2051274" y="3365381"/>
                <a:ext cx="97562" cy="180000"/>
              </a:xfrm>
              <a:custGeom>
                <a:avLst/>
                <a:gdLst>
                  <a:gd name="connsiteX0" fmla="*/ 0 w 880280"/>
                  <a:gd name="connsiteY0" fmla="*/ 0 h 1624084"/>
                  <a:gd name="connsiteX1" fmla="*/ 0 w 880280"/>
                  <a:gd name="connsiteY1" fmla="*/ 1262418 h 1624084"/>
                  <a:gd name="connsiteX2" fmla="*/ 341194 w 880280"/>
                  <a:gd name="connsiteY2" fmla="*/ 96899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27546 w 880280"/>
                  <a:gd name="connsiteY2" fmla="*/ 975815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00250 w 880280"/>
                  <a:gd name="connsiteY2" fmla="*/ 1003111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25438 w 880280"/>
                  <a:gd name="connsiteY5" fmla="*/ 928048 h 1624084"/>
                  <a:gd name="connsiteX6" fmla="*/ 511791 w 880280"/>
                  <a:gd name="connsiteY6" fmla="*/ 900753 h 1624084"/>
                  <a:gd name="connsiteX7" fmla="*/ 880280 w 880280"/>
                  <a:gd name="connsiteY7" fmla="*/ 893929 h 1624084"/>
                  <a:gd name="connsiteX8" fmla="*/ 0 w 880280"/>
                  <a:gd name="connsiteY8"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511791 w 880280"/>
                  <a:gd name="connsiteY5" fmla="*/ 900753 h 1624084"/>
                  <a:gd name="connsiteX6" fmla="*/ 880280 w 880280"/>
                  <a:gd name="connsiteY6" fmla="*/ 893929 h 1624084"/>
                  <a:gd name="connsiteX7" fmla="*/ 0 w 880280"/>
                  <a:gd name="connsiteY7" fmla="*/ 0 h 1624084"/>
                  <a:gd name="connsiteX0" fmla="*/ 0 w 880280"/>
                  <a:gd name="connsiteY0" fmla="*/ 0 h 1624084"/>
                  <a:gd name="connsiteX1" fmla="*/ 0 w 880280"/>
                  <a:gd name="connsiteY1" fmla="*/ 1262418 h 1624084"/>
                  <a:gd name="connsiteX2" fmla="*/ 313898 w 880280"/>
                  <a:gd name="connsiteY2" fmla="*/ 996287 h 1624084"/>
                  <a:gd name="connsiteX3" fmla="*/ 620973 w 880280"/>
                  <a:gd name="connsiteY3" fmla="*/ 1624084 h 1624084"/>
                  <a:gd name="connsiteX4" fmla="*/ 839337 w 880280"/>
                  <a:gd name="connsiteY4" fmla="*/ 1480782 h 1624084"/>
                  <a:gd name="connsiteX5" fmla="*/ 498144 w 880280"/>
                  <a:gd name="connsiteY5" fmla="*/ 900753 h 1624084"/>
                  <a:gd name="connsiteX6" fmla="*/ 880280 w 880280"/>
                  <a:gd name="connsiteY6" fmla="*/ 893929 h 1624084"/>
                  <a:gd name="connsiteX7" fmla="*/ 0 w 880280"/>
                  <a:gd name="connsiteY7" fmla="*/ 0 h 1624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280" h="1624084">
                    <a:moveTo>
                      <a:pt x="0" y="0"/>
                    </a:moveTo>
                    <a:lnTo>
                      <a:pt x="0" y="1262418"/>
                    </a:lnTo>
                    <a:lnTo>
                      <a:pt x="313898" y="996287"/>
                    </a:lnTo>
                    <a:lnTo>
                      <a:pt x="620973" y="1624084"/>
                    </a:lnTo>
                    <a:lnTo>
                      <a:pt x="839337" y="1480782"/>
                    </a:lnTo>
                    <a:lnTo>
                      <a:pt x="498144" y="900753"/>
                    </a:lnTo>
                    <a:lnTo>
                      <a:pt x="880280" y="893929"/>
                    </a:lnTo>
                    <a:lnTo>
                      <a:pt x="0" y="0"/>
                    </a:lnTo>
                    <a:close/>
                  </a:path>
                </a:pathLst>
              </a:cu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a:latin typeface="Calibri" panose="020F0502020204030204" pitchFamily="34" charset="0"/>
                  <a:cs typeface="Calibri" panose="020F0502020204030204" pitchFamily="34" charset="0"/>
                </a:endParaRPr>
              </a:p>
            </p:txBody>
          </p:sp>
          <p:sp>
            <p:nvSpPr>
              <p:cNvPr id="59" name="Gelijkbenige driehoek 58">
                <a:extLst>
                  <a:ext uri="{FF2B5EF4-FFF2-40B4-BE49-F238E27FC236}">
                    <a16:creationId xmlns:a16="http://schemas.microsoft.com/office/drawing/2014/main" id="{688F69F4-C25D-E48A-0C74-531BF4C3E4F3}"/>
                  </a:ext>
                </a:extLst>
              </p:cNvPr>
              <p:cNvSpPr/>
              <p:nvPr userDrawn="1"/>
            </p:nvSpPr>
            <p:spPr>
              <a:xfrm rot="5400000">
                <a:off x="-1900674" y="3332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a:solidFill>
                    <a:srgbClr val="211F26"/>
                  </a:solidFill>
                  <a:latin typeface="Calibri" panose="020F0502020204030204" pitchFamily="34" charset="0"/>
                  <a:cs typeface="Calibri" panose="020F0502020204030204" pitchFamily="34" charset="0"/>
                </a:endParaRPr>
              </a:p>
            </p:txBody>
          </p:sp>
          <p:grpSp>
            <p:nvGrpSpPr>
              <p:cNvPr id="60" name="Groep 59">
                <a:extLst>
                  <a:ext uri="{FF2B5EF4-FFF2-40B4-BE49-F238E27FC236}">
                    <a16:creationId xmlns:a16="http://schemas.microsoft.com/office/drawing/2014/main" id="{1F988BC2-C05B-FB05-0433-38A762DE136F}"/>
                  </a:ext>
                </a:extLst>
              </p:cNvPr>
              <p:cNvGrpSpPr/>
              <p:nvPr userDrawn="1"/>
            </p:nvGrpSpPr>
            <p:grpSpPr>
              <a:xfrm>
                <a:off x="-3257052" y="3032066"/>
                <a:ext cx="182309" cy="163794"/>
                <a:chOff x="12832541" y="3162395"/>
                <a:chExt cx="219532" cy="197236"/>
              </a:xfrm>
            </p:grpSpPr>
            <p:sp>
              <p:nvSpPr>
                <p:cNvPr id="65" name="Rechthoek 64">
                  <a:extLst>
                    <a:ext uri="{FF2B5EF4-FFF2-40B4-BE49-F238E27FC236}">
                      <a16:creationId xmlns:a16="http://schemas.microsoft.com/office/drawing/2014/main" id="{484B9BA5-C86D-183F-34D7-1BFC14B7B8DC}"/>
                    </a:ext>
                  </a:extLst>
                </p:cNvPr>
                <p:cNvSpPr/>
                <p:nvPr userDrawn="1"/>
              </p:nvSpPr>
              <p:spPr>
                <a:xfrm>
                  <a:off x="12832541" y="3162395"/>
                  <a:ext cx="81487" cy="81487"/>
                </a:xfrm>
                <a:prstGeom prst="rect">
                  <a:avLst/>
                </a:prstGeom>
                <a:solidFill>
                  <a:schemeClr val="bg1"/>
                </a:solidFill>
                <a:ln w="12700">
                  <a:solidFill>
                    <a:srgbClr val="8484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a:solidFill>
                      <a:srgbClr val="211F26"/>
                    </a:solidFill>
                    <a:latin typeface="Calibri" panose="020F0502020204030204" pitchFamily="34" charset="0"/>
                    <a:cs typeface="Calibri" panose="020F0502020204030204" pitchFamily="34" charset="0"/>
                  </a:endParaRPr>
                </a:p>
              </p:txBody>
            </p:sp>
            <p:sp>
              <p:nvSpPr>
                <p:cNvPr id="66" name="Rechthoek 65">
                  <a:extLst>
                    <a:ext uri="{FF2B5EF4-FFF2-40B4-BE49-F238E27FC236}">
                      <a16:creationId xmlns:a16="http://schemas.microsoft.com/office/drawing/2014/main" id="{424390AF-D7E7-9148-4827-17D43D9CF739}"/>
                    </a:ext>
                  </a:extLst>
                </p:cNvPr>
                <p:cNvSpPr/>
                <p:nvPr userDrawn="1"/>
              </p:nvSpPr>
              <p:spPr>
                <a:xfrm>
                  <a:off x="12970586" y="3278144"/>
                  <a:ext cx="81487" cy="81487"/>
                </a:xfrm>
                <a:prstGeom prst="rect">
                  <a:avLst/>
                </a:prstGeom>
                <a:solidFill>
                  <a:schemeClr val="bg1"/>
                </a:solidFill>
                <a:ln w="12700">
                  <a:solidFill>
                    <a:srgbClr val="8484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a:solidFill>
                      <a:srgbClr val="211F26"/>
                    </a:solidFill>
                    <a:latin typeface="Calibri" panose="020F0502020204030204" pitchFamily="34" charset="0"/>
                    <a:cs typeface="Calibri" panose="020F0502020204030204" pitchFamily="34" charset="0"/>
                  </a:endParaRPr>
                </a:p>
              </p:txBody>
            </p:sp>
            <p:sp>
              <p:nvSpPr>
                <p:cNvPr id="67" name="Rechthoek 66">
                  <a:extLst>
                    <a:ext uri="{FF2B5EF4-FFF2-40B4-BE49-F238E27FC236}">
                      <a16:creationId xmlns:a16="http://schemas.microsoft.com/office/drawing/2014/main" id="{AA3BEBF0-EBEA-2199-693E-FE86502FCEC3}"/>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a:solidFill>
                      <a:srgbClr val="211F26"/>
                    </a:solidFill>
                    <a:latin typeface="Calibri" panose="020F0502020204030204" pitchFamily="34" charset="0"/>
                    <a:cs typeface="Calibri" panose="020F0502020204030204" pitchFamily="34" charset="0"/>
                  </a:endParaRPr>
                </a:p>
              </p:txBody>
            </p:sp>
          </p:grpSp>
          <p:grpSp>
            <p:nvGrpSpPr>
              <p:cNvPr id="61" name="Groep 60">
                <a:extLst>
                  <a:ext uri="{FF2B5EF4-FFF2-40B4-BE49-F238E27FC236}">
                    <a16:creationId xmlns:a16="http://schemas.microsoft.com/office/drawing/2014/main" id="{F2573A70-6790-02F3-A2AE-4C0AAF9C3394}"/>
                  </a:ext>
                </a:extLst>
              </p:cNvPr>
              <p:cNvGrpSpPr/>
              <p:nvPr userDrawn="1"/>
            </p:nvGrpSpPr>
            <p:grpSpPr>
              <a:xfrm>
                <a:off x="-3257053" y="3276580"/>
                <a:ext cx="182309" cy="163794"/>
                <a:chOff x="12832541" y="3162395"/>
                <a:chExt cx="219532" cy="197236"/>
              </a:xfrm>
            </p:grpSpPr>
            <p:sp>
              <p:nvSpPr>
                <p:cNvPr id="62" name="Rechthoek 61">
                  <a:extLst>
                    <a:ext uri="{FF2B5EF4-FFF2-40B4-BE49-F238E27FC236}">
                      <a16:creationId xmlns:a16="http://schemas.microsoft.com/office/drawing/2014/main" id="{959697EC-E75A-A4D8-AA29-BC917A85B08C}"/>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a:solidFill>
                      <a:srgbClr val="211F26"/>
                    </a:solidFill>
                    <a:latin typeface="Calibri" panose="020F0502020204030204" pitchFamily="34" charset="0"/>
                    <a:cs typeface="Calibri" panose="020F0502020204030204" pitchFamily="34" charset="0"/>
                  </a:endParaRPr>
                </a:p>
              </p:txBody>
            </p:sp>
            <p:sp>
              <p:nvSpPr>
                <p:cNvPr id="63" name="Rechthoek 62">
                  <a:extLst>
                    <a:ext uri="{FF2B5EF4-FFF2-40B4-BE49-F238E27FC236}">
                      <a16:creationId xmlns:a16="http://schemas.microsoft.com/office/drawing/2014/main" id="{9635CD35-3DD0-A02A-3CD4-8A466A2BE072}"/>
                    </a:ext>
                  </a:extLst>
                </p:cNvPr>
                <p:cNvSpPr/>
                <p:nvPr userDrawn="1"/>
              </p:nvSpPr>
              <p:spPr>
                <a:xfrm>
                  <a:off x="12832541" y="3162395"/>
                  <a:ext cx="81487" cy="81487"/>
                </a:xfrm>
                <a:prstGeom prst="rect">
                  <a:avLst/>
                </a:prstGeom>
                <a:solidFill>
                  <a:schemeClr val="bg1"/>
                </a:solidFill>
                <a:ln w="12700">
                  <a:solidFill>
                    <a:srgbClr val="8484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a:solidFill>
                      <a:srgbClr val="211F26"/>
                    </a:solidFill>
                    <a:latin typeface="Calibri" panose="020F0502020204030204" pitchFamily="34" charset="0"/>
                    <a:cs typeface="Calibri" panose="020F0502020204030204" pitchFamily="34" charset="0"/>
                  </a:endParaRPr>
                </a:p>
              </p:txBody>
            </p:sp>
            <p:sp>
              <p:nvSpPr>
                <p:cNvPr id="64" name="Rechthoek 63">
                  <a:extLst>
                    <a:ext uri="{FF2B5EF4-FFF2-40B4-BE49-F238E27FC236}">
                      <a16:creationId xmlns:a16="http://schemas.microsoft.com/office/drawing/2014/main" id="{DDD4983A-BA50-382F-033F-D92ABCE75CCD}"/>
                    </a:ext>
                  </a:extLst>
                </p:cNvPr>
                <p:cNvSpPr/>
                <p:nvPr userDrawn="1"/>
              </p:nvSpPr>
              <p:spPr>
                <a:xfrm>
                  <a:off x="12970586" y="3278144"/>
                  <a:ext cx="81487" cy="81487"/>
                </a:xfrm>
                <a:prstGeom prst="rect">
                  <a:avLst/>
                </a:prstGeom>
                <a:solidFill>
                  <a:schemeClr val="bg1"/>
                </a:solidFill>
                <a:ln w="12700">
                  <a:solidFill>
                    <a:srgbClr val="8484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noProof="0">
                    <a:solidFill>
                      <a:srgbClr val="211F26"/>
                    </a:solidFill>
                    <a:latin typeface="Calibri" panose="020F0502020204030204" pitchFamily="34" charset="0"/>
                    <a:cs typeface="Calibri" panose="020F0502020204030204" pitchFamily="34" charset="0"/>
                  </a:endParaRPr>
                </a:p>
              </p:txBody>
            </p:sp>
          </p:grpSp>
        </p:grpSp>
        <p:sp>
          <p:nvSpPr>
            <p:cNvPr id="13" name="Ovaal 12">
              <a:extLst>
                <a:ext uri="{FF2B5EF4-FFF2-40B4-BE49-F238E27FC236}">
                  <a16:creationId xmlns:a16="http://schemas.microsoft.com/office/drawing/2014/main" id="{DDE9969F-CA2B-0D97-B0AB-8F3652E774B0}"/>
                </a:ext>
              </a:extLst>
            </p:cNvPr>
            <p:cNvSpPr/>
            <p:nvPr userDrawn="1"/>
          </p:nvSpPr>
          <p:spPr>
            <a:xfrm>
              <a:off x="-3603587" y="1811184"/>
              <a:ext cx="180000" cy="180000"/>
            </a:xfrm>
            <a:prstGeom prst="ellipse">
              <a:avLst/>
            </a:prstGeom>
            <a:solidFill>
              <a:schemeClr val="tx2"/>
            </a:solidFill>
            <a:ln w="25400" cap="flat" cmpd="sng" algn="ctr">
              <a:noFill/>
              <a:prstDash val="solid"/>
            </a:ln>
            <a:effectLst/>
          </p:spPr>
          <p:txBody>
            <a:bodyPr wrap="none"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rgbClr val="FFFFFF"/>
                  </a:solidFill>
                  <a:effectLst/>
                  <a:uLnTx/>
                  <a:uFillTx/>
                  <a:latin typeface="Calibri" panose="020F0502020204030204" pitchFamily="34" charset="0"/>
                  <a:cs typeface="Calibri" panose="020F0502020204030204" pitchFamily="34" charset="0"/>
                </a:rPr>
                <a:t>2</a:t>
              </a:r>
            </a:p>
          </p:txBody>
        </p:sp>
        <p:sp>
          <p:nvSpPr>
            <p:cNvPr id="14" name="Rechthoek 13">
              <a:extLst>
                <a:ext uri="{FF2B5EF4-FFF2-40B4-BE49-F238E27FC236}">
                  <a16:creationId xmlns:a16="http://schemas.microsoft.com/office/drawing/2014/main" id="{C20140E9-7FFC-F328-CB1D-28E520507783}"/>
                </a:ext>
              </a:extLst>
            </p:cNvPr>
            <p:cNvSpPr/>
            <p:nvPr userDrawn="1"/>
          </p:nvSpPr>
          <p:spPr>
            <a:xfrm>
              <a:off x="-3319415" y="1811185"/>
              <a:ext cx="2944682" cy="32633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Select the preferred category and image</a:t>
              </a:r>
              <a:b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b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and click on  </a:t>
              </a:r>
              <a:r>
                <a:rPr kumimoji="0" lang="en-GB" sz="12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‘Insert’</a:t>
              </a:r>
              <a:r>
                <a:rPr kumimoji="0" lang="en-GB" sz="1200" b="0"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rPr>
                <a:t>.</a:t>
              </a:r>
            </a:p>
          </p:txBody>
        </p:sp>
        <p:sp>
          <p:nvSpPr>
            <p:cNvPr id="15" name="Rechthoek 14">
              <a:extLst>
                <a:ext uri="{FF2B5EF4-FFF2-40B4-BE49-F238E27FC236}">
                  <a16:creationId xmlns:a16="http://schemas.microsoft.com/office/drawing/2014/main" id="{94F67C58-0332-F6F7-140F-CBF0F26496A7}"/>
                </a:ext>
              </a:extLst>
            </p:cNvPr>
            <p:cNvSpPr/>
            <p:nvPr userDrawn="1"/>
          </p:nvSpPr>
          <p:spPr>
            <a:xfrm>
              <a:off x="-3319415" y="2245760"/>
              <a:ext cx="825500" cy="209550"/>
            </a:xfrm>
            <a:prstGeom prst="rect">
              <a:avLst/>
            </a:prstGeom>
            <a:solidFill>
              <a:srgbClr val="1FF524"/>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1000" b="1" noProof="0">
                  <a:solidFill>
                    <a:srgbClr val="211F26"/>
                  </a:solidFill>
                  <a:latin typeface="Calibri" panose="020F0502020204030204" pitchFamily="34" charset="0"/>
                  <a:cs typeface="Calibri" panose="020F0502020204030204" pitchFamily="34" charset="0"/>
                </a:rPr>
                <a:t>Insert</a:t>
              </a:r>
            </a:p>
          </p:txBody>
        </p:sp>
        <p:grpSp>
          <p:nvGrpSpPr>
            <p:cNvPr id="16" name="Groep 15">
              <a:extLst>
                <a:ext uri="{FF2B5EF4-FFF2-40B4-BE49-F238E27FC236}">
                  <a16:creationId xmlns:a16="http://schemas.microsoft.com/office/drawing/2014/main" id="{C36FB7E2-BDCD-999F-8A58-F241714B4393}"/>
                </a:ext>
              </a:extLst>
            </p:cNvPr>
            <p:cNvGrpSpPr/>
            <p:nvPr userDrawn="1"/>
          </p:nvGrpSpPr>
          <p:grpSpPr>
            <a:xfrm>
              <a:off x="-3426605" y="4716809"/>
              <a:ext cx="514284" cy="506545"/>
              <a:chOff x="12617641" y="3403239"/>
              <a:chExt cx="752963" cy="741634"/>
            </a:xfrm>
          </p:grpSpPr>
          <p:grpSp>
            <p:nvGrpSpPr>
              <p:cNvPr id="38" name="Groep 37">
                <a:extLst>
                  <a:ext uri="{FF2B5EF4-FFF2-40B4-BE49-F238E27FC236}">
                    <a16:creationId xmlns:a16="http://schemas.microsoft.com/office/drawing/2014/main" id="{24909B57-28ED-FE2A-73F5-95AE62B9C693}"/>
                  </a:ext>
                </a:extLst>
              </p:cNvPr>
              <p:cNvGrpSpPr/>
              <p:nvPr userDrawn="1"/>
            </p:nvGrpSpPr>
            <p:grpSpPr>
              <a:xfrm>
                <a:off x="12771530" y="3403239"/>
                <a:ext cx="467176" cy="448491"/>
                <a:chOff x="12782157" y="3403239"/>
                <a:chExt cx="467176" cy="448491"/>
              </a:xfrm>
            </p:grpSpPr>
            <p:grpSp>
              <p:nvGrpSpPr>
                <p:cNvPr id="41" name="Groep 40">
                  <a:extLst>
                    <a:ext uri="{FF2B5EF4-FFF2-40B4-BE49-F238E27FC236}">
                      <a16:creationId xmlns:a16="http://schemas.microsoft.com/office/drawing/2014/main" id="{CABF7257-0EE8-EB4C-4514-6DF2CC84F001}"/>
                    </a:ext>
                  </a:extLst>
                </p:cNvPr>
                <p:cNvGrpSpPr/>
                <p:nvPr userDrawn="1"/>
              </p:nvGrpSpPr>
              <p:grpSpPr>
                <a:xfrm>
                  <a:off x="12782157" y="3403239"/>
                  <a:ext cx="412976" cy="396132"/>
                  <a:chOff x="13554906" y="3320109"/>
                  <a:chExt cx="443917" cy="425811"/>
                </a:xfrm>
              </p:grpSpPr>
              <p:grpSp>
                <p:nvGrpSpPr>
                  <p:cNvPr id="48" name="Groep 47">
                    <a:extLst>
                      <a:ext uri="{FF2B5EF4-FFF2-40B4-BE49-F238E27FC236}">
                        <a16:creationId xmlns:a16="http://schemas.microsoft.com/office/drawing/2014/main" id="{783342AA-CF4E-C875-FF70-5D43A8134968}"/>
                      </a:ext>
                    </a:extLst>
                  </p:cNvPr>
                  <p:cNvGrpSpPr/>
                  <p:nvPr userDrawn="1"/>
                </p:nvGrpSpPr>
                <p:grpSpPr>
                  <a:xfrm>
                    <a:off x="13554906" y="3320109"/>
                    <a:ext cx="443917" cy="425811"/>
                    <a:chOff x="12909684" y="1276143"/>
                    <a:chExt cx="443917" cy="425811"/>
                  </a:xfrm>
                </p:grpSpPr>
                <p:sp>
                  <p:nvSpPr>
                    <p:cNvPr id="51" name="Rechthoek 50">
                      <a:extLst>
                        <a:ext uri="{FF2B5EF4-FFF2-40B4-BE49-F238E27FC236}">
                          <a16:creationId xmlns:a16="http://schemas.microsoft.com/office/drawing/2014/main" id="{832039EE-1D42-A2D9-09A1-7A578FE78277}"/>
                        </a:ext>
                      </a:extLst>
                    </p:cNvPr>
                    <p:cNvSpPr/>
                    <p:nvPr userDrawn="1"/>
                  </p:nvSpPr>
                  <p:spPr>
                    <a:xfrm>
                      <a:off x="12909689" y="1276143"/>
                      <a:ext cx="443912" cy="425811"/>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a:solidFill>
                          <a:srgbClr val="211F26"/>
                        </a:solidFill>
                        <a:latin typeface="Calibri" panose="020F0502020204030204" pitchFamily="34" charset="0"/>
                        <a:cs typeface="Calibri" panose="020F0502020204030204" pitchFamily="34" charset="0"/>
                      </a:endParaRPr>
                    </a:p>
                  </p:txBody>
                </p:sp>
                <p:sp>
                  <p:nvSpPr>
                    <p:cNvPr id="52" name="Rechthoek 51">
                      <a:extLst>
                        <a:ext uri="{FF2B5EF4-FFF2-40B4-BE49-F238E27FC236}">
                          <a16:creationId xmlns:a16="http://schemas.microsoft.com/office/drawing/2014/main" id="{209C97BB-1EB6-EBD2-3BC8-9D7BA826536C}"/>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en-GB" sz="800" b="0" noProof="0">
                        <a:solidFill>
                          <a:srgbClr val="211F26"/>
                        </a:solidFill>
                        <a:latin typeface="Calibri" panose="020F0502020204030204" pitchFamily="34" charset="0"/>
                        <a:cs typeface="Calibri" panose="020F0502020204030204" pitchFamily="34" charset="0"/>
                      </a:endParaRPr>
                    </a:p>
                  </p:txBody>
                </p:sp>
                <p:sp>
                  <p:nvSpPr>
                    <p:cNvPr id="53" name="Ovaal 52">
                      <a:extLst>
                        <a:ext uri="{FF2B5EF4-FFF2-40B4-BE49-F238E27FC236}">
                          <a16:creationId xmlns:a16="http://schemas.microsoft.com/office/drawing/2014/main" id="{A407F756-3125-16A5-ACBA-C78D2DEAE7E1}"/>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a:solidFill>
                          <a:srgbClr val="211F26"/>
                        </a:solidFill>
                        <a:latin typeface="Calibri" panose="020F0502020204030204" pitchFamily="34" charset="0"/>
                        <a:cs typeface="Calibri" panose="020F0502020204030204" pitchFamily="34" charset="0"/>
                      </a:endParaRPr>
                    </a:p>
                  </p:txBody>
                </p:sp>
              </p:grpSp>
              <p:pic>
                <p:nvPicPr>
                  <p:cNvPr id="49" name="Afbeelding 48">
                    <a:extLst>
                      <a:ext uri="{FF2B5EF4-FFF2-40B4-BE49-F238E27FC236}">
                        <a16:creationId xmlns:a16="http://schemas.microsoft.com/office/drawing/2014/main" id="{F0E9DC77-0C84-A07B-4905-BAB827EB3D51}"/>
                      </a:ext>
                    </a:extLst>
                  </p:cNvPr>
                  <p:cNvPicPr>
                    <a:picLocks noChangeAspect="1"/>
                  </p:cNvPicPr>
                  <p:nvPr userDrawn="1"/>
                </p:nvPicPr>
                <p:blipFill>
                  <a:blip r:embed="rId3">
                    <a:duotone>
                      <a:prstClr val="black"/>
                      <a:srgbClr val="4D82B8">
                        <a:tint val="45000"/>
                        <a:satMod val="400000"/>
                      </a:srgbClr>
                    </a:duotone>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a:off x="13567296" y="3424991"/>
                    <a:ext cx="173367" cy="140220"/>
                  </a:xfrm>
                  <a:prstGeom prst="rect">
                    <a:avLst/>
                  </a:prstGeom>
                </p:spPr>
              </p:pic>
              <p:pic>
                <p:nvPicPr>
                  <p:cNvPr id="50" name="Afbeelding 49">
                    <a:extLst>
                      <a:ext uri="{FF2B5EF4-FFF2-40B4-BE49-F238E27FC236}">
                        <a16:creationId xmlns:a16="http://schemas.microsoft.com/office/drawing/2014/main" id="{4CA586A3-118F-1D61-A891-6A0C6FB56057}"/>
                      </a:ext>
                    </a:extLst>
                  </p:cNvPr>
                  <p:cNvPicPr>
                    <a:picLocks noChangeAspect="1"/>
                  </p:cNvPicPr>
                  <p:nvPr userDrawn="1"/>
                </p:nvPicPr>
                <p:blipFill>
                  <a:blip r:embed="rId3">
                    <a:duotone>
                      <a:prstClr val="black"/>
                      <a:srgbClr val="4D82B8">
                        <a:tint val="45000"/>
                        <a:satMod val="400000"/>
                      </a:srgbClr>
                    </a:duotone>
                    <a:extLst>
                      <a:ext uri="{BEBA8EAE-BF5A-486C-A8C5-ECC9F3942E4B}">
                        <a14:imgProps xmlns:a14="http://schemas.microsoft.com/office/drawing/2010/main">
                          <a14:imgLayer r:embed="rId4">
                            <a14:imgEffect>
                              <a14:brightnessContrast contrast="-40000"/>
                            </a14:imgEffect>
                          </a14:imgLayer>
                        </a14:imgProps>
                      </a:ext>
                    </a:extLst>
                  </a:blip>
                  <a:stretch>
                    <a:fillRect/>
                  </a:stretch>
                </p:blipFill>
                <p:spPr>
                  <a:xfrm flipH="1">
                    <a:off x="13635599" y="3449265"/>
                    <a:ext cx="173367" cy="111424"/>
                  </a:xfrm>
                  <a:prstGeom prst="rect">
                    <a:avLst/>
                  </a:prstGeom>
                </p:spPr>
              </p:pic>
            </p:grpSp>
            <p:grpSp>
              <p:nvGrpSpPr>
                <p:cNvPr id="42" name="Groep 41">
                  <a:extLst>
                    <a:ext uri="{FF2B5EF4-FFF2-40B4-BE49-F238E27FC236}">
                      <a16:creationId xmlns:a16="http://schemas.microsoft.com/office/drawing/2014/main" id="{19B225F9-8C3F-E719-6E7A-4D442AABD174}"/>
                    </a:ext>
                  </a:extLst>
                </p:cNvPr>
                <p:cNvGrpSpPr/>
                <p:nvPr userDrawn="1"/>
              </p:nvGrpSpPr>
              <p:grpSpPr>
                <a:xfrm>
                  <a:off x="13103513" y="3705268"/>
                  <a:ext cx="145820" cy="146462"/>
                  <a:chOff x="13096169" y="3602278"/>
                  <a:chExt cx="145820" cy="146462"/>
                </a:xfrm>
              </p:grpSpPr>
              <p:sp>
                <p:nvSpPr>
                  <p:cNvPr id="46" name="Rechthoek 45">
                    <a:extLst>
                      <a:ext uri="{FF2B5EF4-FFF2-40B4-BE49-F238E27FC236}">
                        <a16:creationId xmlns:a16="http://schemas.microsoft.com/office/drawing/2014/main" id="{E6BB0144-0EF1-E29E-039C-9B84C29BC079}"/>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a:solidFill>
                        <a:srgbClr val="211F26"/>
                      </a:solidFill>
                      <a:latin typeface="Calibri" panose="020F0502020204030204" pitchFamily="34" charset="0"/>
                      <a:cs typeface="Calibri" panose="020F0502020204030204" pitchFamily="34" charset="0"/>
                    </a:endParaRPr>
                  </a:p>
                </p:txBody>
              </p:sp>
              <p:sp>
                <p:nvSpPr>
                  <p:cNvPr id="47" name="Rechthoek 46">
                    <a:extLst>
                      <a:ext uri="{FF2B5EF4-FFF2-40B4-BE49-F238E27FC236}">
                        <a16:creationId xmlns:a16="http://schemas.microsoft.com/office/drawing/2014/main" id="{8C199943-B5DA-77DC-A44C-45CE20DFA54F}"/>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a:solidFill>
                        <a:srgbClr val="211F26"/>
                      </a:solidFill>
                      <a:latin typeface="Calibri" panose="020F0502020204030204" pitchFamily="34" charset="0"/>
                      <a:cs typeface="Calibri" panose="020F0502020204030204" pitchFamily="34" charset="0"/>
                    </a:endParaRPr>
                  </a:p>
                </p:txBody>
              </p:sp>
            </p:grpSp>
            <p:grpSp>
              <p:nvGrpSpPr>
                <p:cNvPr id="43" name="Groep 42">
                  <a:extLst>
                    <a:ext uri="{FF2B5EF4-FFF2-40B4-BE49-F238E27FC236}">
                      <a16:creationId xmlns:a16="http://schemas.microsoft.com/office/drawing/2014/main" id="{E23F9C44-B45F-43A8-854A-043A462472D7}"/>
                    </a:ext>
                  </a:extLst>
                </p:cNvPr>
                <p:cNvGrpSpPr/>
                <p:nvPr userDrawn="1"/>
              </p:nvGrpSpPr>
              <p:grpSpPr>
                <a:xfrm rot="10800000">
                  <a:off x="13061402" y="3665637"/>
                  <a:ext cx="145820" cy="146462"/>
                  <a:chOff x="13096169" y="3602278"/>
                  <a:chExt cx="145820" cy="146462"/>
                </a:xfrm>
              </p:grpSpPr>
              <p:sp>
                <p:nvSpPr>
                  <p:cNvPr id="44" name="Rechthoek 43">
                    <a:extLst>
                      <a:ext uri="{FF2B5EF4-FFF2-40B4-BE49-F238E27FC236}">
                        <a16:creationId xmlns:a16="http://schemas.microsoft.com/office/drawing/2014/main" id="{9D944211-623B-75BD-FD8E-D23D1044A89E}"/>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a:solidFill>
                        <a:srgbClr val="211F26"/>
                      </a:solidFill>
                      <a:latin typeface="Calibri" panose="020F0502020204030204" pitchFamily="34" charset="0"/>
                      <a:cs typeface="Calibri" panose="020F0502020204030204" pitchFamily="34" charset="0"/>
                    </a:endParaRPr>
                  </a:p>
                </p:txBody>
              </p:sp>
              <p:sp>
                <p:nvSpPr>
                  <p:cNvPr id="45" name="Rechthoek 44">
                    <a:extLst>
                      <a:ext uri="{FF2B5EF4-FFF2-40B4-BE49-F238E27FC236}">
                        <a16:creationId xmlns:a16="http://schemas.microsoft.com/office/drawing/2014/main" id="{B27F641E-66D0-839D-691D-FFD4C29DE2F9}"/>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a:solidFill>
                        <a:srgbClr val="211F26"/>
                      </a:solidFill>
                      <a:latin typeface="Calibri" panose="020F0502020204030204" pitchFamily="34" charset="0"/>
                      <a:cs typeface="Calibri" panose="020F0502020204030204" pitchFamily="34" charset="0"/>
                    </a:endParaRPr>
                  </a:p>
                </p:txBody>
              </p:sp>
            </p:grpSp>
          </p:grpSp>
          <p:sp>
            <p:nvSpPr>
              <p:cNvPr id="39" name="Rechthoek 38">
                <a:extLst>
                  <a:ext uri="{FF2B5EF4-FFF2-40B4-BE49-F238E27FC236}">
                    <a16:creationId xmlns:a16="http://schemas.microsoft.com/office/drawing/2014/main" id="{D5F8629F-2601-49E2-12E7-5A511A75D534}"/>
                  </a:ext>
                </a:extLst>
              </p:cNvPr>
              <p:cNvSpPr/>
              <p:nvPr userDrawn="1"/>
            </p:nvSpPr>
            <p:spPr>
              <a:xfrm>
                <a:off x="12617641" y="3889890"/>
                <a:ext cx="752963"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en-GB" sz="900" b="0" noProof="0">
                    <a:solidFill>
                      <a:srgbClr val="211F26"/>
                    </a:solidFill>
                    <a:latin typeface="Calibri" panose="020F0502020204030204" pitchFamily="34" charset="0"/>
                    <a:cs typeface="Calibri" panose="020F0502020204030204" pitchFamily="34" charset="0"/>
                  </a:rPr>
                  <a:t>Crop</a:t>
                </a:r>
              </a:p>
            </p:txBody>
          </p:sp>
          <p:sp>
            <p:nvSpPr>
              <p:cNvPr id="40" name="Gelijkbenige driehoek 39">
                <a:extLst>
                  <a:ext uri="{FF2B5EF4-FFF2-40B4-BE49-F238E27FC236}">
                    <a16:creationId xmlns:a16="http://schemas.microsoft.com/office/drawing/2014/main" id="{75BCB956-E511-D82C-3E44-8FA0D0100A0B}"/>
                  </a:ext>
                </a:extLst>
              </p:cNvPr>
              <p:cNvSpPr/>
              <p:nvPr userDrawn="1"/>
            </p:nvSpPr>
            <p:spPr>
              <a:xfrm rot="10800000">
                <a:off x="12950688" y="4093726"/>
                <a:ext cx="86866" cy="51147"/>
              </a:xfrm>
              <a:prstGeom prst="triangle">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GB" sz="1000" b="1" noProof="0">
                  <a:solidFill>
                    <a:srgbClr val="211F26"/>
                  </a:solidFill>
                  <a:latin typeface="Calibri" panose="020F0502020204030204" pitchFamily="34" charset="0"/>
                  <a:cs typeface="Calibri" panose="020F0502020204030204" pitchFamily="34" charset="0"/>
                </a:endParaRPr>
              </a:p>
            </p:txBody>
          </p:sp>
        </p:grpSp>
        <p:sp>
          <p:nvSpPr>
            <p:cNvPr id="17" name="Rechthoek 16">
              <a:extLst>
                <a:ext uri="{FF2B5EF4-FFF2-40B4-BE49-F238E27FC236}">
                  <a16:creationId xmlns:a16="http://schemas.microsoft.com/office/drawing/2014/main" id="{541F4BF8-88B1-CEB6-26F8-CF767E166ACD}"/>
                </a:ext>
              </a:extLst>
            </p:cNvPr>
            <p:cNvSpPr/>
            <p:nvPr userDrawn="1"/>
          </p:nvSpPr>
          <p:spPr>
            <a:xfrm>
              <a:off x="-3786165" y="5408923"/>
              <a:ext cx="3593637" cy="828000"/>
            </a:xfrm>
            <a:prstGeom prst="rect">
              <a:avLst/>
            </a:prstGeom>
            <a:solidFill>
              <a:srgbClr val="ECECEC"/>
            </a:solidFill>
            <a:ln w="6350">
              <a:solidFill>
                <a:srgbClr val="ECECEC"/>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44000" rIns="180000" bIns="14400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en-GB" sz="1200" b="1" cap="all" baseline="0" noProof="0">
                  <a:solidFill>
                    <a:srgbClr val="211F26"/>
                  </a:solidFill>
                  <a:latin typeface="Calibri" panose="020F0502020204030204" pitchFamily="34" charset="0"/>
                  <a:cs typeface="Calibri" panose="020F0502020204030204" pitchFamily="34" charset="0"/>
                </a:rPr>
                <a:t>Want to know more?</a:t>
              </a:r>
              <a:br>
                <a:rPr lang="en-GB" sz="1200" b="1" cap="all" baseline="0" noProof="0">
                  <a:solidFill>
                    <a:srgbClr val="211F26"/>
                  </a:solidFill>
                  <a:latin typeface="Calibri" panose="020F0502020204030204" pitchFamily="34" charset="0"/>
                  <a:cs typeface="Calibri" panose="020F0502020204030204" pitchFamily="34" charset="0"/>
                </a:rPr>
              </a:br>
              <a:r>
                <a:rPr lang="en-GB" sz="1200" cap="none" baseline="0" noProof="0">
                  <a:solidFill>
                    <a:srgbClr val="211F26"/>
                  </a:solidFill>
                  <a:latin typeface="Calibri" panose="020F0502020204030204" pitchFamily="34" charset="0"/>
                  <a:cs typeface="Calibri" panose="020F0502020204030204" pitchFamily="34" charset="0"/>
                </a:rPr>
                <a:t>Go to the </a:t>
              </a:r>
              <a:r>
                <a:rPr lang="en-GB" sz="1200" kern="1200" cap="none" baseline="0" noProof="0">
                  <a:solidFill>
                    <a:srgbClr val="211F26"/>
                  </a:solidFill>
                  <a:latin typeface="Calibri" panose="020F0502020204030204" pitchFamily="34" charset="0"/>
                  <a:ea typeface="+mn-ea"/>
                  <a:cs typeface="Calibri" panose="020F0502020204030204" pitchFamily="34" charset="0"/>
                </a:rPr>
                <a:t>tab</a:t>
              </a:r>
              <a:r>
                <a:rPr lang="en-GB" sz="1200" b="1" cap="all" baseline="0" noProof="0">
                  <a:solidFill>
                    <a:srgbClr val="211F26"/>
                  </a:solidFill>
                  <a:latin typeface="Calibri" panose="020F0502020204030204" pitchFamily="34" charset="0"/>
                  <a:cs typeface="Calibri" panose="020F0502020204030204" pitchFamily="34" charset="0"/>
                </a:rPr>
                <a:t> 'SLIDEBUILDER’ </a:t>
              </a:r>
              <a:r>
                <a:rPr lang="en-GB" sz="1200" kern="1200" cap="none" baseline="0" noProof="0">
                  <a:solidFill>
                    <a:srgbClr val="211F26"/>
                  </a:solidFill>
                  <a:latin typeface="Calibri" panose="020F0502020204030204" pitchFamily="34" charset="0"/>
                  <a:ea typeface="+mn-ea"/>
                  <a:cs typeface="Calibri" panose="020F0502020204030204" pitchFamily="34" charset="0"/>
                </a:rPr>
                <a:t>and click</a:t>
              </a:r>
              <a:br>
                <a:rPr lang="en-GB" sz="1200" kern="1200" cap="none" baseline="0" noProof="0">
                  <a:solidFill>
                    <a:srgbClr val="211F26"/>
                  </a:solidFill>
                  <a:latin typeface="Calibri" panose="020F0502020204030204" pitchFamily="34" charset="0"/>
                  <a:ea typeface="+mn-ea"/>
                  <a:cs typeface="Calibri" panose="020F0502020204030204" pitchFamily="34" charset="0"/>
                </a:rPr>
              </a:br>
              <a:r>
                <a:rPr lang="en-GB" sz="1200" kern="1200" cap="none" baseline="0" noProof="0">
                  <a:solidFill>
                    <a:srgbClr val="211F26"/>
                  </a:solidFill>
                  <a:latin typeface="Calibri" panose="020F0502020204030204" pitchFamily="34" charset="0"/>
                  <a:ea typeface="+mn-ea"/>
                  <a:cs typeface="Calibri" panose="020F0502020204030204" pitchFamily="34" charset="0"/>
                </a:rPr>
                <a:t>on the button </a:t>
              </a:r>
              <a:r>
                <a:rPr lang="en-GB" sz="1200" b="1" cap="all" baseline="0" noProof="0">
                  <a:solidFill>
                    <a:srgbClr val="211F26"/>
                  </a:solidFill>
                  <a:latin typeface="Calibri" panose="020F0502020204030204" pitchFamily="34" charset="0"/>
                  <a:cs typeface="Calibri" panose="020F0502020204030204" pitchFamily="34" charset="0"/>
                </a:rPr>
                <a:t>‘Inspiration'</a:t>
              </a:r>
            </a:p>
          </p:txBody>
        </p:sp>
        <p:grpSp>
          <p:nvGrpSpPr>
            <p:cNvPr id="18" name="ICOON_info">
              <a:extLst>
                <a:ext uri="{FF2B5EF4-FFF2-40B4-BE49-F238E27FC236}">
                  <a16:creationId xmlns:a16="http://schemas.microsoft.com/office/drawing/2014/main" id="{0703FE29-7EA2-7002-EC3D-F00FD911B5C4}"/>
                </a:ext>
              </a:extLst>
            </p:cNvPr>
            <p:cNvGrpSpPr/>
            <p:nvPr userDrawn="1"/>
          </p:nvGrpSpPr>
          <p:grpSpPr>
            <a:xfrm>
              <a:off x="-376736" y="5282697"/>
              <a:ext cx="283685" cy="283685"/>
              <a:chOff x="-510741" y="5913713"/>
              <a:chExt cx="267555" cy="267555"/>
            </a:xfrm>
          </p:grpSpPr>
          <p:sp>
            <p:nvSpPr>
              <p:cNvPr id="34" name="Ovaal 33">
                <a:extLst>
                  <a:ext uri="{FF2B5EF4-FFF2-40B4-BE49-F238E27FC236}">
                    <a16:creationId xmlns:a16="http://schemas.microsoft.com/office/drawing/2014/main" id="{EE22F7F2-F61B-E7A8-4A44-21F26580D834}"/>
                  </a:ext>
                </a:extLst>
              </p:cNvPr>
              <p:cNvSpPr/>
              <p:nvPr userDrawn="1"/>
            </p:nvSpPr>
            <p:spPr>
              <a:xfrm>
                <a:off x="-491853" y="5932072"/>
                <a:ext cx="230835" cy="230835"/>
              </a:xfrm>
              <a:prstGeom prst="ellipse">
                <a:avLst/>
              </a:prstGeom>
              <a:solidFill>
                <a:srgbClr val="211F2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180000" rIns="180000" bIns="180000" numCol="1" spcCol="0" rtlCol="0" fromWordArt="0" anchor="ctr" anchorCtr="0" forceAA="0" compatLnSpc="1">
                <a:prstTxWarp prst="textNoShape">
                  <a:avLst/>
                </a:prstTxWarp>
                <a:noAutofit/>
              </a:bodyPr>
              <a:lstStyle/>
              <a:p>
                <a:pPr algn="ctr">
                  <a:lnSpc>
                    <a:spcPct val="90000"/>
                  </a:lnSpc>
                  <a:spcBef>
                    <a:spcPts val="600"/>
                  </a:spcBef>
                  <a:spcAft>
                    <a:spcPts val="600"/>
                  </a:spcAft>
                </a:pPr>
                <a:endParaRPr lang="en-GB" sz="1600" cap="all" baseline="0" noProof="0">
                  <a:latin typeface="Calibri" panose="020F0502020204030204" pitchFamily="34" charset="0"/>
                  <a:cs typeface="Calibri" panose="020F0502020204030204" pitchFamily="34" charset="0"/>
                </a:endParaRPr>
              </a:p>
            </p:txBody>
          </p:sp>
          <p:sp>
            <p:nvSpPr>
              <p:cNvPr id="37" name="Graphic 163" descr="Informatie">
                <a:extLst>
                  <a:ext uri="{FF2B5EF4-FFF2-40B4-BE49-F238E27FC236}">
                    <a16:creationId xmlns:a16="http://schemas.microsoft.com/office/drawing/2014/main" id="{057B1A0F-CF2A-0D6C-FA36-A8D1F4A30297}"/>
                  </a:ext>
                </a:extLst>
              </p:cNvPr>
              <p:cNvSpPr/>
              <p:nvPr/>
            </p:nvSpPr>
            <p:spPr>
              <a:xfrm>
                <a:off x="-510741" y="5913713"/>
                <a:ext cx="267555" cy="267555"/>
              </a:xfrm>
              <a:custGeom>
                <a:avLst/>
                <a:gdLst>
                  <a:gd name="connsiteX0" fmla="*/ 145860 w 291719"/>
                  <a:gd name="connsiteY0" fmla="*/ 0 h 291719"/>
                  <a:gd name="connsiteX1" fmla="*/ 0 w 291719"/>
                  <a:gd name="connsiteY1" fmla="*/ 145860 h 291719"/>
                  <a:gd name="connsiteX2" fmla="*/ 145860 w 291719"/>
                  <a:gd name="connsiteY2" fmla="*/ 291720 h 291719"/>
                  <a:gd name="connsiteX3" fmla="*/ 291720 w 291719"/>
                  <a:gd name="connsiteY3" fmla="*/ 145860 h 291719"/>
                  <a:gd name="connsiteX4" fmla="*/ 145860 w 291719"/>
                  <a:gd name="connsiteY4" fmla="*/ 0 h 291719"/>
                  <a:gd name="connsiteX5" fmla="*/ 138183 w 291719"/>
                  <a:gd name="connsiteY5" fmla="*/ 38384 h 291719"/>
                  <a:gd name="connsiteX6" fmla="*/ 157375 w 291719"/>
                  <a:gd name="connsiteY6" fmla="*/ 57576 h 291719"/>
                  <a:gd name="connsiteX7" fmla="*/ 138183 w 291719"/>
                  <a:gd name="connsiteY7" fmla="*/ 76768 h 291719"/>
                  <a:gd name="connsiteX8" fmla="*/ 118991 w 291719"/>
                  <a:gd name="connsiteY8" fmla="*/ 57576 h 291719"/>
                  <a:gd name="connsiteX9" fmla="*/ 138183 w 291719"/>
                  <a:gd name="connsiteY9" fmla="*/ 38384 h 291719"/>
                  <a:gd name="connsiteX10" fmla="*/ 184244 w 291719"/>
                  <a:gd name="connsiteY10" fmla="*/ 253336 h 291719"/>
                  <a:gd name="connsiteX11" fmla="*/ 107476 w 291719"/>
                  <a:gd name="connsiteY11" fmla="*/ 253336 h 291719"/>
                  <a:gd name="connsiteX12" fmla="*/ 107476 w 291719"/>
                  <a:gd name="connsiteY12" fmla="*/ 230305 h 291719"/>
                  <a:gd name="connsiteX13" fmla="*/ 134345 w 291719"/>
                  <a:gd name="connsiteY13" fmla="*/ 230305 h 291719"/>
                  <a:gd name="connsiteX14" fmla="*/ 134345 w 291719"/>
                  <a:gd name="connsiteY14" fmla="*/ 115153 h 291719"/>
                  <a:gd name="connsiteX15" fmla="*/ 111314 w 291719"/>
                  <a:gd name="connsiteY15" fmla="*/ 115153 h 291719"/>
                  <a:gd name="connsiteX16" fmla="*/ 111314 w 291719"/>
                  <a:gd name="connsiteY16" fmla="*/ 92122 h 291719"/>
                  <a:gd name="connsiteX17" fmla="*/ 157375 w 291719"/>
                  <a:gd name="connsiteY17" fmla="*/ 92122 h 291719"/>
                  <a:gd name="connsiteX18" fmla="*/ 157375 w 291719"/>
                  <a:gd name="connsiteY18" fmla="*/ 115153 h 291719"/>
                  <a:gd name="connsiteX19" fmla="*/ 157375 w 291719"/>
                  <a:gd name="connsiteY19" fmla="*/ 230305 h 291719"/>
                  <a:gd name="connsiteX20" fmla="*/ 184244 w 291719"/>
                  <a:gd name="connsiteY20" fmla="*/ 230305 h 291719"/>
                  <a:gd name="connsiteX21" fmla="*/ 184244 w 291719"/>
                  <a:gd name="connsiteY21" fmla="*/ 253336 h 291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1719" h="291719">
                    <a:moveTo>
                      <a:pt x="145860" y="0"/>
                    </a:moveTo>
                    <a:cubicBezTo>
                      <a:pt x="65253" y="0"/>
                      <a:pt x="0" y="65253"/>
                      <a:pt x="0" y="145860"/>
                    </a:cubicBezTo>
                    <a:cubicBezTo>
                      <a:pt x="0" y="226467"/>
                      <a:pt x="65253" y="291720"/>
                      <a:pt x="145860" y="291720"/>
                    </a:cubicBezTo>
                    <a:cubicBezTo>
                      <a:pt x="226467" y="291720"/>
                      <a:pt x="291720" y="226467"/>
                      <a:pt x="291720" y="145860"/>
                    </a:cubicBezTo>
                    <a:cubicBezTo>
                      <a:pt x="291720" y="65253"/>
                      <a:pt x="226467" y="0"/>
                      <a:pt x="145860" y="0"/>
                    </a:cubicBezTo>
                    <a:close/>
                    <a:moveTo>
                      <a:pt x="138183" y="38384"/>
                    </a:moveTo>
                    <a:cubicBezTo>
                      <a:pt x="148931" y="38384"/>
                      <a:pt x="157375" y="46829"/>
                      <a:pt x="157375" y="57576"/>
                    </a:cubicBezTo>
                    <a:cubicBezTo>
                      <a:pt x="157375" y="68324"/>
                      <a:pt x="148931" y="76768"/>
                      <a:pt x="138183" y="76768"/>
                    </a:cubicBezTo>
                    <a:cubicBezTo>
                      <a:pt x="127435" y="76768"/>
                      <a:pt x="118991" y="68324"/>
                      <a:pt x="118991" y="57576"/>
                    </a:cubicBezTo>
                    <a:cubicBezTo>
                      <a:pt x="118991" y="46829"/>
                      <a:pt x="127435" y="38384"/>
                      <a:pt x="138183" y="38384"/>
                    </a:cubicBezTo>
                    <a:close/>
                    <a:moveTo>
                      <a:pt x="184244" y="253336"/>
                    </a:moveTo>
                    <a:lnTo>
                      <a:pt x="107476" y="253336"/>
                    </a:lnTo>
                    <a:lnTo>
                      <a:pt x="107476" y="230305"/>
                    </a:lnTo>
                    <a:lnTo>
                      <a:pt x="134345" y="230305"/>
                    </a:lnTo>
                    <a:lnTo>
                      <a:pt x="134345" y="115153"/>
                    </a:lnTo>
                    <a:lnTo>
                      <a:pt x="111314" y="115153"/>
                    </a:lnTo>
                    <a:lnTo>
                      <a:pt x="111314" y="92122"/>
                    </a:lnTo>
                    <a:lnTo>
                      <a:pt x="157375" y="92122"/>
                    </a:lnTo>
                    <a:lnTo>
                      <a:pt x="157375" y="115153"/>
                    </a:lnTo>
                    <a:lnTo>
                      <a:pt x="157375" y="230305"/>
                    </a:lnTo>
                    <a:lnTo>
                      <a:pt x="184244" y="230305"/>
                    </a:lnTo>
                    <a:lnTo>
                      <a:pt x="184244" y="253336"/>
                    </a:lnTo>
                    <a:close/>
                  </a:path>
                </a:pathLst>
              </a:custGeom>
              <a:solidFill>
                <a:srgbClr val="1FF524"/>
              </a:solidFill>
              <a:ln w="3770" cap="flat">
                <a:noFill/>
                <a:prstDash val="solid"/>
                <a:miter/>
              </a:ln>
            </p:spPr>
            <p:txBody>
              <a:bodyPr rtlCol="0" anchor="ctr">
                <a:noAutofit/>
              </a:bodyPr>
              <a:lstStyle/>
              <a:p>
                <a:endParaRPr lang="en-GB" sz="2000" noProof="0">
                  <a:solidFill>
                    <a:srgbClr val="211F26"/>
                  </a:solidFill>
                  <a:latin typeface="Calibri" panose="020F0502020204030204" pitchFamily="34" charset="0"/>
                  <a:cs typeface="Calibri" panose="020F0502020204030204" pitchFamily="34" charset="0"/>
                </a:endParaRPr>
              </a:p>
            </p:txBody>
          </p:sp>
        </p:grpSp>
        <p:grpSp>
          <p:nvGrpSpPr>
            <p:cNvPr id="19" name="Groep 18">
              <a:extLst>
                <a:ext uri="{FF2B5EF4-FFF2-40B4-BE49-F238E27FC236}">
                  <a16:creationId xmlns:a16="http://schemas.microsoft.com/office/drawing/2014/main" id="{F66F524D-6FD3-D971-487E-ADB6EBC09C64}"/>
                </a:ext>
              </a:extLst>
            </p:cNvPr>
            <p:cNvGrpSpPr/>
            <p:nvPr userDrawn="1"/>
          </p:nvGrpSpPr>
          <p:grpSpPr>
            <a:xfrm>
              <a:off x="-938434" y="5546300"/>
              <a:ext cx="627798" cy="576693"/>
              <a:chOff x="-938434" y="4570310"/>
              <a:chExt cx="627798" cy="576693"/>
            </a:xfrm>
          </p:grpSpPr>
          <p:grpSp>
            <p:nvGrpSpPr>
              <p:cNvPr id="28" name="Inspireren">
                <a:extLst>
                  <a:ext uri="{FF2B5EF4-FFF2-40B4-BE49-F238E27FC236}">
                    <a16:creationId xmlns:a16="http://schemas.microsoft.com/office/drawing/2014/main" id="{93BBB9B8-81DA-0463-74C9-BABB07240D1D}"/>
                  </a:ext>
                </a:extLst>
              </p:cNvPr>
              <p:cNvGrpSpPr>
                <a:grpSpLocks noChangeAspect="1"/>
              </p:cNvGrpSpPr>
              <p:nvPr userDrawn="1"/>
            </p:nvGrpSpPr>
            <p:grpSpPr bwMode="auto">
              <a:xfrm>
                <a:off x="-716116" y="4570310"/>
                <a:ext cx="169778" cy="242385"/>
                <a:chOff x="4768" y="2783"/>
                <a:chExt cx="788" cy="1125"/>
              </a:xfrm>
              <a:gradFill>
                <a:gsLst>
                  <a:gs pos="0">
                    <a:srgbClr val="9D9FA1"/>
                  </a:gs>
                  <a:gs pos="70000">
                    <a:srgbClr val="211F26"/>
                  </a:gs>
                </a:gsLst>
                <a:lin ang="2700000" scaled="0"/>
              </a:gradFill>
            </p:grpSpPr>
            <p:sp>
              <p:nvSpPr>
                <p:cNvPr id="30" name="Freeform 12">
                  <a:extLst>
                    <a:ext uri="{FF2B5EF4-FFF2-40B4-BE49-F238E27FC236}">
                      <a16:creationId xmlns:a16="http://schemas.microsoft.com/office/drawing/2014/main" id="{EF001E99-D3BD-039C-D85D-A0C8BE5DE044}"/>
                    </a:ext>
                  </a:extLst>
                </p:cNvPr>
                <p:cNvSpPr>
                  <a:spLocks/>
                </p:cNvSpPr>
                <p:nvPr/>
              </p:nvSpPr>
              <p:spPr bwMode="auto">
                <a:xfrm>
                  <a:off x="5001" y="3186"/>
                  <a:ext cx="319" cy="288"/>
                </a:xfrm>
                <a:custGeom>
                  <a:avLst/>
                  <a:gdLst>
                    <a:gd name="T0" fmla="*/ 220 w 319"/>
                    <a:gd name="T1" fmla="*/ 288 h 288"/>
                    <a:gd name="T2" fmla="*/ 107 w 319"/>
                    <a:gd name="T3" fmla="*/ 288 h 288"/>
                    <a:gd name="T4" fmla="*/ 0 w 319"/>
                    <a:gd name="T5" fmla="*/ 0 h 288"/>
                    <a:gd name="T6" fmla="*/ 319 w 319"/>
                    <a:gd name="T7" fmla="*/ 0 h 288"/>
                    <a:gd name="T8" fmla="*/ 220 w 319"/>
                    <a:gd name="T9" fmla="*/ 288 h 288"/>
                  </a:gdLst>
                  <a:ahLst/>
                  <a:cxnLst>
                    <a:cxn ang="0">
                      <a:pos x="T0" y="T1"/>
                    </a:cxn>
                    <a:cxn ang="0">
                      <a:pos x="T2" y="T3"/>
                    </a:cxn>
                    <a:cxn ang="0">
                      <a:pos x="T4" y="T5"/>
                    </a:cxn>
                    <a:cxn ang="0">
                      <a:pos x="T6" y="T7"/>
                    </a:cxn>
                    <a:cxn ang="0">
                      <a:pos x="T8" y="T9"/>
                    </a:cxn>
                  </a:cxnLst>
                  <a:rect l="0" t="0" r="r" b="b"/>
                  <a:pathLst>
                    <a:path w="319" h="288">
                      <a:moveTo>
                        <a:pt x="220" y="288"/>
                      </a:moveTo>
                      <a:lnTo>
                        <a:pt x="107" y="288"/>
                      </a:lnTo>
                      <a:lnTo>
                        <a:pt x="0" y="0"/>
                      </a:lnTo>
                      <a:lnTo>
                        <a:pt x="319" y="0"/>
                      </a:lnTo>
                      <a:lnTo>
                        <a:pt x="220" y="288"/>
                      </a:lnTo>
                      <a:close/>
                    </a:path>
                  </a:pathLst>
                </a:custGeom>
                <a:solidFill>
                  <a:srgbClr val="1FF5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a:ln>
                      <a:noFill/>
                    </a:ln>
                    <a:solidFill>
                      <a:srgbClr val="211F26"/>
                    </a:solidFill>
                    <a:effectLst/>
                    <a:uLnTx/>
                    <a:uFillTx/>
                    <a:latin typeface="Segoe UI Light"/>
                  </a:endParaRPr>
                </a:p>
              </p:txBody>
            </p:sp>
            <p:sp>
              <p:nvSpPr>
                <p:cNvPr id="31" name="Freeform 13">
                  <a:extLst>
                    <a:ext uri="{FF2B5EF4-FFF2-40B4-BE49-F238E27FC236}">
                      <a16:creationId xmlns:a16="http://schemas.microsoft.com/office/drawing/2014/main" id="{DB77EF3C-2793-C4BE-B4EC-B7A11FE0FB2A}"/>
                    </a:ext>
                  </a:extLst>
                </p:cNvPr>
                <p:cNvSpPr>
                  <a:spLocks/>
                </p:cNvSpPr>
                <p:nvPr/>
              </p:nvSpPr>
              <p:spPr bwMode="auto">
                <a:xfrm>
                  <a:off x="5022" y="3796"/>
                  <a:ext cx="282" cy="112"/>
                </a:xfrm>
                <a:custGeom>
                  <a:avLst/>
                  <a:gdLst>
                    <a:gd name="T0" fmla="*/ 229 w 251"/>
                    <a:gd name="T1" fmla="*/ 70 h 100"/>
                    <a:gd name="T2" fmla="*/ 229 w 251"/>
                    <a:gd name="T3" fmla="*/ 69 h 100"/>
                    <a:gd name="T4" fmla="*/ 251 w 251"/>
                    <a:gd name="T5" fmla="*/ 0 h 100"/>
                    <a:gd name="T6" fmla="*/ 0 w 251"/>
                    <a:gd name="T7" fmla="*/ 0 h 100"/>
                    <a:gd name="T8" fmla="*/ 22 w 251"/>
                    <a:gd name="T9" fmla="*/ 69 h 100"/>
                    <a:gd name="T10" fmla="*/ 63 w 251"/>
                    <a:gd name="T11" fmla="*/ 100 h 100"/>
                    <a:gd name="T12" fmla="*/ 188 w 251"/>
                    <a:gd name="T13" fmla="*/ 100 h 100"/>
                    <a:gd name="T14" fmla="*/ 229 w 251"/>
                    <a:gd name="T15" fmla="*/ 71 h 100"/>
                    <a:gd name="T16" fmla="*/ 229 w 251"/>
                    <a:gd name="T17" fmla="*/ 71 h 100"/>
                    <a:gd name="T18" fmla="*/ 229 w 251"/>
                    <a:gd name="T19" fmla="*/ 7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 h="100">
                      <a:moveTo>
                        <a:pt x="229" y="70"/>
                      </a:moveTo>
                      <a:cubicBezTo>
                        <a:pt x="229" y="70"/>
                        <a:pt x="229" y="69"/>
                        <a:pt x="229" y="69"/>
                      </a:cubicBezTo>
                      <a:cubicBezTo>
                        <a:pt x="251" y="0"/>
                        <a:pt x="251" y="0"/>
                        <a:pt x="251" y="0"/>
                      </a:cubicBezTo>
                      <a:cubicBezTo>
                        <a:pt x="0" y="0"/>
                        <a:pt x="0" y="0"/>
                        <a:pt x="0" y="0"/>
                      </a:cubicBezTo>
                      <a:cubicBezTo>
                        <a:pt x="22" y="69"/>
                        <a:pt x="22" y="69"/>
                        <a:pt x="22" y="69"/>
                      </a:cubicBezTo>
                      <a:cubicBezTo>
                        <a:pt x="27" y="87"/>
                        <a:pt x="44" y="100"/>
                        <a:pt x="63" y="100"/>
                      </a:cubicBezTo>
                      <a:cubicBezTo>
                        <a:pt x="188" y="100"/>
                        <a:pt x="188" y="100"/>
                        <a:pt x="188" y="100"/>
                      </a:cubicBezTo>
                      <a:cubicBezTo>
                        <a:pt x="207" y="100"/>
                        <a:pt x="223" y="88"/>
                        <a:pt x="229" y="71"/>
                      </a:cubicBezTo>
                      <a:cubicBezTo>
                        <a:pt x="229" y="71"/>
                        <a:pt x="229" y="71"/>
                        <a:pt x="229" y="71"/>
                      </a:cubicBezTo>
                      <a:lnTo>
                        <a:pt x="229"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a:ln>
                      <a:noFill/>
                    </a:ln>
                    <a:solidFill>
                      <a:srgbClr val="211F26"/>
                    </a:solidFill>
                    <a:effectLst/>
                    <a:uLnTx/>
                    <a:uFillTx/>
                    <a:latin typeface="Segoe UI Light"/>
                  </a:endParaRPr>
                </a:p>
              </p:txBody>
            </p:sp>
            <p:sp>
              <p:nvSpPr>
                <p:cNvPr id="33" name="Freeform 14">
                  <a:extLst>
                    <a:ext uri="{FF2B5EF4-FFF2-40B4-BE49-F238E27FC236}">
                      <a16:creationId xmlns:a16="http://schemas.microsoft.com/office/drawing/2014/main" id="{38CFAD4D-4DBE-140D-35E5-D59F330ED7E5}"/>
                    </a:ext>
                  </a:extLst>
                </p:cNvPr>
                <p:cNvSpPr>
                  <a:spLocks noEditPoints="1"/>
                </p:cNvSpPr>
                <p:nvPr/>
              </p:nvSpPr>
              <p:spPr bwMode="auto">
                <a:xfrm>
                  <a:off x="4768" y="2783"/>
                  <a:ext cx="788" cy="966"/>
                </a:xfrm>
                <a:custGeom>
                  <a:avLst/>
                  <a:gdLst>
                    <a:gd name="T0" fmla="*/ 351 w 702"/>
                    <a:gd name="T1" fmla="*/ 0 h 860"/>
                    <a:gd name="T2" fmla="*/ 0 w 702"/>
                    <a:gd name="T3" fmla="*/ 351 h 860"/>
                    <a:gd name="T4" fmla="*/ 134 w 702"/>
                    <a:gd name="T5" fmla="*/ 627 h 860"/>
                    <a:gd name="T6" fmla="*/ 165 w 702"/>
                    <a:gd name="T7" fmla="*/ 718 h 860"/>
                    <a:gd name="T8" fmla="*/ 266 w 702"/>
                    <a:gd name="T9" fmla="*/ 718 h 860"/>
                    <a:gd name="T10" fmla="*/ 266 w 702"/>
                    <a:gd name="T11" fmla="*/ 718 h 860"/>
                    <a:gd name="T12" fmla="*/ 434 w 702"/>
                    <a:gd name="T13" fmla="*/ 718 h 860"/>
                    <a:gd name="T14" fmla="*/ 419 w 702"/>
                    <a:gd name="T15" fmla="*/ 760 h 860"/>
                    <a:gd name="T16" fmla="*/ 284 w 702"/>
                    <a:gd name="T17" fmla="*/ 760 h 860"/>
                    <a:gd name="T18" fmla="*/ 284 w 702"/>
                    <a:gd name="T19" fmla="*/ 760 h 860"/>
                    <a:gd name="T20" fmla="*/ 179 w 702"/>
                    <a:gd name="T21" fmla="*/ 760 h 860"/>
                    <a:gd name="T22" fmla="*/ 212 w 702"/>
                    <a:gd name="T23" fmla="*/ 860 h 860"/>
                    <a:gd name="T24" fmla="*/ 212 w 702"/>
                    <a:gd name="T25" fmla="*/ 860 h 860"/>
                    <a:gd name="T26" fmla="*/ 216 w 702"/>
                    <a:gd name="T27" fmla="*/ 860 h 860"/>
                    <a:gd name="T28" fmla="*/ 488 w 702"/>
                    <a:gd name="T29" fmla="*/ 860 h 860"/>
                    <a:gd name="T30" fmla="*/ 491 w 702"/>
                    <a:gd name="T31" fmla="*/ 860 h 860"/>
                    <a:gd name="T32" fmla="*/ 570 w 702"/>
                    <a:gd name="T33" fmla="*/ 625 h 860"/>
                    <a:gd name="T34" fmla="*/ 702 w 702"/>
                    <a:gd name="T35" fmla="*/ 351 h 860"/>
                    <a:gd name="T36" fmla="*/ 351 w 702"/>
                    <a:gd name="T37" fmla="*/ 0 h 860"/>
                    <a:gd name="T38" fmla="*/ 587 w 702"/>
                    <a:gd name="T39" fmla="*/ 438 h 860"/>
                    <a:gd name="T40" fmla="*/ 485 w 702"/>
                    <a:gd name="T41" fmla="*/ 563 h 860"/>
                    <a:gd name="T42" fmla="*/ 454 w 702"/>
                    <a:gd name="T43" fmla="*/ 658 h 860"/>
                    <a:gd name="T44" fmla="*/ 250 w 702"/>
                    <a:gd name="T45" fmla="*/ 658 h 860"/>
                    <a:gd name="T46" fmla="*/ 219 w 702"/>
                    <a:gd name="T47" fmla="*/ 565 h 860"/>
                    <a:gd name="T48" fmla="*/ 115 w 702"/>
                    <a:gd name="T49" fmla="*/ 439 h 860"/>
                    <a:gd name="T50" fmla="*/ 99 w 702"/>
                    <a:gd name="T51" fmla="*/ 351 h 860"/>
                    <a:gd name="T52" fmla="*/ 351 w 702"/>
                    <a:gd name="T53" fmla="*/ 99 h 860"/>
                    <a:gd name="T54" fmla="*/ 603 w 702"/>
                    <a:gd name="T55" fmla="*/ 351 h 860"/>
                    <a:gd name="T56" fmla="*/ 587 w 702"/>
                    <a:gd name="T57" fmla="*/ 438 h 8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02" h="860">
                      <a:moveTo>
                        <a:pt x="351" y="0"/>
                      </a:moveTo>
                      <a:cubicBezTo>
                        <a:pt x="157" y="0"/>
                        <a:pt x="0" y="157"/>
                        <a:pt x="0" y="351"/>
                      </a:cubicBezTo>
                      <a:cubicBezTo>
                        <a:pt x="0" y="463"/>
                        <a:pt x="52" y="562"/>
                        <a:pt x="134" y="627"/>
                      </a:cubicBezTo>
                      <a:cubicBezTo>
                        <a:pt x="165" y="718"/>
                        <a:pt x="165" y="718"/>
                        <a:pt x="165" y="718"/>
                      </a:cubicBezTo>
                      <a:cubicBezTo>
                        <a:pt x="266" y="718"/>
                        <a:pt x="266" y="718"/>
                        <a:pt x="266" y="718"/>
                      </a:cubicBezTo>
                      <a:cubicBezTo>
                        <a:pt x="266" y="718"/>
                        <a:pt x="266" y="718"/>
                        <a:pt x="266" y="718"/>
                      </a:cubicBezTo>
                      <a:cubicBezTo>
                        <a:pt x="434" y="718"/>
                        <a:pt x="434" y="718"/>
                        <a:pt x="434" y="718"/>
                      </a:cubicBezTo>
                      <a:cubicBezTo>
                        <a:pt x="419" y="760"/>
                        <a:pt x="419" y="760"/>
                        <a:pt x="419" y="760"/>
                      </a:cubicBezTo>
                      <a:cubicBezTo>
                        <a:pt x="284" y="760"/>
                        <a:pt x="284" y="760"/>
                        <a:pt x="284" y="760"/>
                      </a:cubicBezTo>
                      <a:cubicBezTo>
                        <a:pt x="284" y="760"/>
                        <a:pt x="284" y="760"/>
                        <a:pt x="284" y="760"/>
                      </a:cubicBezTo>
                      <a:cubicBezTo>
                        <a:pt x="179" y="760"/>
                        <a:pt x="179" y="760"/>
                        <a:pt x="179" y="760"/>
                      </a:cubicBezTo>
                      <a:cubicBezTo>
                        <a:pt x="212" y="860"/>
                        <a:pt x="212" y="860"/>
                        <a:pt x="212" y="860"/>
                      </a:cubicBezTo>
                      <a:cubicBezTo>
                        <a:pt x="212" y="860"/>
                        <a:pt x="212" y="860"/>
                        <a:pt x="212" y="860"/>
                      </a:cubicBezTo>
                      <a:cubicBezTo>
                        <a:pt x="216" y="860"/>
                        <a:pt x="216" y="860"/>
                        <a:pt x="216" y="860"/>
                      </a:cubicBezTo>
                      <a:cubicBezTo>
                        <a:pt x="488" y="860"/>
                        <a:pt x="488" y="860"/>
                        <a:pt x="488" y="860"/>
                      </a:cubicBezTo>
                      <a:cubicBezTo>
                        <a:pt x="491" y="860"/>
                        <a:pt x="491" y="860"/>
                        <a:pt x="491" y="860"/>
                      </a:cubicBezTo>
                      <a:cubicBezTo>
                        <a:pt x="570" y="625"/>
                        <a:pt x="570" y="625"/>
                        <a:pt x="570" y="625"/>
                      </a:cubicBezTo>
                      <a:cubicBezTo>
                        <a:pt x="651" y="560"/>
                        <a:pt x="702" y="461"/>
                        <a:pt x="702" y="351"/>
                      </a:cubicBezTo>
                      <a:cubicBezTo>
                        <a:pt x="702" y="157"/>
                        <a:pt x="545" y="0"/>
                        <a:pt x="351" y="0"/>
                      </a:cubicBezTo>
                      <a:close/>
                      <a:moveTo>
                        <a:pt x="587" y="438"/>
                      </a:moveTo>
                      <a:cubicBezTo>
                        <a:pt x="568" y="490"/>
                        <a:pt x="531" y="534"/>
                        <a:pt x="485" y="563"/>
                      </a:cubicBezTo>
                      <a:cubicBezTo>
                        <a:pt x="454" y="658"/>
                        <a:pt x="454" y="658"/>
                        <a:pt x="454" y="658"/>
                      </a:cubicBezTo>
                      <a:cubicBezTo>
                        <a:pt x="250" y="658"/>
                        <a:pt x="250" y="658"/>
                        <a:pt x="250" y="658"/>
                      </a:cubicBezTo>
                      <a:cubicBezTo>
                        <a:pt x="219" y="565"/>
                        <a:pt x="219" y="565"/>
                        <a:pt x="219" y="565"/>
                      </a:cubicBezTo>
                      <a:cubicBezTo>
                        <a:pt x="172" y="536"/>
                        <a:pt x="135" y="491"/>
                        <a:pt x="115" y="439"/>
                      </a:cubicBezTo>
                      <a:cubicBezTo>
                        <a:pt x="105" y="411"/>
                        <a:pt x="99" y="382"/>
                        <a:pt x="99" y="351"/>
                      </a:cubicBezTo>
                      <a:cubicBezTo>
                        <a:pt x="99" y="212"/>
                        <a:pt x="212" y="99"/>
                        <a:pt x="351" y="99"/>
                      </a:cubicBezTo>
                      <a:cubicBezTo>
                        <a:pt x="490" y="99"/>
                        <a:pt x="603" y="212"/>
                        <a:pt x="603" y="351"/>
                      </a:cubicBezTo>
                      <a:cubicBezTo>
                        <a:pt x="603" y="381"/>
                        <a:pt x="597" y="411"/>
                        <a:pt x="587" y="4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95469" eaLnBrk="1" fontAlgn="auto" latinLnBrk="0" hangingPunct="1">
                    <a:lnSpc>
                      <a:spcPct val="100000"/>
                    </a:lnSpc>
                    <a:spcBef>
                      <a:spcPts val="0"/>
                    </a:spcBef>
                    <a:spcAft>
                      <a:spcPts val="0"/>
                    </a:spcAft>
                    <a:buClrTx/>
                    <a:buSzTx/>
                    <a:buFontTx/>
                    <a:buNone/>
                    <a:tabLst/>
                    <a:defRPr/>
                  </a:pPr>
                  <a:endParaRPr kumimoji="0" lang="en-GB" sz="300" b="0" i="0" u="none" strike="noStrike" kern="0" cap="none" spc="0" normalizeH="0" baseline="0" noProof="0">
                    <a:ln>
                      <a:noFill/>
                    </a:ln>
                    <a:solidFill>
                      <a:srgbClr val="211F26"/>
                    </a:solidFill>
                    <a:effectLst/>
                    <a:uLnTx/>
                    <a:uFillTx/>
                    <a:latin typeface="Segoe UI Light"/>
                  </a:endParaRPr>
                </a:p>
              </p:txBody>
            </p:sp>
          </p:grpSp>
          <p:sp>
            <p:nvSpPr>
              <p:cNvPr id="29" name="Tekstvak 28">
                <a:extLst>
                  <a:ext uri="{FF2B5EF4-FFF2-40B4-BE49-F238E27FC236}">
                    <a16:creationId xmlns:a16="http://schemas.microsoft.com/office/drawing/2014/main" id="{860A7AE4-5B05-555B-7809-797C2133BEF6}"/>
                  </a:ext>
                </a:extLst>
              </p:cNvPr>
              <p:cNvSpPr txBox="1"/>
              <p:nvPr userDrawn="1"/>
            </p:nvSpPr>
            <p:spPr>
              <a:xfrm>
                <a:off x="-938434" y="4824764"/>
                <a:ext cx="627798" cy="322239"/>
              </a:xfrm>
              <a:prstGeom prst="rect">
                <a:avLst/>
              </a:prstGeom>
              <a:noFill/>
            </p:spPr>
            <p:txBody>
              <a:bodyPr wrap="square" lIns="0" tIns="0" rIns="0" bIns="0" rtlCol="0" anchor="ctr">
                <a:noAutofit/>
              </a:bodyPr>
              <a:lstStyle/>
              <a:p>
                <a:pPr marL="0" marR="0" lvl="0" indent="0" algn="ctr" defTabSz="914400" rtl="0" eaLnBrk="1" fontAlgn="auto" latinLnBrk="0" hangingPunct="1">
                  <a:lnSpc>
                    <a:spcPct val="90000"/>
                  </a:lnSpc>
                  <a:spcBef>
                    <a:spcPts val="600"/>
                  </a:spcBef>
                  <a:spcAft>
                    <a:spcPts val="600"/>
                  </a:spcAft>
                  <a:buClrTx/>
                  <a:buSzTx/>
                  <a:buFontTx/>
                  <a:buNone/>
                  <a:tabLst/>
                  <a:defRPr/>
                </a:pPr>
                <a:r>
                  <a:rPr kumimoji="0" lang="en-GB" sz="1000" b="0" i="0" u="none" strike="noStrike" kern="0" cap="none" spc="0" normalizeH="0" baseline="0" noProof="0">
                    <a:ln>
                      <a:noFill/>
                    </a:ln>
                    <a:solidFill>
                      <a:srgbClr val="211F26"/>
                    </a:solidFill>
                    <a:effectLst/>
                    <a:uLnTx/>
                    <a:uFillTx/>
                    <a:latin typeface="Calibri" panose="020F0502020204030204" pitchFamily="34" charset="0"/>
                    <a:ea typeface="+mn-ea"/>
                    <a:cs typeface="Calibri" panose="020F0502020204030204" pitchFamily="34" charset="0"/>
                  </a:rPr>
                  <a:t>Inspiration</a:t>
                </a:r>
              </a:p>
            </p:txBody>
          </p:sp>
        </p:grpSp>
        <p:grpSp>
          <p:nvGrpSpPr>
            <p:cNvPr id="20" name="Groep 19">
              <a:extLst>
                <a:ext uri="{FF2B5EF4-FFF2-40B4-BE49-F238E27FC236}">
                  <a16:creationId xmlns:a16="http://schemas.microsoft.com/office/drawing/2014/main" id="{D2B6DE87-DB6E-3588-E089-342BD94C26E6}"/>
                </a:ext>
              </a:extLst>
            </p:cNvPr>
            <p:cNvGrpSpPr/>
            <p:nvPr userDrawn="1"/>
          </p:nvGrpSpPr>
          <p:grpSpPr>
            <a:xfrm>
              <a:off x="-3365484" y="1226982"/>
              <a:ext cx="446937" cy="406485"/>
              <a:chOff x="-3563526" y="1409294"/>
              <a:chExt cx="354190" cy="322133"/>
            </a:xfrm>
          </p:grpSpPr>
          <p:grpSp>
            <p:nvGrpSpPr>
              <p:cNvPr id="21" name="Groep 20">
                <a:extLst>
                  <a:ext uri="{FF2B5EF4-FFF2-40B4-BE49-F238E27FC236}">
                    <a16:creationId xmlns:a16="http://schemas.microsoft.com/office/drawing/2014/main" id="{9B1FA945-4FA2-6AFF-9EF5-5ECD69F69639}"/>
                  </a:ext>
                </a:extLst>
              </p:cNvPr>
              <p:cNvGrpSpPr/>
              <p:nvPr userDrawn="1"/>
            </p:nvGrpSpPr>
            <p:grpSpPr>
              <a:xfrm>
                <a:off x="-3499992" y="1409294"/>
                <a:ext cx="225195" cy="195499"/>
                <a:chOff x="8987389" y="1361199"/>
                <a:chExt cx="2200275" cy="1914525"/>
              </a:xfrm>
            </p:grpSpPr>
            <p:sp>
              <p:nvSpPr>
                <p:cNvPr id="23" name="Vrije vorm: vorm 22">
                  <a:extLst>
                    <a:ext uri="{FF2B5EF4-FFF2-40B4-BE49-F238E27FC236}">
                      <a16:creationId xmlns:a16="http://schemas.microsoft.com/office/drawing/2014/main" id="{DD8A5481-5045-CC2D-F1F5-0DA6891388C8}"/>
                    </a:ext>
                  </a:extLst>
                </p:cNvPr>
                <p:cNvSpPr/>
                <p:nvPr/>
              </p:nvSpPr>
              <p:spPr>
                <a:xfrm>
                  <a:off x="9363620" y="1831738"/>
                  <a:ext cx="371477" cy="371472"/>
                </a:xfrm>
                <a:custGeom>
                  <a:avLst/>
                  <a:gdLst>
                    <a:gd name="connsiteX0" fmla="*/ 369094 w 371475"/>
                    <a:gd name="connsiteY0" fmla="*/ 188119 h 371475"/>
                    <a:gd name="connsiteX1" fmla="*/ 188119 w 371475"/>
                    <a:gd name="connsiteY1" fmla="*/ 369094 h 371475"/>
                    <a:gd name="connsiteX2" fmla="*/ 7144 w 371475"/>
                    <a:gd name="connsiteY2" fmla="*/ 188119 h 371475"/>
                    <a:gd name="connsiteX3" fmla="*/ 188119 w 371475"/>
                    <a:gd name="connsiteY3" fmla="*/ 7144 h 371475"/>
                    <a:gd name="connsiteX4" fmla="*/ 369094 w 371475"/>
                    <a:gd name="connsiteY4" fmla="*/ 188119 h 371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475" h="371475">
                      <a:moveTo>
                        <a:pt x="369094" y="188119"/>
                      </a:moveTo>
                      <a:cubicBezTo>
                        <a:pt x="369094" y="288068"/>
                        <a:pt x="288068" y="369094"/>
                        <a:pt x="188119" y="369094"/>
                      </a:cubicBezTo>
                      <a:cubicBezTo>
                        <a:pt x="88169" y="369094"/>
                        <a:pt x="7144" y="288068"/>
                        <a:pt x="7144" y="188119"/>
                      </a:cubicBezTo>
                      <a:cubicBezTo>
                        <a:pt x="7144" y="88169"/>
                        <a:pt x="88169" y="7144"/>
                        <a:pt x="188119" y="7144"/>
                      </a:cubicBezTo>
                      <a:cubicBezTo>
                        <a:pt x="288068" y="7144"/>
                        <a:pt x="369094" y="88169"/>
                        <a:pt x="369094" y="188119"/>
                      </a:cubicBezTo>
                      <a:close/>
                    </a:path>
                  </a:pathLst>
                </a:custGeom>
                <a:solidFill>
                  <a:srgbClr val="1FF524"/>
                </a:solidFill>
                <a:ln w="9525" cap="flat">
                  <a:noFill/>
                  <a:prstDash val="solid"/>
                  <a:miter/>
                </a:ln>
              </p:spPr>
              <p:txBody>
                <a:bodyPr rtlCol="0" anchor="ctr"/>
                <a:lstStyle/>
                <a:p>
                  <a:pPr defTabSz="995469"/>
                  <a:endParaRPr lang="en-GB" sz="7200" noProof="0">
                    <a:solidFill>
                      <a:srgbClr val="211F26"/>
                    </a:solidFill>
                    <a:latin typeface="Segoe UI Light"/>
                  </a:endParaRPr>
                </a:p>
              </p:txBody>
            </p:sp>
            <p:grpSp>
              <p:nvGrpSpPr>
                <p:cNvPr id="25" name="Groep 24">
                  <a:extLst>
                    <a:ext uri="{FF2B5EF4-FFF2-40B4-BE49-F238E27FC236}">
                      <a16:creationId xmlns:a16="http://schemas.microsoft.com/office/drawing/2014/main" id="{E09296EF-488E-A2F6-EBA4-48D74FABF198}"/>
                    </a:ext>
                  </a:extLst>
                </p:cNvPr>
                <p:cNvGrpSpPr/>
                <p:nvPr/>
              </p:nvGrpSpPr>
              <p:grpSpPr>
                <a:xfrm>
                  <a:off x="8987389" y="1361199"/>
                  <a:ext cx="2200275" cy="1914525"/>
                  <a:chOff x="8987389" y="1361199"/>
                  <a:chExt cx="2200275" cy="1914525"/>
                </a:xfrm>
                <a:gradFill>
                  <a:gsLst>
                    <a:gs pos="0">
                      <a:srgbClr val="9D9FA1"/>
                    </a:gs>
                    <a:gs pos="70000">
                      <a:srgbClr val="211F26"/>
                    </a:gs>
                  </a:gsLst>
                  <a:lin ang="2700000" scaled="0"/>
                </a:gradFill>
              </p:grpSpPr>
              <p:sp>
                <p:nvSpPr>
                  <p:cNvPr id="26" name="Vrije vorm: vorm 25">
                    <a:extLst>
                      <a:ext uri="{FF2B5EF4-FFF2-40B4-BE49-F238E27FC236}">
                        <a16:creationId xmlns:a16="http://schemas.microsoft.com/office/drawing/2014/main" id="{987572B1-99FD-6A08-0C92-1A5CDFE913B4}"/>
                      </a:ext>
                    </a:extLst>
                  </p:cNvPr>
                  <p:cNvSpPr/>
                  <p:nvPr/>
                </p:nvSpPr>
                <p:spPr>
                  <a:xfrm>
                    <a:off x="8987389" y="1361199"/>
                    <a:ext cx="2200275" cy="1914525"/>
                  </a:xfrm>
                  <a:custGeom>
                    <a:avLst/>
                    <a:gdLst>
                      <a:gd name="connsiteX0" fmla="*/ 7144 w 2200275"/>
                      <a:gd name="connsiteY0" fmla="*/ 7144 h 1914525"/>
                      <a:gd name="connsiteX1" fmla="*/ 7144 w 2200275"/>
                      <a:gd name="connsiteY1" fmla="*/ 245269 h 1914525"/>
                      <a:gd name="connsiteX2" fmla="*/ 432911 w 2200275"/>
                      <a:gd name="connsiteY2" fmla="*/ 245269 h 1914525"/>
                      <a:gd name="connsiteX3" fmla="*/ 432911 w 2200275"/>
                      <a:gd name="connsiteY3" fmla="*/ 245269 h 1914525"/>
                      <a:gd name="connsiteX4" fmla="*/ 1959769 w 2200275"/>
                      <a:gd name="connsiteY4" fmla="*/ 245269 h 1914525"/>
                      <a:gd name="connsiteX5" fmla="*/ 1959769 w 2200275"/>
                      <a:gd name="connsiteY5" fmla="*/ 1674019 h 1914525"/>
                      <a:gd name="connsiteX6" fmla="*/ 245269 w 2200275"/>
                      <a:gd name="connsiteY6" fmla="*/ 1674019 h 1914525"/>
                      <a:gd name="connsiteX7" fmla="*/ 245269 w 2200275"/>
                      <a:gd name="connsiteY7" fmla="*/ 350044 h 1914525"/>
                      <a:gd name="connsiteX8" fmla="*/ 7144 w 2200275"/>
                      <a:gd name="connsiteY8" fmla="*/ 350044 h 1914525"/>
                      <a:gd name="connsiteX9" fmla="*/ 7144 w 2200275"/>
                      <a:gd name="connsiteY9" fmla="*/ 1912144 h 1914525"/>
                      <a:gd name="connsiteX10" fmla="*/ 2197894 w 2200275"/>
                      <a:gd name="connsiteY10" fmla="*/ 1912144 h 1914525"/>
                      <a:gd name="connsiteX11" fmla="*/ 2197894 w 2200275"/>
                      <a:gd name="connsiteY11" fmla="*/ 7144 h 191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0275" h="1914525">
                        <a:moveTo>
                          <a:pt x="7144" y="7144"/>
                        </a:moveTo>
                        <a:lnTo>
                          <a:pt x="7144" y="245269"/>
                        </a:lnTo>
                        <a:lnTo>
                          <a:pt x="432911" y="245269"/>
                        </a:lnTo>
                        <a:lnTo>
                          <a:pt x="432911" y="245269"/>
                        </a:lnTo>
                        <a:lnTo>
                          <a:pt x="1959769" y="245269"/>
                        </a:lnTo>
                        <a:lnTo>
                          <a:pt x="1959769" y="1674019"/>
                        </a:lnTo>
                        <a:lnTo>
                          <a:pt x="245269" y="1674019"/>
                        </a:lnTo>
                        <a:lnTo>
                          <a:pt x="245269" y="350044"/>
                        </a:lnTo>
                        <a:lnTo>
                          <a:pt x="7144" y="350044"/>
                        </a:lnTo>
                        <a:lnTo>
                          <a:pt x="7144" y="1912144"/>
                        </a:lnTo>
                        <a:lnTo>
                          <a:pt x="2197894" y="1912144"/>
                        </a:lnTo>
                        <a:lnTo>
                          <a:pt x="2197894" y="7144"/>
                        </a:lnTo>
                        <a:close/>
                      </a:path>
                    </a:pathLst>
                  </a:custGeom>
                  <a:grpFill/>
                  <a:ln w="9525" cap="flat">
                    <a:noFill/>
                    <a:prstDash val="solid"/>
                    <a:miter/>
                  </a:ln>
                </p:spPr>
                <p:txBody>
                  <a:bodyPr rtlCol="0" anchor="ctr"/>
                  <a:lstStyle/>
                  <a:p>
                    <a:pPr defTabSz="995469"/>
                    <a:endParaRPr lang="en-GB" sz="7200" noProof="0">
                      <a:solidFill>
                        <a:srgbClr val="211F26"/>
                      </a:solidFill>
                      <a:latin typeface="Segoe UI Light"/>
                    </a:endParaRPr>
                  </a:p>
                </p:txBody>
              </p:sp>
              <p:sp>
                <p:nvSpPr>
                  <p:cNvPr id="27" name="Vrije vorm: vorm 26">
                    <a:extLst>
                      <a:ext uri="{FF2B5EF4-FFF2-40B4-BE49-F238E27FC236}">
                        <a16:creationId xmlns:a16="http://schemas.microsoft.com/office/drawing/2014/main" id="{01876C32-00ED-2488-1EFD-5682CE35DDB3}"/>
                      </a:ext>
                    </a:extLst>
                  </p:cNvPr>
                  <p:cNvSpPr/>
                  <p:nvPr/>
                </p:nvSpPr>
                <p:spPr>
                  <a:xfrm>
                    <a:off x="9362668" y="1953652"/>
                    <a:ext cx="1438273" cy="885828"/>
                  </a:xfrm>
                  <a:custGeom>
                    <a:avLst/>
                    <a:gdLst>
                      <a:gd name="connsiteX0" fmla="*/ 1070134 w 1438275"/>
                      <a:gd name="connsiteY0" fmla="*/ 7144 h 885825"/>
                      <a:gd name="connsiteX1" fmla="*/ 801529 w 1438275"/>
                      <a:gd name="connsiteY1" fmla="*/ 275749 h 885825"/>
                      <a:gd name="connsiteX2" fmla="*/ 662464 w 1438275"/>
                      <a:gd name="connsiteY2" fmla="*/ 137636 h 885825"/>
                      <a:gd name="connsiteX3" fmla="*/ 7144 w 1438275"/>
                      <a:gd name="connsiteY3" fmla="*/ 784384 h 885825"/>
                      <a:gd name="connsiteX4" fmla="*/ 108109 w 1438275"/>
                      <a:gd name="connsiteY4" fmla="*/ 885349 h 885825"/>
                      <a:gd name="connsiteX5" fmla="*/ 662464 w 1438275"/>
                      <a:gd name="connsiteY5" fmla="*/ 338614 h 885825"/>
                      <a:gd name="connsiteX6" fmla="*/ 928211 w 1438275"/>
                      <a:gd name="connsiteY6" fmla="*/ 605314 h 885825"/>
                      <a:gd name="connsiteX7" fmla="*/ 1029176 w 1438275"/>
                      <a:gd name="connsiteY7" fmla="*/ 503396 h 885825"/>
                      <a:gd name="connsiteX8" fmla="*/ 902494 w 1438275"/>
                      <a:gd name="connsiteY8" fmla="*/ 376714 h 885825"/>
                      <a:gd name="connsiteX9" fmla="*/ 1070134 w 1438275"/>
                      <a:gd name="connsiteY9" fmla="*/ 209074 h 885825"/>
                      <a:gd name="connsiteX10" fmla="*/ 1337786 w 1438275"/>
                      <a:gd name="connsiteY10" fmla="*/ 480536 h 885825"/>
                      <a:gd name="connsiteX11" fmla="*/ 1438751 w 1438275"/>
                      <a:gd name="connsiteY11" fmla="*/ 378619 h 885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38275" h="885825">
                        <a:moveTo>
                          <a:pt x="1070134" y="7144"/>
                        </a:moveTo>
                        <a:lnTo>
                          <a:pt x="801529" y="275749"/>
                        </a:lnTo>
                        <a:lnTo>
                          <a:pt x="662464" y="137636"/>
                        </a:lnTo>
                        <a:lnTo>
                          <a:pt x="7144" y="784384"/>
                        </a:lnTo>
                        <a:lnTo>
                          <a:pt x="108109" y="885349"/>
                        </a:lnTo>
                        <a:lnTo>
                          <a:pt x="662464" y="338614"/>
                        </a:lnTo>
                        <a:lnTo>
                          <a:pt x="928211" y="605314"/>
                        </a:lnTo>
                        <a:lnTo>
                          <a:pt x="1029176" y="503396"/>
                        </a:lnTo>
                        <a:lnTo>
                          <a:pt x="902494" y="376714"/>
                        </a:lnTo>
                        <a:lnTo>
                          <a:pt x="1070134" y="209074"/>
                        </a:lnTo>
                        <a:lnTo>
                          <a:pt x="1337786" y="480536"/>
                        </a:lnTo>
                        <a:lnTo>
                          <a:pt x="1438751" y="378619"/>
                        </a:lnTo>
                        <a:close/>
                      </a:path>
                    </a:pathLst>
                  </a:custGeom>
                  <a:grpFill/>
                  <a:ln w="9525" cap="flat">
                    <a:noFill/>
                    <a:prstDash val="solid"/>
                    <a:miter/>
                  </a:ln>
                </p:spPr>
                <p:txBody>
                  <a:bodyPr rtlCol="0" anchor="ctr"/>
                  <a:lstStyle/>
                  <a:p>
                    <a:pPr defTabSz="995469"/>
                    <a:endParaRPr lang="en-GB" sz="7200" noProof="0">
                      <a:solidFill>
                        <a:srgbClr val="211F26"/>
                      </a:solidFill>
                      <a:latin typeface="Segoe UI Light"/>
                    </a:endParaRPr>
                  </a:p>
                </p:txBody>
              </p:sp>
            </p:grpSp>
          </p:grpSp>
          <p:sp>
            <p:nvSpPr>
              <p:cNvPr id="22" name="Tekstvak 21">
                <a:extLst>
                  <a:ext uri="{FF2B5EF4-FFF2-40B4-BE49-F238E27FC236}">
                    <a16:creationId xmlns:a16="http://schemas.microsoft.com/office/drawing/2014/main" id="{A28FC0F6-9544-ACF1-9ABD-0809B88BE6C7}"/>
                  </a:ext>
                </a:extLst>
              </p:cNvPr>
              <p:cNvSpPr txBox="1"/>
              <p:nvPr userDrawn="1"/>
            </p:nvSpPr>
            <p:spPr>
              <a:xfrm>
                <a:off x="-3563526" y="1617700"/>
                <a:ext cx="354190" cy="113727"/>
              </a:xfrm>
              <a:prstGeom prst="rect">
                <a:avLst/>
              </a:prstGeom>
              <a:noFill/>
            </p:spPr>
            <p:txBody>
              <a:bodyPr wrap="square" lIns="0" tIns="18000" rIns="0" bIns="0" rtlCol="0" anchor="t">
                <a:noAutofit/>
              </a:bodyPr>
              <a:lstStyle/>
              <a:p>
                <a:pPr marL="0" marR="0" lvl="0" indent="0" algn="ctr" defTabSz="914400" rtl="0" eaLnBrk="1" fontAlgn="auto" latinLnBrk="0" hangingPunct="1">
                  <a:lnSpc>
                    <a:spcPct val="90000"/>
                  </a:lnSpc>
                  <a:spcBef>
                    <a:spcPts val="600"/>
                  </a:spcBef>
                  <a:spcAft>
                    <a:spcPts val="600"/>
                  </a:spcAft>
                  <a:buClrTx/>
                  <a:buSzTx/>
                  <a:buFontTx/>
                  <a:buNone/>
                  <a:tabLst/>
                  <a:defRPr/>
                </a:pPr>
                <a:r>
                  <a:rPr kumimoji="0" lang="en-GB" sz="1000" b="0" i="0" u="none" strike="noStrike" kern="0" cap="none" spc="0" normalizeH="0" baseline="0" noProof="0">
                    <a:ln>
                      <a:noFill/>
                    </a:ln>
                    <a:solidFill>
                      <a:srgbClr val="211F26"/>
                    </a:solidFill>
                    <a:effectLst/>
                    <a:uLnTx/>
                    <a:uFillTx/>
                    <a:latin typeface="Calibri" panose="020F0502020204030204" pitchFamily="34" charset="0"/>
                    <a:ea typeface="+mn-ea"/>
                    <a:cs typeface="Calibri" panose="020F0502020204030204" pitchFamily="34" charset="0"/>
                  </a:rPr>
                  <a:t>Images</a:t>
                </a:r>
              </a:p>
            </p:txBody>
          </p:sp>
        </p:grpSp>
      </p:grpSp>
    </p:spTree>
    <p:extLst>
      <p:ext uri="{BB962C8B-B14F-4D97-AF65-F5344CB8AC3E}">
        <p14:creationId xmlns:p14="http://schemas.microsoft.com/office/powerpoint/2010/main" val="2489241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107" name="Tijdelijke aanduiding voor titel 1">
            <a:extLst>
              <a:ext uri="{FF2B5EF4-FFF2-40B4-BE49-F238E27FC236}">
                <a16:creationId xmlns:a16="http://schemas.microsoft.com/office/drawing/2014/main" id="{6487721E-6D8E-22A6-150E-48B5B7398741}"/>
              </a:ext>
            </a:extLst>
          </p:cNvPr>
          <p:cNvSpPr>
            <a:spLocks noGrp="1"/>
          </p:cNvSpPr>
          <p:nvPr>
            <p:ph type="title" hasCustomPrompt="1"/>
          </p:nvPr>
        </p:nvSpPr>
        <p:spPr>
          <a:xfrm>
            <a:off x="0" y="-367937"/>
            <a:ext cx="2086708" cy="342211"/>
          </a:xfrm>
          <a:prstGeom prst="rect">
            <a:avLst/>
          </a:prstGeom>
        </p:spPr>
        <p:txBody>
          <a:bodyPr vert="horz" lIns="0" tIns="0" rIns="0" bIns="0" rtlCol="0" anchor="t">
            <a:noAutofit/>
          </a:bodyPr>
          <a:lstStyle>
            <a:lvl1pPr>
              <a:defRPr sz="1600">
                <a:solidFill>
                  <a:schemeClr val="accent1"/>
                </a:solidFill>
              </a:defRPr>
            </a:lvl1pPr>
          </a:lstStyle>
          <a:p>
            <a:r>
              <a:rPr lang="en-GB" noProof="0"/>
              <a:t>Empty</a:t>
            </a:r>
          </a:p>
        </p:txBody>
      </p:sp>
    </p:spTree>
    <p:extLst>
      <p:ext uri="{BB962C8B-B14F-4D97-AF65-F5344CB8AC3E}">
        <p14:creationId xmlns:p14="http://schemas.microsoft.com/office/powerpoint/2010/main" val="2809007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219B37A3-82F2-45D5-868F-F00F93F6E7B3}"/>
              </a:ext>
            </a:extLst>
          </p:cNvPr>
          <p:cNvSpPr>
            <a:spLocks noGrp="1"/>
          </p:cNvSpPr>
          <p:nvPr userDrawn="1">
            <p:ph type="title"/>
          </p:nvPr>
        </p:nvSpPr>
        <p:spPr>
          <a:xfrm>
            <a:off x="865163" y="722313"/>
            <a:ext cx="10582630" cy="342211"/>
          </a:xfrm>
          <a:prstGeom prst="rect">
            <a:avLst/>
          </a:prstGeom>
        </p:spPr>
        <p:txBody>
          <a:bodyPr vert="horz" lIns="0" tIns="0" rIns="0" bIns="0" rtlCol="0" anchor="t">
            <a:noAutofit/>
          </a:bodyPr>
          <a:lstStyle/>
          <a:p>
            <a:r>
              <a:rPr lang="en-GB" noProof="0"/>
              <a:t>Place the title of the slide here</a:t>
            </a:r>
          </a:p>
        </p:txBody>
      </p:sp>
      <p:sp>
        <p:nvSpPr>
          <p:cNvPr id="3" name="Tijdelijke aanduiding voor tekst 2">
            <a:extLst>
              <a:ext uri="{FF2B5EF4-FFF2-40B4-BE49-F238E27FC236}">
                <a16:creationId xmlns:a16="http://schemas.microsoft.com/office/drawing/2014/main" id="{061B9A90-182E-49A3-8BF5-04F32288137B}"/>
              </a:ext>
            </a:extLst>
          </p:cNvPr>
          <p:cNvSpPr>
            <a:spLocks noGrp="1"/>
          </p:cNvSpPr>
          <p:nvPr userDrawn="1">
            <p:ph type="body" idx="1"/>
          </p:nvPr>
        </p:nvSpPr>
        <p:spPr>
          <a:xfrm>
            <a:off x="720000" y="1592262"/>
            <a:ext cx="10752000" cy="4213945"/>
          </a:xfrm>
          <a:prstGeom prst="rect">
            <a:avLst/>
          </a:prstGeom>
        </p:spPr>
        <p:txBody>
          <a:bodyPr vert="horz" lIns="0" tIns="0" rIns="0" bIns="0" rtlCol="0">
            <a:noAutofit/>
          </a:bodyPr>
          <a:lstStyle/>
          <a:p>
            <a:pPr lvl="0"/>
            <a:r>
              <a:rPr lang="en-GB" noProof="0"/>
              <a:t>Plain text #1</a:t>
            </a:r>
          </a:p>
          <a:p>
            <a:pPr lvl="1"/>
            <a:r>
              <a:rPr lang="en-GB" noProof="0"/>
              <a:t>Plain text #2</a:t>
            </a:r>
          </a:p>
          <a:p>
            <a:pPr lvl="2"/>
            <a:r>
              <a:rPr lang="en-GB" noProof="0"/>
              <a:t>Heading #1</a:t>
            </a:r>
          </a:p>
          <a:p>
            <a:pPr lvl="3"/>
            <a:r>
              <a:rPr lang="en-GB" noProof="0"/>
              <a:t>Heading #2</a:t>
            </a:r>
          </a:p>
          <a:p>
            <a:pPr lvl="4"/>
            <a:r>
              <a:rPr lang="en-GB" noProof="0"/>
              <a:t>Heading #3</a:t>
            </a:r>
          </a:p>
          <a:p>
            <a:pPr lvl="5"/>
            <a:r>
              <a:rPr lang="en-GB" noProof="0"/>
              <a:t>Heading #4</a:t>
            </a:r>
          </a:p>
          <a:p>
            <a:pPr lvl="6"/>
            <a:r>
              <a:rPr lang="en-GB" noProof="0"/>
              <a:t>Source</a:t>
            </a:r>
          </a:p>
          <a:p>
            <a:pPr lvl="7"/>
            <a:r>
              <a:rPr lang="en-GB" noProof="0"/>
              <a:t>Plain text #1</a:t>
            </a:r>
          </a:p>
          <a:p>
            <a:pPr marL="0" marR="0" lvl="8" indent="0" algn="l" defTabSz="914400" rtl="0" eaLnBrk="1" fontAlgn="auto" latinLnBrk="0" hangingPunct="1">
              <a:lnSpc>
                <a:spcPct val="90000"/>
              </a:lnSpc>
              <a:spcBef>
                <a:spcPts val="600"/>
              </a:spcBef>
              <a:spcAft>
                <a:spcPts val="600"/>
              </a:spcAft>
              <a:buClr>
                <a:schemeClr val="tx2"/>
              </a:buClr>
              <a:buSzTx/>
              <a:buFontTx/>
              <a:buNone/>
              <a:tabLst/>
              <a:defRPr/>
            </a:pPr>
            <a:r>
              <a:rPr lang="en-GB" noProof="0"/>
              <a:t>Plain text #2</a:t>
            </a:r>
          </a:p>
        </p:txBody>
      </p:sp>
      <p:sp>
        <p:nvSpPr>
          <p:cNvPr id="5" name="Tijdelijke aanduiding voor voettekst 4">
            <a:extLst>
              <a:ext uri="{FF2B5EF4-FFF2-40B4-BE49-F238E27FC236}">
                <a16:creationId xmlns:a16="http://schemas.microsoft.com/office/drawing/2014/main" id="{293B2B64-2362-45C8-9E78-5ECAAAF3478D}"/>
              </a:ext>
            </a:extLst>
          </p:cNvPr>
          <p:cNvSpPr>
            <a:spLocks noGrp="1"/>
          </p:cNvSpPr>
          <p:nvPr userDrawn="1">
            <p:ph type="ftr" sz="quarter" idx="3"/>
          </p:nvPr>
        </p:nvSpPr>
        <p:spPr>
          <a:xfrm>
            <a:off x="2266793" y="7267316"/>
            <a:ext cx="4114800" cy="151790"/>
          </a:xfrm>
          <a:prstGeom prst="rect">
            <a:avLst/>
          </a:prstGeom>
        </p:spPr>
        <p:txBody>
          <a:bodyPr vert="horz" lIns="0" tIns="0" rIns="0" bIns="0" rtlCol="0" anchor="ctr">
            <a:noAutofit/>
          </a:bodyPr>
          <a:lstStyle>
            <a:lvl1pPr algn="l">
              <a:defRPr sz="1000">
                <a:solidFill>
                  <a:schemeClr val="tx1"/>
                </a:solidFill>
              </a:defRPr>
            </a:lvl1pPr>
          </a:lstStyle>
          <a:p>
            <a:r>
              <a:rPr lang="en-GB"/>
              <a:t>|  Published under cc-by licence</a:t>
            </a:r>
          </a:p>
        </p:txBody>
      </p:sp>
      <p:sp>
        <p:nvSpPr>
          <p:cNvPr id="6" name="Tijdelijke aanduiding voor dianummer 5">
            <a:extLst>
              <a:ext uri="{FF2B5EF4-FFF2-40B4-BE49-F238E27FC236}">
                <a16:creationId xmlns:a16="http://schemas.microsoft.com/office/drawing/2014/main" id="{5549FE6F-67CB-4243-BE03-A9A3C4007850}"/>
              </a:ext>
            </a:extLst>
          </p:cNvPr>
          <p:cNvSpPr>
            <a:spLocks noGrp="1"/>
          </p:cNvSpPr>
          <p:nvPr userDrawn="1">
            <p:ph type="sldNum" sz="quarter" idx="4"/>
          </p:nvPr>
        </p:nvSpPr>
        <p:spPr>
          <a:xfrm>
            <a:off x="11175566" y="7255814"/>
            <a:ext cx="284597" cy="151790"/>
          </a:xfrm>
          <a:prstGeom prst="rect">
            <a:avLst/>
          </a:prstGeom>
        </p:spPr>
        <p:txBody>
          <a:bodyPr vert="horz" lIns="0" tIns="0" rIns="0" bIns="0" rtlCol="0" anchor="ctr">
            <a:noAutofit/>
          </a:bodyPr>
          <a:lstStyle>
            <a:lvl1pPr algn="r">
              <a:defRPr sz="1000" b="1">
                <a:solidFill>
                  <a:schemeClr val="tx1"/>
                </a:solidFill>
                <a:latin typeface="+mj-lt"/>
              </a:defRPr>
            </a:lvl1pPr>
          </a:lstStyle>
          <a:p>
            <a:fld id="{D7B5DC5B-6873-43DB-ADC7-B15ACCE0DFDB}" type="slidenum">
              <a:rPr lang="en-GB" smtClean="0"/>
              <a:pPr/>
              <a:t>‹#›</a:t>
            </a:fld>
            <a:endParaRPr lang="en-GB"/>
          </a:p>
        </p:txBody>
      </p:sp>
      <p:grpSp>
        <p:nvGrpSpPr>
          <p:cNvPr id="15" name="GRID" hidden="1">
            <a:extLst>
              <a:ext uri="{FF2B5EF4-FFF2-40B4-BE49-F238E27FC236}">
                <a16:creationId xmlns:a16="http://schemas.microsoft.com/office/drawing/2014/main" id="{4129D105-9E64-446B-9706-45C80CEFF79A}"/>
              </a:ext>
            </a:extLst>
          </p:cNvPr>
          <p:cNvGrpSpPr/>
          <p:nvPr userDrawn="1"/>
        </p:nvGrpSpPr>
        <p:grpSpPr>
          <a:xfrm>
            <a:off x="0" y="0"/>
            <a:ext cx="12192000" cy="6858000"/>
            <a:chOff x="0" y="0"/>
            <a:chExt cx="12192000" cy="6858000"/>
          </a:xfrm>
          <a:solidFill>
            <a:schemeClr val="tx1">
              <a:alpha val="20000"/>
            </a:schemeClr>
          </a:solidFill>
        </p:grpSpPr>
        <p:sp>
          <p:nvSpPr>
            <p:cNvPr id="8" name="Rechthoek 7">
              <a:extLst>
                <a:ext uri="{FF2B5EF4-FFF2-40B4-BE49-F238E27FC236}">
                  <a16:creationId xmlns:a16="http://schemas.microsoft.com/office/drawing/2014/main" id="{7D9988B5-FF41-44BF-9EBA-8ED0383D0B4A}"/>
                </a:ext>
              </a:extLst>
            </p:cNvPr>
            <p:cNvSpPr/>
            <p:nvPr userDrawn="1"/>
          </p:nvSpPr>
          <p:spPr>
            <a:xfrm>
              <a:off x="0" y="0"/>
              <a:ext cx="12192000" cy="72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12" name="Rechthoek 11">
              <a:extLst>
                <a:ext uri="{FF2B5EF4-FFF2-40B4-BE49-F238E27FC236}">
                  <a16:creationId xmlns:a16="http://schemas.microsoft.com/office/drawing/2014/main" id="{223B51F0-7066-4BAC-B391-CBE4243866E1}"/>
                </a:ext>
              </a:extLst>
            </p:cNvPr>
            <p:cNvSpPr/>
            <p:nvPr userDrawn="1"/>
          </p:nvSpPr>
          <p:spPr>
            <a:xfrm>
              <a:off x="0" y="0"/>
              <a:ext cx="720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13" name="Rechthoek 12">
              <a:extLst>
                <a:ext uri="{FF2B5EF4-FFF2-40B4-BE49-F238E27FC236}">
                  <a16:creationId xmlns:a16="http://schemas.microsoft.com/office/drawing/2014/main" id="{986314BC-5B6A-423E-A18F-BE67EEBFD0AA}"/>
                </a:ext>
              </a:extLst>
            </p:cNvPr>
            <p:cNvSpPr/>
            <p:nvPr userDrawn="1"/>
          </p:nvSpPr>
          <p:spPr>
            <a:xfrm>
              <a:off x="11472000" y="0"/>
              <a:ext cx="72000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16" name="Rechthoek 15">
              <a:extLst>
                <a:ext uri="{FF2B5EF4-FFF2-40B4-BE49-F238E27FC236}">
                  <a16:creationId xmlns:a16="http://schemas.microsoft.com/office/drawing/2014/main" id="{459F3FC6-346A-4720-8A58-EF51F3E955F9}"/>
                </a:ext>
              </a:extLst>
            </p:cNvPr>
            <p:cNvSpPr/>
            <p:nvPr userDrawn="1"/>
          </p:nvSpPr>
          <p:spPr>
            <a:xfrm>
              <a:off x="0" y="1064525"/>
              <a:ext cx="12192000" cy="54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17" name="Rechthoek 16">
              <a:extLst>
                <a:ext uri="{FF2B5EF4-FFF2-40B4-BE49-F238E27FC236}">
                  <a16:creationId xmlns:a16="http://schemas.microsoft.com/office/drawing/2014/main" id="{3D4E2D73-574C-4613-A3A4-5612A2E130A4}"/>
                </a:ext>
              </a:extLst>
            </p:cNvPr>
            <p:cNvSpPr/>
            <p:nvPr userDrawn="1"/>
          </p:nvSpPr>
          <p:spPr>
            <a:xfrm>
              <a:off x="0" y="6498000"/>
              <a:ext cx="12192000" cy="36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sp>
          <p:nvSpPr>
            <p:cNvPr id="18" name="Rechthoek 17">
              <a:extLst>
                <a:ext uri="{FF2B5EF4-FFF2-40B4-BE49-F238E27FC236}">
                  <a16:creationId xmlns:a16="http://schemas.microsoft.com/office/drawing/2014/main" id="{52775937-D9EA-4974-9459-412AF5D1CBD4}"/>
                </a:ext>
              </a:extLst>
            </p:cNvPr>
            <p:cNvSpPr/>
            <p:nvPr userDrawn="1"/>
          </p:nvSpPr>
          <p:spPr>
            <a:xfrm>
              <a:off x="0" y="5806208"/>
              <a:ext cx="12192000" cy="54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a:p>
          </p:txBody>
        </p:sp>
      </p:grpSp>
      <p:sp>
        <p:nvSpPr>
          <p:cNvPr id="20" name="Tekstvak 19">
            <a:extLst>
              <a:ext uri="{FF2B5EF4-FFF2-40B4-BE49-F238E27FC236}">
                <a16:creationId xmlns:a16="http://schemas.microsoft.com/office/drawing/2014/main" id="{88A106C3-3B5C-4817-A9B9-E1AA65368768}"/>
              </a:ext>
            </a:extLst>
          </p:cNvPr>
          <p:cNvSpPr txBox="1"/>
          <p:nvPr userDrawn="1"/>
        </p:nvSpPr>
        <p:spPr>
          <a:xfrm>
            <a:off x="-12032" y="-542026"/>
            <a:ext cx="2129051" cy="150127"/>
          </a:xfrm>
          <a:prstGeom prst="rect">
            <a:avLst/>
          </a:prstGeom>
          <a:noFill/>
        </p:spPr>
        <p:txBody>
          <a:bodyPr wrap="square" lIns="0" tIns="0" rIns="0" bIns="0" rtlCol="0">
            <a:noAutofit/>
          </a:bodyPr>
          <a:lstStyle/>
          <a:p>
            <a:r>
              <a:rPr lang="en-GB" sz="1000" b="0" cap="all" baseline="0" noProof="0">
                <a:latin typeface="+mj-lt"/>
              </a:rPr>
              <a:t>Name of the layout</a:t>
            </a:r>
          </a:p>
        </p:txBody>
      </p:sp>
      <p:sp>
        <p:nvSpPr>
          <p:cNvPr id="4" name="Tijdelijke aanduiding voor datum 3">
            <a:extLst>
              <a:ext uri="{FF2B5EF4-FFF2-40B4-BE49-F238E27FC236}">
                <a16:creationId xmlns:a16="http://schemas.microsoft.com/office/drawing/2014/main" id="{4E8839A4-EDB3-CD18-65F6-1247F05B03F7}"/>
              </a:ext>
            </a:extLst>
          </p:cNvPr>
          <p:cNvSpPr>
            <a:spLocks noGrp="1"/>
          </p:cNvSpPr>
          <p:nvPr>
            <p:ph type="dt" sz="half" idx="2"/>
          </p:nvPr>
        </p:nvSpPr>
        <p:spPr>
          <a:xfrm>
            <a:off x="720000" y="7267317"/>
            <a:ext cx="1451700" cy="151789"/>
          </a:xfrm>
          <a:prstGeom prst="rect">
            <a:avLst/>
          </a:prstGeom>
        </p:spPr>
        <p:txBody>
          <a:bodyPr vert="horz" lIns="0" tIns="0" rIns="0" bIns="0" rtlCol="0" anchor="ctr"/>
          <a:lstStyle>
            <a:lvl1pPr algn="l">
              <a:defRPr sz="1000">
                <a:solidFill>
                  <a:schemeClr val="tx2"/>
                </a:solidFill>
              </a:defRPr>
            </a:lvl1pPr>
          </a:lstStyle>
          <a:p>
            <a:fld id="{35A72ECF-8B84-41B2-B55D-F6FF3126552C}" type="datetime3">
              <a:rPr lang="en-GB" smtClean="0"/>
              <a:t>20 September, 2024</a:t>
            </a:fld>
            <a:endParaRPr lang="en-GB"/>
          </a:p>
        </p:txBody>
      </p:sp>
    </p:spTree>
    <p:extLst>
      <p:ext uri="{BB962C8B-B14F-4D97-AF65-F5344CB8AC3E}">
        <p14:creationId xmlns:p14="http://schemas.microsoft.com/office/powerpoint/2010/main" val="2777131786"/>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0" r:id="rId3"/>
    <p:sldLayoutId id="2147483736" r:id="rId4"/>
    <p:sldLayoutId id="2147483737" r:id="rId5"/>
    <p:sldLayoutId id="2147483715" r:id="rId6"/>
    <p:sldLayoutId id="2147483741" r:id="rId7"/>
    <p:sldLayoutId id="2147483708" r:id="rId8"/>
    <p:sldLayoutId id="2147483728" r:id="rId9"/>
    <p:sldLayoutId id="2147483746" r:id="rId10"/>
    <p:sldLayoutId id="2147483751" r:id="rId11"/>
    <p:sldLayoutId id="2147483757" r:id="rId12"/>
    <p:sldLayoutId id="2147483765" r:id="rId13"/>
    <p:sldLayoutId id="2147483766" r:id="rId14"/>
    <p:sldLayoutId id="2147483767" r:id="rId15"/>
    <p:sldLayoutId id="2147483768" r:id="rId16"/>
    <p:sldLayoutId id="2147483769" r:id="rId17"/>
    <p:sldLayoutId id="2147483770" r:id="rId18"/>
    <p:sldLayoutId id="2147483771" r:id="rId19"/>
    <p:sldLayoutId id="2147483772" r:id="rId20"/>
    <p:sldLayoutId id="2147483773" r:id="rId21"/>
    <p:sldLayoutId id="2147483774" r:id="rId22"/>
    <p:sldLayoutId id="2147483775" r:id="rId23"/>
  </p:sldLayoutIdLst>
  <p:hf sldNum="0" hdr="0"/>
  <p:txStyles>
    <p:titleStyle>
      <a:lvl1pPr algn="l" defTabSz="914400" rtl="0" eaLnBrk="1" latinLnBrk="0" hangingPunct="1">
        <a:lnSpc>
          <a:spcPct val="90000"/>
        </a:lnSpc>
        <a:spcBef>
          <a:spcPct val="0"/>
        </a:spcBef>
        <a:buNone/>
        <a:defRPr sz="3400" b="1" kern="1200">
          <a:solidFill>
            <a:schemeClr val="tx1"/>
          </a:solidFill>
          <a:latin typeface="+mj-lt"/>
          <a:ea typeface="+mj-ea"/>
          <a:cs typeface="+mj-cs"/>
        </a:defRPr>
      </a:lvl1pPr>
    </p:titleStyle>
    <p:bodyStyle>
      <a:lvl1pPr marL="0" indent="0" algn="l" defTabSz="914400" rtl="0" eaLnBrk="1" latinLnBrk="0" hangingPunct="1">
        <a:lnSpc>
          <a:spcPct val="90000"/>
        </a:lnSpc>
        <a:spcBef>
          <a:spcPts val="600"/>
        </a:spcBef>
        <a:spcAft>
          <a:spcPts val="600"/>
        </a:spcAft>
        <a:buClr>
          <a:schemeClr val="accent4"/>
        </a:buClr>
        <a:buSzPct val="100000"/>
        <a:buFontTx/>
        <a:buNone/>
        <a:defRPr sz="1800" kern="1200">
          <a:solidFill>
            <a:schemeClr val="tx1"/>
          </a:solidFill>
          <a:latin typeface="+mn-lt"/>
          <a:ea typeface="+mn-ea"/>
          <a:cs typeface="+mn-cs"/>
        </a:defRPr>
      </a:lvl1pPr>
      <a:lvl2pPr marL="0" indent="0" algn="l" defTabSz="914400" rtl="0" eaLnBrk="1" latinLnBrk="0" hangingPunct="1">
        <a:lnSpc>
          <a:spcPct val="90000"/>
        </a:lnSpc>
        <a:spcBef>
          <a:spcPts val="600"/>
        </a:spcBef>
        <a:spcAft>
          <a:spcPts val="600"/>
        </a:spcAft>
        <a:buClr>
          <a:schemeClr val="tx2"/>
        </a:buClr>
        <a:buFont typeface="Wingdings" panose="05000000000000000000" pitchFamily="2" charset="2"/>
        <a:buNone/>
        <a:tabLst/>
        <a:defRPr sz="1600" kern="1200">
          <a:solidFill>
            <a:schemeClr val="tx1"/>
          </a:solidFill>
          <a:latin typeface="+mn-lt"/>
          <a:ea typeface="+mn-ea"/>
          <a:cs typeface="+mn-cs"/>
        </a:defRPr>
      </a:lvl2pPr>
      <a:lvl3pPr marL="0" indent="0" algn="l" defTabSz="914400" rtl="0" eaLnBrk="1" latinLnBrk="0" hangingPunct="1">
        <a:lnSpc>
          <a:spcPct val="90000"/>
        </a:lnSpc>
        <a:spcBef>
          <a:spcPts val="600"/>
        </a:spcBef>
        <a:spcAft>
          <a:spcPts val="600"/>
        </a:spcAft>
        <a:buClr>
          <a:schemeClr val="tx2"/>
        </a:buClr>
        <a:buFontTx/>
        <a:buNone/>
        <a:defRPr sz="2000" b="1" kern="1200">
          <a:solidFill>
            <a:schemeClr val="tx2"/>
          </a:solidFill>
          <a:latin typeface="+mj-lt"/>
          <a:ea typeface="+mn-ea"/>
          <a:cs typeface="+mn-cs"/>
        </a:defRPr>
      </a:lvl3pPr>
      <a:lvl4pPr marL="0" indent="0" algn="l" defTabSz="914400" rtl="0" eaLnBrk="1" latinLnBrk="0" hangingPunct="1">
        <a:lnSpc>
          <a:spcPct val="90000"/>
        </a:lnSpc>
        <a:spcBef>
          <a:spcPts val="600"/>
        </a:spcBef>
        <a:spcAft>
          <a:spcPts val="600"/>
        </a:spcAft>
        <a:buFont typeface="Arial" panose="020B0604020202020204" pitchFamily="34" charset="0"/>
        <a:buNone/>
        <a:defRPr sz="2000" b="1" kern="1200">
          <a:solidFill>
            <a:schemeClr val="accent1"/>
          </a:solidFill>
          <a:latin typeface="+mj-lt"/>
          <a:ea typeface="+mn-ea"/>
          <a:cs typeface="+mn-cs"/>
        </a:defRPr>
      </a:lvl4pPr>
      <a:lvl5pPr marL="0" indent="0" algn="l" defTabSz="914400" rtl="0" eaLnBrk="1" latinLnBrk="0" hangingPunct="1">
        <a:lnSpc>
          <a:spcPct val="90000"/>
        </a:lnSpc>
        <a:spcBef>
          <a:spcPts val="600"/>
        </a:spcBef>
        <a:spcAft>
          <a:spcPts val="600"/>
        </a:spcAft>
        <a:buFont typeface="Arial" panose="020B0604020202020204" pitchFamily="34" charset="0"/>
        <a:buNone/>
        <a:defRPr sz="2000" b="1" kern="1200">
          <a:solidFill>
            <a:schemeClr val="accent3"/>
          </a:solidFill>
          <a:latin typeface="+mj-lt"/>
          <a:ea typeface="+mn-ea"/>
          <a:cs typeface="+mn-cs"/>
        </a:defRPr>
      </a:lvl5pPr>
      <a:lvl6pPr marL="0" indent="0" algn="l" defTabSz="914400" rtl="0" eaLnBrk="1" latinLnBrk="0" hangingPunct="1">
        <a:lnSpc>
          <a:spcPct val="90000"/>
        </a:lnSpc>
        <a:spcBef>
          <a:spcPts val="600"/>
        </a:spcBef>
        <a:spcAft>
          <a:spcPts val="600"/>
        </a:spcAft>
        <a:buClr>
          <a:schemeClr val="accent1"/>
        </a:buClr>
        <a:buFont typeface="Arial" panose="020B0604020202020204" pitchFamily="34" charset="0"/>
        <a:buNone/>
        <a:defRPr sz="2000" b="1" i="0" kern="1200" cap="none" baseline="0">
          <a:solidFill>
            <a:schemeClr val="accent4"/>
          </a:solidFill>
          <a:latin typeface="+mj-lt"/>
          <a:ea typeface="+mn-ea"/>
          <a:cs typeface="+mn-cs"/>
        </a:defRPr>
      </a:lvl6pPr>
      <a:lvl7pPr marL="0" indent="0" algn="l" defTabSz="914400" rtl="0" eaLnBrk="1" latinLnBrk="0" hangingPunct="1">
        <a:lnSpc>
          <a:spcPct val="90000"/>
        </a:lnSpc>
        <a:spcBef>
          <a:spcPts val="600"/>
        </a:spcBef>
        <a:spcAft>
          <a:spcPts val="600"/>
        </a:spcAft>
        <a:buClr>
          <a:schemeClr val="tx2"/>
        </a:buClr>
        <a:buFontTx/>
        <a:buNone/>
        <a:tabLst/>
        <a:defRPr sz="1400" b="0" kern="1200">
          <a:solidFill>
            <a:schemeClr val="tx1"/>
          </a:solidFill>
          <a:latin typeface="+mn-lt"/>
          <a:ea typeface="+mn-ea"/>
          <a:cs typeface="+mn-cs"/>
        </a:defRPr>
      </a:lvl7pPr>
      <a:lvl8pPr marL="0" indent="0" algn="l" defTabSz="914400" rtl="0" eaLnBrk="1" latinLnBrk="0" hangingPunct="1">
        <a:lnSpc>
          <a:spcPct val="90000"/>
        </a:lnSpc>
        <a:spcBef>
          <a:spcPts val="600"/>
        </a:spcBef>
        <a:spcAft>
          <a:spcPts val="600"/>
        </a:spcAft>
        <a:buClr>
          <a:schemeClr val="tx2"/>
        </a:buClr>
        <a:buFontTx/>
        <a:buNone/>
        <a:defRPr sz="1800" b="0" kern="1200">
          <a:solidFill>
            <a:schemeClr val="tx1"/>
          </a:solidFill>
          <a:latin typeface="+mn-lt"/>
          <a:ea typeface="+mn-ea"/>
          <a:cs typeface="+mn-cs"/>
        </a:defRPr>
      </a:lvl8pPr>
      <a:lvl9pPr marL="0" indent="0" algn="l" defTabSz="914400" rtl="0" eaLnBrk="1" latinLnBrk="0" hangingPunct="1">
        <a:lnSpc>
          <a:spcPct val="90000"/>
        </a:lnSpc>
        <a:spcBef>
          <a:spcPts val="600"/>
        </a:spcBef>
        <a:spcAft>
          <a:spcPts val="600"/>
        </a:spcAft>
        <a:buClr>
          <a:schemeClr val="tx2"/>
        </a:buClr>
        <a:buFontTx/>
        <a:buNone/>
        <a:tabLst/>
        <a:defRPr sz="1600" i="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03" userDrawn="1">
          <p15:clr>
            <a:srgbClr val="F26B43"/>
          </p15:clr>
        </p15:guide>
        <p15:guide id="2" pos="450" userDrawn="1">
          <p15:clr>
            <a:srgbClr val="F26B43"/>
          </p15:clr>
        </p15:guide>
        <p15:guide id="3" orient="horz" pos="3657" userDrawn="1">
          <p15:clr>
            <a:srgbClr val="F26B43"/>
          </p15:clr>
        </p15:guide>
        <p15:guide id="4" orient="horz" pos="3997" userDrawn="1">
          <p15:clr>
            <a:srgbClr val="A4A3A4"/>
          </p15:clr>
        </p15:guide>
        <p15:guide id="5" orient="horz" pos="4092" userDrawn="1">
          <p15:clr>
            <a:srgbClr val="A4A3A4"/>
          </p15:clr>
        </p15:guide>
        <p15:guide id="6" pos="7219" userDrawn="1">
          <p15:clr>
            <a:srgbClr val="F26B43"/>
          </p15:clr>
        </p15:guide>
        <p15:guide id="7" orient="horz" pos="669" userDrawn="1">
          <p15:clr>
            <a:srgbClr val="A4A3A4"/>
          </p15:clr>
        </p15:guide>
        <p15:guide id="8" orient="horz" pos="455" userDrawn="1">
          <p15:clr>
            <a:srgbClr val="A4A3A4"/>
          </p15:clr>
        </p15:guide>
        <p15:guide id="9" orient="horz" pos="2160" userDrawn="1">
          <p15:clr>
            <a:srgbClr val="F26B43"/>
          </p15:clr>
        </p15:guide>
        <p15:guide id="10" orient="horz" pos="142" userDrawn="1">
          <p15:clr>
            <a:srgbClr val="5ACBF0"/>
          </p15:clr>
        </p15:guide>
        <p15:guide id="11" orient="horz" pos="4178" userDrawn="1">
          <p15:clr>
            <a:srgbClr val="5ACBF0"/>
          </p15:clr>
        </p15:guide>
        <p15:guide id="12" pos="3840" userDrawn="1">
          <p15:clr>
            <a:srgbClr val="F26B43"/>
          </p15:clr>
        </p15:guide>
        <p15:guide id="13" pos="121" userDrawn="1">
          <p15:clr>
            <a:srgbClr val="5ACBF0"/>
          </p15:clr>
        </p15:guide>
        <p15:guide id="14" pos="7559" userDrawn="1">
          <p15:clr>
            <a:srgbClr val="5ACBF0"/>
          </p15:clr>
        </p15:guide>
        <p15:guide id="15" orient="horz" userDrawn="1">
          <p15:clr>
            <a:srgbClr val="FDE53C"/>
          </p15:clr>
        </p15:guide>
        <p15:guide id="16" pos="7680" userDrawn="1">
          <p15:clr>
            <a:srgbClr val="FDE53C"/>
          </p15:clr>
        </p15:guide>
        <p15:guide id="17" userDrawn="1">
          <p15:clr>
            <a:srgbClr val="FDE53C"/>
          </p15:clr>
        </p15:guide>
        <p15:guide id="18" orient="horz" pos="4320" userDrawn="1">
          <p15:clr>
            <a:srgbClr val="FDE53C"/>
          </p15:clr>
        </p15:guide>
        <p15:guide id="19" pos="4021" userDrawn="1">
          <p15:clr>
            <a:srgbClr val="F26B43"/>
          </p15:clr>
        </p15:guide>
        <p15:guide id="20" pos="36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www.edu.nl/bng6n"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hyperlink" Target="http://www.menti.com/"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jdelijke aanduiding voor tekst 18">
            <a:extLst>
              <a:ext uri="{FF2B5EF4-FFF2-40B4-BE49-F238E27FC236}">
                <a16:creationId xmlns:a16="http://schemas.microsoft.com/office/drawing/2014/main" id="{D2E36678-263F-D715-D2F3-D51288BFF285}"/>
              </a:ext>
            </a:extLst>
          </p:cNvPr>
          <p:cNvSpPr>
            <a:spLocks noGrp="1"/>
          </p:cNvSpPr>
          <p:nvPr>
            <p:ph type="body" sz="quarter" idx="18"/>
          </p:nvPr>
        </p:nvSpPr>
        <p:spPr>
          <a:xfrm>
            <a:off x="9826371" y="402087"/>
            <a:ext cx="1594247" cy="812512"/>
          </a:xfrm>
        </p:spPr>
        <p:txBody>
          <a:bodyPr/>
          <a:lstStyle/>
          <a:p>
            <a:r>
              <a:rPr lang="en-GB"/>
              <a:t>   </a:t>
            </a:r>
          </a:p>
        </p:txBody>
      </p:sp>
      <p:sp>
        <p:nvSpPr>
          <p:cNvPr id="6" name="Titel 5">
            <a:extLst>
              <a:ext uri="{FF2B5EF4-FFF2-40B4-BE49-F238E27FC236}">
                <a16:creationId xmlns:a16="http://schemas.microsoft.com/office/drawing/2014/main" id="{A760C625-851A-60E4-9340-4E7A2BCE4189}"/>
              </a:ext>
            </a:extLst>
          </p:cNvPr>
          <p:cNvSpPr>
            <a:spLocks noGrp="1"/>
          </p:cNvSpPr>
          <p:nvPr>
            <p:ph type="ctrTitle"/>
          </p:nvPr>
        </p:nvSpPr>
        <p:spPr/>
        <p:txBody>
          <a:bodyPr/>
          <a:lstStyle/>
          <a:p>
            <a:r>
              <a:rPr lang="en-GB"/>
              <a:t>Title slide</a:t>
            </a:r>
          </a:p>
        </p:txBody>
      </p:sp>
      <p:sp>
        <p:nvSpPr>
          <p:cNvPr id="10" name="Tijdelijke aanduiding voor tekst 9">
            <a:extLst>
              <a:ext uri="{FF2B5EF4-FFF2-40B4-BE49-F238E27FC236}">
                <a16:creationId xmlns:a16="http://schemas.microsoft.com/office/drawing/2014/main" id="{029CAE5D-D444-2CDD-4F79-D70F1D433716}"/>
              </a:ext>
            </a:extLst>
          </p:cNvPr>
          <p:cNvSpPr>
            <a:spLocks noGrp="1"/>
          </p:cNvSpPr>
          <p:nvPr>
            <p:ph type="body" sz="quarter" idx="19"/>
          </p:nvPr>
        </p:nvSpPr>
        <p:spPr>
          <a:xfrm>
            <a:off x="362447" y="-25726"/>
            <a:ext cx="7129218" cy="2123168"/>
          </a:xfrm>
        </p:spPr>
        <p:txBody>
          <a:bodyPr/>
          <a:lstStyle/>
          <a:p>
            <a:r>
              <a:rPr lang="en-GB" dirty="0" err="1">
                <a:solidFill>
                  <a:schemeClr val="tx1"/>
                </a:solidFill>
              </a:rPr>
              <a:t>Visietool</a:t>
            </a:r>
            <a:r>
              <a:rPr lang="en-GB" dirty="0">
                <a:solidFill>
                  <a:schemeClr val="tx1"/>
                </a:solidFill>
              </a:rPr>
              <a:t> (</a:t>
            </a:r>
            <a:r>
              <a:rPr lang="en-GB" dirty="0" err="1">
                <a:solidFill>
                  <a:schemeClr val="tx1"/>
                </a:solidFill>
              </a:rPr>
              <a:t>digitaal</a:t>
            </a:r>
            <a:r>
              <a:rPr lang="en-GB" dirty="0">
                <a:solidFill>
                  <a:schemeClr val="tx1"/>
                </a:solidFill>
              </a:rPr>
              <a:t>) toetsen</a:t>
            </a:r>
            <a:endParaRPr lang="en-US" dirty="0">
              <a:solidFill>
                <a:schemeClr val="tx1"/>
              </a:solidFill>
            </a:endParaRPr>
          </a:p>
        </p:txBody>
      </p:sp>
      <p:sp>
        <p:nvSpPr>
          <p:cNvPr id="13" name="Ondertitel 12">
            <a:extLst>
              <a:ext uri="{FF2B5EF4-FFF2-40B4-BE49-F238E27FC236}">
                <a16:creationId xmlns:a16="http://schemas.microsoft.com/office/drawing/2014/main" id="{9A797D02-7552-5C1B-E070-AD307166093D}"/>
              </a:ext>
            </a:extLst>
          </p:cNvPr>
          <p:cNvSpPr>
            <a:spLocks noGrp="1"/>
          </p:cNvSpPr>
          <p:nvPr>
            <p:ph type="subTitle" idx="1"/>
          </p:nvPr>
        </p:nvSpPr>
        <p:spPr>
          <a:xfrm>
            <a:off x="362447" y="2439653"/>
            <a:ext cx="5136349" cy="395785"/>
          </a:xfrm>
        </p:spPr>
        <p:txBody>
          <a:bodyPr/>
          <a:lstStyle/>
          <a:p>
            <a:r>
              <a:rPr lang="nl-NL" dirty="0">
                <a:solidFill>
                  <a:schemeClr val="accent1"/>
                </a:solidFill>
              </a:rPr>
              <a:t>Werkgroep Digitaal Toetsen</a:t>
            </a:r>
          </a:p>
        </p:txBody>
      </p:sp>
      <p:pic>
        <p:nvPicPr>
          <p:cNvPr id="3" name="Afbeelding 2">
            <a:extLst>
              <a:ext uri="{FF2B5EF4-FFF2-40B4-BE49-F238E27FC236}">
                <a16:creationId xmlns:a16="http://schemas.microsoft.com/office/drawing/2014/main" id="{A119F6A8-F588-EF5F-8C98-1CAD60A03A81}"/>
              </a:ext>
            </a:extLst>
          </p:cNvPr>
          <p:cNvPicPr>
            <a:picLocks noChangeAspect="1"/>
          </p:cNvPicPr>
          <p:nvPr/>
        </p:nvPicPr>
        <p:blipFill>
          <a:blip r:embed="rId3"/>
          <a:stretch>
            <a:fillRect/>
          </a:stretch>
        </p:blipFill>
        <p:spPr>
          <a:xfrm>
            <a:off x="218588" y="3429000"/>
            <a:ext cx="6106377" cy="3057952"/>
          </a:xfrm>
          <a:prstGeom prst="rect">
            <a:avLst/>
          </a:prstGeom>
        </p:spPr>
      </p:pic>
    </p:spTree>
    <p:extLst>
      <p:ext uri="{BB962C8B-B14F-4D97-AF65-F5344CB8AC3E}">
        <p14:creationId xmlns:p14="http://schemas.microsoft.com/office/powerpoint/2010/main" val="3024223432"/>
      </p:ext>
    </p:extLst>
  </p:cSld>
  <p:clrMapOvr>
    <a:masterClrMapping/>
  </p:clrMapOvr>
  <mc:AlternateContent xmlns:mc="http://schemas.openxmlformats.org/markup-compatibility/2006" xmlns:p14="http://schemas.microsoft.com/office/powerpoint/2010/main">
    <mc:Choice Requires="p14">
      <p:transition spd="med" p14:dur="700" advTm="27977">
        <p:fade/>
      </p:transition>
    </mc:Choice>
    <mc:Fallback xmlns="">
      <p:transition spd="med" advTm="27977">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56EAE63-F906-53C5-FCD3-4760AA084664}"/>
              </a:ext>
            </a:extLst>
          </p:cNvPr>
          <p:cNvSpPr>
            <a:spLocks noGrp="1"/>
          </p:cNvSpPr>
          <p:nvPr>
            <p:ph type="body" sz="quarter" idx="19"/>
          </p:nvPr>
        </p:nvSpPr>
        <p:spPr/>
        <p:txBody>
          <a:bodyPr/>
          <a:lstStyle/>
          <a:p>
            <a:endParaRPr lang="en-GB"/>
          </a:p>
        </p:txBody>
      </p:sp>
      <p:sp>
        <p:nvSpPr>
          <p:cNvPr id="3" name="Title 2">
            <a:extLst>
              <a:ext uri="{FF2B5EF4-FFF2-40B4-BE49-F238E27FC236}">
                <a16:creationId xmlns:a16="http://schemas.microsoft.com/office/drawing/2014/main" id="{19C27978-A80D-6905-CA76-DB96D0C6B157}"/>
              </a:ext>
            </a:extLst>
          </p:cNvPr>
          <p:cNvSpPr>
            <a:spLocks noGrp="1"/>
          </p:cNvSpPr>
          <p:nvPr>
            <p:ph type="title"/>
          </p:nvPr>
        </p:nvSpPr>
        <p:spPr/>
        <p:txBody>
          <a:bodyPr/>
          <a:lstStyle/>
          <a:p>
            <a:endParaRPr lang="en-GB"/>
          </a:p>
        </p:txBody>
      </p:sp>
      <p:sp>
        <p:nvSpPr>
          <p:cNvPr id="4" name="Text Placeholder 3">
            <a:extLst>
              <a:ext uri="{FF2B5EF4-FFF2-40B4-BE49-F238E27FC236}">
                <a16:creationId xmlns:a16="http://schemas.microsoft.com/office/drawing/2014/main" id="{B0CF054D-DF1A-9C11-90F9-592D27D5BA05}"/>
              </a:ext>
            </a:extLst>
          </p:cNvPr>
          <p:cNvSpPr>
            <a:spLocks noGrp="1"/>
          </p:cNvSpPr>
          <p:nvPr>
            <p:ph type="body" sz="quarter" idx="10"/>
          </p:nvPr>
        </p:nvSpPr>
        <p:spPr/>
        <p:txBody>
          <a:bodyPr/>
          <a:lstStyle/>
          <a:p>
            <a:endParaRPr lang="en-GB"/>
          </a:p>
        </p:txBody>
      </p:sp>
      <p:sp>
        <p:nvSpPr>
          <p:cNvPr id="5" name="Text Placeholder 4">
            <a:extLst>
              <a:ext uri="{FF2B5EF4-FFF2-40B4-BE49-F238E27FC236}">
                <a16:creationId xmlns:a16="http://schemas.microsoft.com/office/drawing/2014/main" id="{E95320EB-972D-C122-B570-897E65668AAF}"/>
              </a:ext>
            </a:extLst>
          </p:cNvPr>
          <p:cNvSpPr>
            <a:spLocks noGrp="1"/>
          </p:cNvSpPr>
          <p:nvPr>
            <p:ph type="body" sz="quarter" idx="15"/>
          </p:nvPr>
        </p:nvSpPr>
        <p:spPr/>
        <p:txBody>
          <a:bodyPr/>
          <a:lstStyle/>
          <a:p>
            <a:endParaRPr lang="en-GB"/>
          </a:p>
        </p:txBody>
      </p:sp>
      <p:sp>
        <p:nvSpPr>
          <p:cNvPr id="6" name="Text Placeholder 5">
            <a:extLst>
              <a:ext uri="{FF2B5EF4-FFF2-40B4-BE49-F238E27FC236}">
                <a16:creationId xmlns:a16="http://schemas.microsoft.com/office/drawing/2014/main" id="{B862D5A9-27BE-2530-1214-E6859C9CA4AC}"/>
              </a:ext>
            </a:extLst>
          </p:cNvPr>
          <p:cNvSpPr>
            <a:spLocks noGrp="1"/>
          </p:cNvSpPr>
          <p:nvPr>
            <p:ph type="body" sz="quarter" idx="16"/>
          </p:nvPr>
        </p:nvSpPr>
        <p:spPr/>
        <p:txBody>
          <a:bodyPr/>
          <a:lstStyle/>
          <a:p>
            <a:endParaRPr lang="en-GB"/>
          </a:p>
        </p:txBody>
      </p:sp>
      <p:sp>
        <p:nvSpPr>
          <p:cNvPr id="7" name="Text Placeholder 6">
            <a:extLst>
              <a:ext uri="{FF2B5EF4-FFF2-40B4-BE49-F238E27FC236}">
                <a16:creationId xmlns:a16="http://schemas.microsoft.com/office/drawing/2014/main" id="{22B7FFC9-D20D-4271-9432-0905CB6C3F18}"/>
              </a:ext>
            </a:extLst>
          </p:cNvPr>
          <p:cNvSpPr>
            <a:spLocks noGrp="1"/>
          </p:cNvSpPr>
          <p:nvPr>
            <p:ph type="body" sz="quarter" idx="17"/>
          </p:nvPr>
        </p:nvSpPr>
        <p:spPr/>
        <p:txBody>
          <a:bodyPr/>
          <a:lstStyle/>
          <a:p>
            <a:endParaRPr lang="en-GB"/>
          </a:p>
        </p:txBody>
      </p:sp>
      <p:sp>
        <p:nvSpPr>
          <p:cNvPr id="8" name="Text Placeholder 7">
            <a:extLst>
              <a:ext uri="{FF2B5EF4-FFF2-40B4-BE49-F238E27FC236}">
                <a16:creationId xmlns:a16="http://schemas.microsoft.com/office/drawing/2014/main" id="{56E35E7D-6A40-15A7-3B2E-2CD8FF05496A}"/>
              </a:ext>
            </a:extLst>
          </p:cNvPr>
          <p:cNvSpPr>
            <a:spLocks noGrp="1"/>
          </p:cNvSpPr>
          <p:nvPr>
            <p:ph type="body" sz="quarter" idx="18"/>
          </p:nvPr>
        </p:nvSpPr>
        <p:spPr/>
        <p:txBody>
          <a:bodyPr/>
          <a:lstStyle/>
          <a:p>
            <a:endParaRPr lang="en-GB"/>
          </a:p>
        </p:txBody>
      </p:sp>
    </p:spTree>
    <p:extLst>
      <p:ext uri="{BB962C8B-B14F-4D97-AF65-F5344CB8AC3E}">
        <p14:creationId xmlns:p14="http://schemas.microsoft.com/office/powerpoint/2010/main" val="948891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E6B6ED8-4A1E-FBA9-1C33-AC2E524A20D9}"/>
              </a:ext>
            </a:extLst>
          </p:cNvPr>
          <p:cNvSpPr>
            <a:spLocks noGrp="1"/>
          </p:cNvSpPr>
          <p:nvPr>
            <p:ph type="body" sz="quarter" idx="14"/>
          </p:nvPr>
        </p:nvSpPr>
        <p:spPr/>
        <p:txBody>
          <a:bodyPr/>
          <a:lstStyle/>
          <a:p>
            <a:endParaRPr lang="en-GB"/>
          </a:p>
        </p:txBody>
      </p:sp>
      <p:sp>
        <p:nvSpPr>
          <p:cNvPr id="4" name="Text Placeholder 3">
            <a:extLst>
              <a:ext uri="{FF2B5EF4-FFF2-40B4-BE49-F238E27FC236}">
                <a16:creationId xmlns:a16="http://schemas.microsoft.com/office/drawing/2014/main" id="{767F84FD-1946-BC09-5957-40B08CD4F8AA}"/>
              </a:ext>
            </a:extLst>
          </p:cNvPr>
          <p:cNvSpPr>
            <a:spLocks noGrp="1"/>
          </p:cNvSpPr>
          <p:nvPr>
            <p:ph type="body" sz="quarter" idx="18"/>
          </p:nvPr>
        </p:nvSpPr>
        <p:spPr/>
        <p:txBody>
          <a:bodyPr/>
          <a:lstStyle/>
          <a:p>
            <a:endParaRPr lang="en-GB"/>
          </a:p>
        </p:txBody>
      </p:sp>
      <p:sp>
        <p:nvSpPr>
          <p:cNvPr id="5" name="Title 4">
            <a:extLst>
              <a:ext uri="{FF2B5EF4-FFF2-40B4-BE49-F238E27FC236}">
                <a16:creationId xmlns:a16="http://schemas.microsoft.com/office/drawing/2014/main" id="{1B02B353-C633-08E1-18DA-BBEAE8DA205D}"/>
              </a:ext>
            </a:extLst>
          </p:cNvPr>
          <p:cNvSpPr>
            <a:spLocks noGrp="1"/>
          </p:cNvSpPr>
          <p:nvPr>
            <p:ph type="title"/>
          </p:nvPr>
        </p:nvSpPr>
        <p:spPr/>
        <p:txBody>
          <a:bodyPr/>
          <a:lstStyle/>
          <a:p>
            <a:r>
              <a:rPr lang="en-GB" dirty="0" err="1">
                <a:solidFill>
                  <a:schemeClr val="tx1"/>
                </a:solidFill>
                <a:ea typeface="Calibri"/>
                <a:cs typeface="Calibri"/>
              </a:rPr>
              <a:t>Toekomstperspectief</a:t>
            </a:r>
            <a:r>
              <a:rPr lang="en-GB" dirty="0">
                <a:solidFill>
                  <a:schemeClr val="tx1"/>
                </a:solidFill>
                <a:ea typeface="Calibri"/>
                <a:cs typeface="Calibri"/>
              </a:rPr>
              <a:t> op (</a:t>
            </a:r>
            <a:r>
              <a:rPr lang="en-GB" dirty="0" err="1">
                <a:solidFill>
                  <a:schemeClr val="tx1"/>
                </a:solidFill>
                <a:ea typeface="Calibri"/>
                <a:cs typeface="Calibri"/>
              </a:rPr>
              <a:t>digitaal</a:t>
            </a:r>
            <a:r>
              <a:rPr lang="en-GB" dirty="0">
                <a:solidFill>
                  <a:schemeClr val="tx1"/>
                </a:solidFill>
                <a:ea typeface="Calibri"/>
                <a:cs typeface="Calibri"/>
              </a:rPr>
              <a:t>) </a:t>
            </a:r>
            <a:br>
              <a:rPr lang="en-GB" dirty="0">
                <a:solidFill>
                  <a:schemeClr val="tx1"/>
                </a:solidFill>
                <a:ea typeface="Calibri"/>
                <a:cs typeface="Calibri"/>
              </a:rPr>
            </a:br>
            <a:r>
              <a:rPr lang="en-GB" dirty="0">
                <a:solidFill>
                  <a:schemeClr val="tx1"/>
                </a:solidFill>
                <a:ea typeface="Calibri"/>
                <a:cs typeface="Calibri"/>
              </a:rPr>
              <a:t>toetsen en </a:t>
            </a:r>
            <a:r>
              <a:rPr lang="en-GB" dirty="0" err="1">
                <a:solidFill>
                  <a:schemeClr val="tx1"/>
                </a:solidFill>
                <a:ea typeface="Calibri"/>
                <a:cs typeface="Calibri"/>
              </a:rPr>
              <a:t>beoordelen</a:t>
            </a:r>
            <a:endParaRPr lang="en-GB" dirty="0">
              <a:solidFill>
                <a:schemeClr val="tx1"/>
              </a:solidFill>
              <a:ea typeface="Calibri"/>
              <a:cs typeface="Calibri"/>
            </a:endParaRPr>
          </a:p>
        </p:txBody>
      </p:sp>
      <p:pic>
        <p:nvPicPr>
          <p:cNvPr id="9" name="Picture 8" descr="A diagram of a diagram of a diagram&#10;&#10;Description automatically generated with medium confidence">
            <a:extLst>
              <a:ext uri="{FF2B5EF4-FFF2-40B4-BE49-F238E27FC236}">
                <a16:creationId xmlns:a16="http://schemas.microsoft.com/office/drawing/2014/main" id="{0255AD68-8199-2730-0169-805D96B402A7}"/>
              </a:ext>
            </a:extLst>
          </p:cNvPr>
          <p:cNvPicPr>
            <a:picLocks noChangeAspect="1"/>
          </p:cNvPicPr>
          <p:nvPr/>
        </p:nvPicPr>
        <p:blipFill rotWithShape="1">
          <a:blip r:embed="rId3"/>
          <a:srcRect b="11559"/>
          <a:stretch/>
        </p:blipFill>
        <p:spPr>
          <a:xfrm>
            <a:off x="2376487" y="2564687"/>
            <a:ext cx="7439025" cy="3175845"/>
          </a:xfrm>
          <a:prstGeom prst="rect">
            <a:avLst/>
          </a:prstGeom>
        </p:spPr>
      </p:pic>
    </p:spTree>
    <p:extLst>
      <p:ext uri="{BB962C8B-B14F-4D97-AF65-F5344CB8AC3E}">
        <p14:creationId xmlns:p14="http://schemas.microsoft.com/office/powerpoint/2010/main" val="2144376338"/>
      </p:ext>
    </p:extLst>
  </p:cSld>
  <p:clrMapOvr>
    <a:masterClrMapping/>
  </p:clrMapOvr>
  <mc:AlternateContent xmlns:mc="http://schemas.openxmlformats.org/markup-compatibility/2006" xmlns:p14="http://schemas.microsoft.com/office/powerpoint/2010/main">
    <mc:Choice Requires="p14">
      <p:transition spd="med" p14:dur="700" advTm="16045">
        <p:fade/>
      </p:transition>
    </mc:Choice>
    <mc:Fallback xmlns="">
      <p:transition spd="med" advTm="16045">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35FDCEF-0D4F-8FB9-DDA9-6A7310CE3164}"/>
              </a:ext>
            </a:extLst>
          </p:cNvPr>
          <p:cNvSpPr>
            <a:spLocks noGrp="1"/>
          </p:cNvSpPr>
          <p:nvPr>
            <p:ph type="body" sz="quarter" idx="14"/>
          </p:nvPr>
        </p:nvSpPr>
        <p:spPr/>
        <p:txBody>
          <a:bodyPr/>
          <a:lstStyle/>
          <a:p>
            <a:endParaRPr lang="en-GB"/>
          </a:p>
        </p:txBody>
      </p:sp>
      <p:sp>
        <p:nvSpPr>
          <p:cNvPr id="4" name="Text Placeholder 3">
            <a:extLst>
              <a:ext uri="{FF2B5EF4-FFF2-40B4-BE49-F238E27FC236}">
                <a16:creationId xmlns:a16="http://schemas.microsoft.com/office/drawing/2014/main" id="{D2EA2073-C6D8-C063-BB7B-8E6D810A80D7}"/>
              </a:ext>
            </a:extLst>
          </p:cNvPr>
          <p:cNvSpPr>
            <a:spLocks noGrp="1"/>
          </p:cNvSpPr>
          <p:nvPr>
            <p:ph type="body" sz="quarter" idx="18"/>
          </p:nvPr>
        </p:nvSpPr>
        <p:spPr/>
        <p:txBody>
          <a:bodyPr/>
          <a:lstStyle/>
          <a:p>
            <a:endParaRPr lang="en-GB"/>
          </a:p>
        </p:txBody>
      </p:sp>
      <p:sp>
        <p:nvSpPr>
          <p:cNvPr id="5" name="Title 4">
            <a:extLst>
              <a:ext uri="{FF2B5EF4-FFF2-40B4-BE49-F238E27FC236}">
                <a16:creationId xmlns:a16="http://schemas.microsoft.com/office/drawing/2014/main" id="{85B378CF-B715-59F3-5D7E-3C41A84ABAFA}"/>
              </a:ext>
            </a:extLst>
          </p:cNvPr>
          <p:cNvSpPr>
            <a:spLocks noGrp="1"/>
          </p:cNvSpPr>
          <p:nvPr>
            <p:ph type="title"/>
          </p:nvPr>
        </p:nvSpPr>
        <p:spPr/>
        <p:txBody>
          <a:bodyPr/>
          <a:lstStyle/>
          <a:p>
            <a:r>
              <a:rPr lang="en-GB" err="1">
                <a:solidFill>
                  <a:srgbClr val="000000"/>
                </a:solidFill>
                <a:ea typeface="Calibri"/>
                <a:cs typeface="Calibri"/>
              </a:rPr>
              <a:t>Stellingen</a:t>
            </a:r>
            <a:r>
              <a:rPr lang="en-GB">
                <a:solidFill>
                  <a:srgbClr val="000000"/>
                </a:solidFill>
                <a:ea typeface="Calibri"/>
                <a:cs typeface="Calibri"/>
              </a:rPr>
              <a:t> per </a:t>
            </a:r>
            <a:r>
              <a:rPr lang="en-GB" err="1">
                <a:solidFill>
                  <a:srgbClr val="000000"/>
                </a:solidFill>
                <a:ea typeface="Calibri"/>
                <a:cs typeface="Calibri"/>
              </a:rPr>
              <a:t>dimensie</a:t>
            </a:r>
            <a:endParaRPr lang="en-US" err="1"/>
          </a:p>
        </p:txBody>
      </p:sp>
      <p:sp>
        <p:nvSpPr>
          <p:cNvPr id="6" name="Content Placeholder 2">
            <a:extLst>
              <a:ext uri="{FF2B5EF4-FFF2-40B4-BE49-F238E27FC236}">
                <a16:creationId xmlns:a16="http://schemas.microsoft.com/office/drawing/2014/main" id="{18D8DFD0-9622-BA0A-CEBB-FC71340F8A89}"/>
              </a:ext>
            </a:extLst>
          </p:cNvPr>
          <p:cNvSpPr>
            <a:spLocks noGrp="1"/>
          </p:cNvSpPr>
          <p:nvPr/>
        </p:nvSpPr>
        <p:spPr>
          <a:xfrm>
            <a:off x="572493" y="1427747"/>
            <a:ext cx="6713552" cy="476274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NL" sz="2200" dirty="0"/>
              <a:t>Geprinte hand out </a:t>
            </a:r>
          </a:p>
          <a:p>
            <a:r>
              <a:rPr lang="nl-NL" sz="2200" dirty="0"/>
              <a:t>Digitaal</a:t>
            </a:r>
            <a:r>
              <a:rPr lang="en-NL" sz="2200" dirty="0"/>
              <a:t> via</a:t>
            </a:r>
          </a:p>
          <a:p>
            <a:pPr lvl="2"/>
            <a:r>
              <a:rPr lang="nl-NL" sz="2200" dirty="0"/>
              <a:t>De </a:t>
            </a:r>
            <a:r>
              <a:rPr lang="en-NL" sz="2200" dirty="0"/>
              <a:t>QR code </a:t>
            </a:r>
            <a:r>
              <a:rPr lang="nl-NL" sz="2200" dirty="0"/>
              <a:t>of </a:t>
            </a:r>
            <a:r>
              <a:rPr lang="en-GB" sz="2200" dirty="0">
                <a:solidFill>
                  <a:schemeClr val="accent3"/>
                </a:solidFill>
                <a:hlinkClick r:id="rId3">
                  <a:extLst>
                    <a:ext uri="{A12FA001-AC4F-418D-AE19-62706E023703}">
                      <ahyp:hlinkClr xmlns:ahyp="http://schemas.microsoft.com/office/drawing/2018/hyperlinkcolor" val="tx"/>
                    </a:ext>
                  </a:extLst>
                </a:hlinkClick>
              </a:rPr>
              <a:t>www.edu.nl/bng6n</a:t>
            </a:r>
            <a:r>
              <a:rPr lang="en-GB" sz="2200" dirty="0">
                <a:solidFill>
                  <a:schemeClr val="accent3"/>
                </a:solidFill>
              </a:rPr>
              <a:t> </a:t>
            </a:r>
            <a:r>
              <a:rPr lang="en-GB" sz="2200" dirty="0"/>
              <a:t>  </a:t>
            </a:r>
            <a:endParaRPr lang="en-GB" sz="2200" dirty="0">
              <a:ea typeface="Calibri Light"/>
              <a:cs typeface="Calibri Light"/>
            </a:endParaRPr>
          </a:p>
          <a:p>
            <a:r>
              <a:rPr lang="en-GB" sz="2200" dirty="0" err="1"/>
              <a:t>Zie</a:t>
            </a:r>
            <a:r>
              <a:rPr lang="en-GB" sz="2200" dirty="0"/>
              <a:t> </a:t>
            </a:r>
            <a:r>
              <a:rPr lang="en-GB" sz="2200" dirty="0" err="1"/>
              <a:t>ook</a:t>
            </a:r>
            <a:r>
              <a:rPr lang="en-GB" sz="2200" dirty="0"/>
              <a:t> de </a:t>
            </a:r>
            <a:r>
              <a:rPr lang="en-GB" sz="2200" dirty="0" err="1"/>
              <a:t>begrippenlijst</a:t>
            </a:r>
            <a:endParaRPr lang="nl-NL" sz="2200" dirty="0"/>
          </a:p>
        </p:txBody>
      </p:sp>
      <p:pic>
        <p:nvPicPr>
          <p:cNvPr id="7" name="Picture 6" descr="afbeelding">
            <a:extLst>
              <a:ext uri="{FF2B5EF4-FFF2-40B4-BE49-F238E27FC236}">
                <a16:creationId xmlns:a16="http://schemas.microsoft.com/office/drawing/2014/main" id="{240BFFC3-B509-DFBD-F2E0-FB13568C211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1" b="8260"/>
          <a:stretch/>
        </p:blipFill>
        <p:spPr bwMode="auto">
          <a:xfrm>
            <a:off x="6831107" y="1572743"/>
            <a:ext cx="4640894" cy="4630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9163735"/>
      </p:ext>
    </p:extLst>
  </p:cSld>
  <p:clrMapOvr>
    <a:masterClrMapping/>
  </p:clrMapOvr>
  <mc:AlternateContent xmlns:mc="http://schemas.openxmlformats.org/markup-compatibility/2006" xmlns:p14="http://schemas.microsoft.com/office/powerpoint/2010/main">
    <mc:Choice Requires="p14">
      <p:transition spd="med" p14:dur="700" advTm="46908">
        <p:fade/>
      </p:transition>
    </mc:Choice>
    <mc:Fallback xmlns="">
      <p:transition spd="med" advTm="46908">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6DFD08-B4DD-68B6-7015-7FBB97BC0B51}"/>
              </a:ext>
            </a:extLst>
          </p:cNvPr>
          <p:cNvSpPr>
            <a:spLocks noGrp="1"/>
          </p:cNvSpPr>
          <p:nvPr>
            <p:ph type="body" sz="quarter" idx="14"/>
          </p:nvPr>
        </p:nvSpPr>
        <p:spPr/>
        <p:txBody>
          <a:bodyPr/>
          <a:lstStyle/>
          <a:p>
            <a:endParaRPr lang="en-GB"/>
          </a:p>
        </p:txBody>
      </p:sp>
      <p:sp>
        <p:nvSpPr>
          <p:cNvPr id="4" name="Text Placeholder 3">
            <a:extLst>
              <a:ext uri="{FF2B5EF4-FFF2-40B4-BE49-F238E27FC236}">
                <a16:creationId xmlns:a16="http://schemas.microsoft.com/office/drawing/2014/main" id="{6222AB58-0A60-590B-31F6-0AE9E2126734}"/>
              </a:ext>
            </a:extLst>
          </p:cNvPr>
          <p:cNvSpPr>
            <a:spLocks noGrp="1"/>
          </p:cNvSpPr>
          <p:nvPr>
            <p:ph type="body" sz="quarter" idx="18"/>
          </p:nvPr>
        </p:nvSpPr>
        <p:spPr/>
        <p:txBody>
          <a:bodyPr/>
          <a:lstStyle/>
          <a:p>
            <a:endParaRPr lang="en-GB"/>
          </a:p>
        </p:txBody>
      </p:sp>
      <p:sp>
        <p:nvSpPr>
          <p:cNvPr id="5" name="Title 4">
            <a:extLst>
              <a:ext uri="{FF2B5EF4-FFF2-40B4-BE49-F238E27FC236}">
                <a16:creationId xmlns:a16="http://schemas.microsoft.com/office/drawing/2014/main" id="{6A76722E-30FE-ED3F-8904-E510545FA7A3}"/>
              </a:ext>
            </a:extLst>
          </p:cNvPr>
          <p:cNvSpPr>
            <a:spLocks noGrp="1"/>
          </p:cNvSpPr>
          <p:nvPr>
            <p:ph type="title"/>
          </p:nvPr>
        </p:nvSpPr>
        <p:spPr/>
        <p:txBody>
          <a:bodyPr/>
          <a:lstStyle/>
          <a:p>
            <a:r>
              <a:rPr lang="en-GB" err="1">
                <a:ea typeface="Calibri"/>
                <a:cs typeface="Calibri"/>
              </a:rPr>
              <a:t>Mentimeter</a:t>
            </a:r>
            <a:endParaRPr lang="en-US" err="1"/>
          </a:p>
        </p:txBody>
      </p:sp>
      <p:sp>
        <p:nvSpPr>
          <p:cNvPr id="10" name="Content Placeholder 2">
            <a:extLst>
              <a:ext uri="{FF2B5EF4-FFF2-40B4-BE49-F238E27FC236}">
                <a16:creationId xmlns:a16="http://schemas.microsoft.com/office/drawing/2014/main" id="{9EC798EF-F9B3-54A1-BCA7-0C471D54C9E8}"/>
              </a:ext>
            </a:extLst>
          </p:cNvPr>
          <p:cNvSpPr>
            <a:spLocks noGrp="1"/>
          </p:cNvSpPr>
          <p:nvPr/>
        </p:nvSpPr>
        <p:spPr>
          <a:xfrm>
            <a:off x="590450" y="1491774"/>
            <a:ext cx="4243589" cy="33206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NL" sz="2200" dirty="0"/>
              <a:t>Ga </a:t>
            </a:r>
            <a:r>
              <a:rPr lang="en-NL" sz="2200" dirty="0" err="1"/>
              <a:t>naar</a:t>
            </a:r>
            <a:r>
              <a:rPr lang="en-NL" sz="2200" dirty="0"/>
              <a:t> </a:t>
            </a:r>
            <a:r>
              <a:rPr lang="en-NL" sz="2200" dirty="0">
                <a:solidFill>
                  <a:schemeClr val="accent3"/>
                </a:solidFill>
                <a:hlinkClick r:id="rId3">
                  <a:extLst>
                    <a:ext uri="{A12FA001-AC4F-418D-AE19-62706E023703}">
                      <ahyp:hlinkClr xmlns:ahyp="http://schemas.microsoft.com/office/drawing/2018/hyperlinkcolor" val="tx"/>
                    </a:ext>
                  </a:extLst>
                </a:hlinkClick>
              </a:rPr>
              <a:t>www.menti.com</a:t>
            </a:r>
            <a:endParaRPr lang="en-NL" sz="2200" dirty="0">
              <a:solidFill>
                <a:schemeClr val="accent3"/>
              </a:solidFill>
            </a:endParaRPr>
          </a:p>
          <a:p>
            <a:r>
              <a:rPr lang="en-NL" sz="2200" dirty="0" err="1"/>
              <a:t>Vul</a:t>
            </a:r>
            <a:r>
              <a:rPr lang="en-NL" sz="2200" dirty="0"/>
              <a:t> de code </a:t>
            </a:r>
            <a:r>
              <a:rPr lang="nl-NL" sz="2200" dirty="0"/>
              <a:t>van de</a:t>
            </a:r>
            <a:r>
              <a:rPr lang="en-NL" sz="2200" dirty="0"/>
              <a:t> moderator </a:t>
            </a:r>
            <a:r>
              <a:rPr lang="nl-NL" sz="2200" dirty="0"/>
              <a:t>in</a:t>
            </a:r>
            <a:endParaRPr lang="en-NL" sz="2200" dirty="0"/>
          </a:p>
          <a:p>
            <a:endParaRPr lang="en-NL" sz="2200" dirty="0"/>
          </a:p>
        </p:txBody>
      </p:sp>
      <p:pic>
        <p:nvPicPr>
          <p:cNvPr id="11" name="Picture 10" descr="A screenshot of a computer&#10;&#10;Description automatically generated">
            <a:extLst>
              <a:ext uri="{FF2B5EF4-FFF2-40B4-BE49-F238E27FC236}">
                <a16:creationId xmlns:a16="http://schemas.microsoft.com/office/drawing/2014/main" id="{99FA1107-7E9E-CB9B-1038-FB0224B158B6}"/>
              </a:ext>
            </a:extLst>
          </p:cNvPr>
          <p:cNvPicPr>
            <a:picLocks noChangeAspect="1"/>
          </p:cNvPicPr>
          <p:nvPr/>
        </p:nvPicPr>
        <p:blipFill rotWithShape="1">
          <a:blip r:embed="rId4"/>
          <a:srcRect l="17933" t="551" b="45223"/>
          <a:stretch/>
        </p:blipFill>
        <p:spPr>
          <a:xfrm>
            <a:off x="5553636" y="1889865"/>
            <a:ext cx="7236940" cy="47937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316172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2253F64-B7AD-1EED-A8BB-6A4B15BB650E}"/>
              </a:ext>
            </a:extLst>
          </p:cNvPr>
          <p:cNvSpPr>
            <a:spLocks noGrp="1"/>
          </p:cNvSpPr>
          <p:nvPr>
            <p:ph type="body" sz="quarter" idx="14"/>
          </p:nvPr>
        </p:nvSpPr>
        <p:spPr/>
        <p:txBody>
          <a:bodyPr/>
          <a:lstStyle/>
          <a:p>
            <a:endParaRPr lang="en-GB"/>
          </a:p>
        </p:txBody>
      </p:sp>
      <p:sp>
        <p:nvSpPr>
          <p:cNvPr id="4" name="Text Placeholder 3">
            <a:extLst>
              <a:ext uri="{FF2B5EF4-FFF2-40B4-BE49-F238E27FC236}">
                <a16:creationId xmlns:a16="http://schemas.microsoft.com/office/drawing/2014/main" id="{175A7A5F-2FCE-30CF-4100-17BFAB9F5607}"/>
              </a:ext>
            </a:extLst>
          </p:cNvPr>
          <p:cNvSpPr>
            <a:spLocks noGrp="1"/>
          </p:cNvSpPr>
          <p:nvPr>
            <p:ph type="body" sz="quarter" idx="18"/>
          </p:nvPr>
        </p:nvSpPr>
        <p:spPr/>
        <p:txBody>
          <a:bodyPr/>
          <a:lstStyle/>
          <a:p>
            <a:endParaRPr lang="en-GB"/>
          </a:p>
        </p:txBody>
      </p:sp>
      <p:sp>
        <p:nvSpPr>
          <p:cNvPr id="5" name="Title 4">
            <a:extLst>
              <a:ext uri="{FF2B5EF4-FFF2-40B4-BE49-F238E27FC236}">
                <a16:creationId xmlns:a16="http://schemas.microsoft.com/office/drawing/2014/main" id="{B05A17D0-2DD2-3779-3A6B-B56A88D65A5C}"/>
              </a:ext>
            </a:extLst>
          </p:cNvPr>
          <p:cNvSpPr>
            <a:spLocks noGrp="1"/>
          </p:cNvSpPr>
          <p:nvPr>
            <p:ph type="title"/>
          </p:nvPr>
        </p:nvSpPr>
        <p:spPr/>
        <p:txBody>
          <a:bodyPr/>
          <a:lstStyle/>
          <a:p>
            <a:r>
              <a:rPr lang="en-GB" err="1">
                <a:solidFill>
                  <a:schemeClr val="tx1"/>
                </a:solidFill>
                <a:ea typeface="Calibri"/>
                <a:cs typeface="Calibri"/>
              </a:rPr>
              <a:t>Werkwijze</a:t>
            </a:r>
            <a:r>
              <a:rPr lang="en-GB">
                <a:solidFill>
                  <a:schemeClr val="tx1"/>
                </a:solidFill>
                <a:ea typeface="Calibri"/>
                <a:cs typeface="Calibri"/>
              </a:rPr>
              <a:t> per </a:t>
            </a:r>
            <a:r>
              <a:rPr lang="en-GB" err="1">
                <a:solidFill>
                  <a:schemeClr val="tx1"/>
                </a:solidFill>
                <a:ea typeface="Calibri"/>
                <a:cs typeface="Calibri"/>
              </a:rPr>
              <a:t>dimensie</a:t>
            </a:r>
            <a:endParaRPr lang="en-GB" err="1">
              <a:solidFill>
                <a:schemeClr val="tx1"/>
              </a:solidFill>
            </a:endParaRPr>
          </a:p>
        </p:txBody>
      </p:sp>
      <p:sp>
        <p:nvSpPr>
          <p:cNvPr id="6" name="Rectangle 5">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bwMode="white">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NL"/>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9" name="Picture 8" descr="A document with text on it&#10;&#10;Description automatically generated">
            <a:extLst>
              <a:ext uri="{FF2B5EF4-FFF2-40B4-BE49-F238E27FC236}">
                <a16:creationId xmlns:a16="http://schemas.microsoft.com/office/drawing/2014/main" id="{92CBE765-7FCE-FC79-2B41-115C0B5FDC24}"/>
              </a:ext>
            </a:extLst>
          </p:cNvPr>
          <p:cNvPicPr>
            <a:picLocks noChangeAspect="1"/>
          </p:cNvPicPr>
          <p:nvPr/>
        </p:nvPicPr>
        <p:blipFill rotWithShape="1">
          <a:blip r:embed="rId3"/>
          <a:srcRect r="4686" b="25656"/>
          <a:stretch/>
        </p:blipFill>
        <p:spPr>
          <a:xfrm>
            <a:off x="4057775" y="1260365"/>
            <a:ext cx="4818887" cy="5275372"/>
          </a:xfrm>
          <a:prstGeom prst="rect">
            <a:avLst/>
          </a:prstGeom>
        </p:spPr>
      </p:pic>
      <p:sp>
        <p:nvSpPr>
          <p:cNvPr id="2" name="Pijl: rechts 1">
            <a:extLst>
              <a:ext uri="{FF2B5EF4-FFF2-40B4-BE49-F238E27FC236}">
                <a16:creationId xmlns:a16="http://schemas.microsoft.com/office/drawing/2014/main" id="{C55B1D78-F3D2-A6FA-F4A4-D694EB547802}"/>
              </a:ext>
            </a:extLst>
          </p:cNvPr>
          <p:cNvSpPr/>
          <p:nvPr/>
        </p:nvSpPr>
        <p:spPr>
          <a:xfrm>
            <a:off x="3809311" y="3030968"/>
            <a:ext cx="552918" cy="217841"/>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nl-NL" sz="1600" dirty="0" err="1"/>
          </a:p>
        </p:txBody>
      </p:sp>
      <p:sp>
        <p:nvSpPr>
          <p:cNvPr id="7" name="Pijl: rechts 6">
            <a:extLst>
              <a:ext uri="{FF2B5EF4-FFF2-40B4-BE49-F238E27FC236}">
                <a16:creationId xmlns:a16="http://schemas.microsoft.com/office/drawing/2014/main" id="{3994E13D-3F08-318F-93F0-E8F8D451533E}"/>
              </a:ext>
            </a:extLst>
          </p:cNvPr>
          <p:cNvSpPr/>
          <p:nvPr/>
        </p:nvSpPr>
        <p:spPr>
          <a:xfrm>
            <a:off x="3802690" y="5215253"/>
            <a:ext cx="552918" cy="217841"/>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nl-NL" sz="1600" dirty="0" err="1"/>
          </a:p>
        </p:txBody>
      </p:sp>
      <p:sp>
        <p:nvSpPr>
          <p:cNvPr id="17" name="Pijl: rechts 16">
            <a:extLst>
              <a:ext uri="{FF2B5EF4-FFF2-40B4-BE49-F238E27FC236}">
                <a16:creationId xmlns:a16="http://schemas.microsoft.com/office/drawing/2014/main" id="{6F8E6852-074F-C2C7-66C7-55ABB6830F54}"/>
              </a:ext>
            </a:extLst>
          </p:cNvPr>
          <p:cNvSpPr/>
          <p:nvPr/>
        </p:nvSpPr>
        <p:spPr>
          <a:xfrm>
            <a:off x="3809311" y="3157521"/>
            <a:ext cx="552918" cy="217841"/>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nl-NL" sz="1600" dirty="0" err="1"/>
          </a:p>
        </p:txBody>
      </p:sp>
      <p:sp>
        <p:nvSpPr>
          <p:cNvPr id="20" name="Pijl: rechts 19">
            <a:extLst>
              <a:ext uri="{FF2B5EF4-FFF2-40B4-BE49-F238E27FC236}">
                <a16:creationId xmlns:a16="http://schemas.microsoft.com/office/drawing/2014/main" id="{65B50F7E-DC6F-70A2-1CD7-D1B7FDCD7D7C}"/>
              </a:ext>
            </a:extLst>
          </p:cNvPr>
          <p:cNvSpPr/>
          <p:nvPr/>
        </p:nvSpPr>
        <p:spPr>
          <a:xfrm>
            <a:off x="3802690" y="3569088"/>
            <a:ext cx="552918" cy="217841"/>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nl-NL" sz="1600" dirty="0" err="1"/>
          </a:p>
        </p:txBody>
      </p:sp>
      <p:sp>
        <p:nvSpPr>
          <p:cNvPr id="21" name="Pijl: rechts 20">
            <a:extLst>
              <a:ext uri="{FF2B5EF4-FFF2-40B4-BE49-F238E27FC236}">
                <a16:creationId xmlns:a16="http://schemas.microsoft.com/office/drawing/2014/main" id="{6703A1FB-9862-E930-5641-854E7A5A0B9B}"/>
              </a:ext>
            </a:extLst>
          </p:cNvPr>
          <p:cNvSpPr/>
          <p:nvPr/>
        </p:nvSpPr>
        <p:spPr>
          <a:xfrm>
            <a:off x="3809311" y="3812187"/>
            <a:ext cx="552918" cy="217841"/>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nl-NL" sz="1600" dirty="0" err="1"/>
          </a:p>
        </p:txBody>
      </p:sp>
      <p:sp>
        <p:nvSpPr>
          <p:cNvPr id="22" name="Pijl: rechts 21">
            <a:extLst>
              <a:ext uri="{FF2B5EF4-FFF2-40B4-BE49-F238E27FC236}">
                <a16:creationId xmlns:a16="http://schemas.microsoft.com/office/drawing/2014/main" id="{F8C0D619-D3DF-40D8-4B6C-B33E5112C98B}"/>
              </a:ext>
            </a:extLst>
          </p:cNvPr>
          <p:cNvSpPr/>
          <p:nvPr/>
        </p:nvSpPr>
        <p:spPr>
          <a:xfrm>
            <a:off x="3809311" y="4325113"/>
            <a:ext cx="552918" cy="217841"/>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tIns="144000" rIns="144000" bIns="144000" rtlCol="0" anchor="ctr"/>
          <a:lstStyle/>
          <a:p>
            <a:pPr algn="ctr">
              <a:lnSpc>
                <a:spcPct val="90000"/>
              </a:lnSpc>
              <a:spcBef>
                <a:spcPts val="200"/>
              </a:spcBef>
              <a:spcAft>
                <a:spcPts val="200"/>
              </a:spcAft>
            </a:pPr>
            <a:endParaRPr lang="nl-NL" sz="1600" dirty="0" err="1"/>
          </a:p>
        </p:txBody>
      </p:sp>
    </p:spTree>
    <p:extLst>
      <p:ext uri="{BB962C8B-B14F-4D97-AF65-F5344CB8AC3E}">
        <p14:creationId xmlns:p14="http://schemas.microsoft.com/office/powerpoint/2010/main" val="2933404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subTnLst>
                                    <p:set>
                                      <p:cBhvr override="childStyle">
                                        <p:cTn dur="1" fill="hold" display="0" masterRel="nextClick" afterEffect="1"/>
                                        <p:tgtEl>
                                          <p:spTgt spid="17"/>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subTnLst>
                                    <p:set>
                                      <p:cBhvr override="childStyle">
                                        <p:cTn dur="1" fill="hold" display="0" masterRel="nextClick" afterEffect="1"/>
                                        <p:tgtEl>
                                          <p:spTgt spid="21"/>
                                        </p:tgtEl>
                                        <p:attrNameLst>
                                          <p:attrName>style.visibility</p:attrName>
                                        </p:attrNameLst>
                                      </p:cBhvr>
                                      <p:to>
                                        <p:strVal val="hidden"/>
                                      </p:to>
                                    </p:set>
                                  </p:sub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17" grpId="0" animBg="1"/>
      <p:bldP spid="20" grpId="0" animBg="1"/>
      <p:bldP spid="21" grpId="0" animBg="1"/>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C338821-BAF7-45C0-A433-737ECB01E5B5}"/>
              </a:ext>
            </a:extLst>
          </p:cNvPr>
          <p:cNvSpPr>
            <a:spLocks noGrp="1"/>
          </p:cNvSpPr>
          <p:nvPr>
            <p:ph type="body" sz="quarter" idx="14"/>
          </p:nvPr>
        </p:nvSpPr>
        <p:spPr/>
        <p:txBody>
          <a:bodyPr/>
          <a:lstStyle/>
          <a:p>
            <a:endParaRPr lang="en-GB"/>
          </a:p>
        </p:txBody>
      </p:sp>
      <p:sp>
        <p:nvSpPr>
          <p:cNvPr id="3" name="Text Placeholder 2">
            <a:extLst>
              <a:ext uri="{FF2B5EF4-FFF2-40B4-BE49-F238E27FC236}">
                <a16:creationId xmlns:a16="http://schemas.microsoft.com/office/drawing/2014/main" id="{D3D163E5-9582-EAF7-1FC0-B61072B9DB6D}"/>
              </a:ext>
            </a:extLst>
          </p:cNvPr>
          <p:cNvSpPr>
            <a:spLocks noGrp="1"/>
          </p:cNvSpPr>
          <p:nvPr>
            <p:ph type="body" sz="quarter" idx="18"/>
          </p:nvPr>
        </p:nvSpPr>
        <p:spPr/>
        <p:txBody>
          <a:bodyPr/>
          <a:lstStyle/>
          <a:p>
            <a:endParaRPr lang="en-GB"/>
          </a:p>
        </p:txBody>
      </p:sp>
      <p:sp>
        <p:nvSpPr>
          <p:cNvPr id="4" name="Title 3">
            <a:extLst>
              <a:ext uri="{FF2B5EF4-FFF2-40B4-BE49-F238E27FC236}">
                <a16:creationId xmlns:a16="http://schemas.microsoft.com/office/drawing/2014/main" id="{E8519657-A87A-7075-4370-78948D7F4CCA}"/>
              </a:ext>
            </a:extLst>
          </p:cNvPr>
          <p:cNvSpPr>
            <a:spLocks noGrp="1"/>
          </p:cNvSpPr>
          <p:nvPr>
            <p:ph type="title"/>
          </p:nvPr>
        </p:nvSpPr>
        <p:spPr/>
        <p:txBody>
          <a:bodyPr/>
          <a:lstStyle/>
          <a:p>
            <a:r>
              <a:rPr lang="en-GB" err="1">
                <a:ea typeface="Calibri"/>
                <a:cs typeface="Calibri"/>
              </a:rPr>
              <a:t>Werkwijze</a:t>
            </a:r>
            <a:r>
              <a:rPr lang="en-GB">
                <a:ea typeface="Calibri"/>
                <a:cs typeface="Calibri"/>
              </a:rPr>
              <a:t> per </a:t>
            </a:r>
            <a:r>
              <a:rPr lang="en-GB" err="1">
                <a:ea typeface="Calibri"/>
                <a:cs typeface="Calibri"/>
              </a:rPr>
              <a:t>dimensie</a:t>
            </a:r>
            <a:endParaRPr lang="en-GB" err="1"/>
          </a:p>
        </p:txBody>
      </p:sp>
      <p:sp>
        <p:nvSpPr>
          <p:cNvPr id="5" name="Content Placeholder 2">
            <a:extLst>
              <a:ext uri="{FF2B5EF4-FFF2-40B4-BE49-F238E27FC236}">
                <a16:creationId xmlns:a16="http://schemas.microsoft.com/office/drawing/2014/main" id="{BA8C1B73-8518-0D3A-D008-E347E7C92467}"/>
              </a:ext>
            </a:extLst>
          </p:cNvPr>
          <p:cNvSpPr>
            <a:spLocks noGrp="1"/>
          </p:cNvSpPr>
          <p:nvPr/>
        </p:nvSpPr>
        <p:spPr>
          <a:xfrm>
            <a:off x="640080" y="1613939"/>
            <a:ext cx="6341549" cy="46221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AutoNum type="arabicPeriod"/>
            </a:pPr>
            <a:r>
              <a:rPr lang="en-GB" sz="2200" dirty="0"/>
              <a:t>Lees de </a:t>
            </a:r>
            <a:r>
              <a:rPr lang="en-GB" sz="2200" dirty="0" err="1"/>
              <a:t>dimensie</a:t>
            </a:r>
            <a:r>
              <a:rPr lang="en-GB" sz="2200" dirty="0"/>
              <a:t> en de twee </a:t>
            </a:r>
            <a:r>
              <a:rPr lang="en-GB" sz="2200" dirty="0" err="1"/>
              <a:t>componenten</a:t>
            </a:r>
            <a:endParaRPr lang="en-GB" sz="2200" dirty="0"/>
          </a:p>
          <a:p>
            <a:pPr marL="457200" indent="-457200">
              <a:buAutoNum type="arabicPeriod"/>
            </a:pPr>
            <a:r>
              <a:rPr lang="en-GB" sz="2200" dirty="0" err="1"/>
              <a:t>Kies</a:t>
            </a:r>
            <a:r>
              <a:rPr lang="en-GB" sz="2200" dirty="0"/>
              <a:t> de best </a:t>
            </a:r>
            <a:r>
              <a:rPr lang="en-GB" sz="2200" dirty="0" err="1"/>
              <a:t>passende</a:t>
            </a:r>
            <a:r>
              <a:rPr lang="en-GB" sz="2200" dirty="0"/>
              <a:t> stelling per component </a:t>
            </a:r>
          </a:p>
          <a:p>
            <a:pPr lvl="1"/>
            <a:r>
              <a:rPr lang="en-GB" sz="1800" dirty="0" err="1"/>
              <a:t>Welke</a:t>
            </a:r>
            <a:r>
              <a:rPr lang="en-GB" sz="1800" dirty="0"/>
              <a:t> stelling past het </a:t>
            </a:r>
            <a:r>
              <a:rPr lang="en-GB" sz="1800" dirty="0" err="1"/>
              <a:t>beste</a:t>
            </a:r>
            <a:r>
              <a:rPr lang="en-GB" sz="1800" dirty="0"/>
              <a:t> </a:t>
            </a:r>
            <a:r>
              <a:rPr lang="en-GB" sz="1800" dirty="0" err="1"/>
              <a:t>bij</a:t>
            </a:r>
            <a:r>
              <a:rPr lang="en-GB" sz="1800" dirty="0"/>
              <a:t> hoe </a:t>
            </a:r>
            <a:r>
              <a:rPr lang="en-GB" sz="1800" dirty="0" err="1"/>
              <a:t>jij</a:t>
            </a:r>
            <a:r>
              <a:rPr lang="en-GB" sz="1800" dirty="0"/>
              <a:t> de </a:t>
            </a:r>
            <a:r>
              <a:rPr lang="en-GB" sz="1800" dirty="0" err="1"/>
              <a:t>opleiding</a:t>
            </a:r>
            <a:r>
              <a:rPr lang="en-GB" sz="1800" dirty="0"/>
              <a:t>(en) in de </a:t>
            </a:r>
            <a:r>
              <a:rPr lang="en-GB" sz="1800" dirty="0" err="1"/>
              <a:t>toekomst</a:t>
            </a:r>
            <a:r>
              <a:rPr lang="en-GB" sz="1800" dirty="0"/>
              <a:t> voor je </a:t>
            </a:r>
            <a:r>
              <a:rPr lang="en-GB" sz="1800" dirty="0" err="1"/>
              <a:t>ziet</a:t>
            </a:r>
            <a:r>
              <a:rPr lang="en-GB" sz="1800" dirty="0"/>
              <a:t>?</a:t>
            </a:r>
          </a:p>
          <a:p>
            <a:pPr marL="457200" indent="-457200">
              <a:buAutoNum type="arabicPeriod"/>
            </a:pPr>
            <a:r>
              <a:rPr lang="en-GB" sz="2200" dirty="0" err="1"/>
              <a:t>Vul</a:t>
            </a:r>
            <a:r>
              <a:rPr lang="en-GB" sz="2200" dirty="0"/>
              <a:t> de ‘score’ in de </a:t>
            </a:r>
            <a:r>
              <a:rPr lang="en-GB" sz="2200" dirty="0" err="1"/>
              <a:t>Mentimeter</a:t>
            </a:r>
            <a:r>
              <a:rPr lang="en-GB" sz="2200" dirty="0"/>
              <a:t> in en </a:t>
            </a:r>
            <a:r>
              <a:rPr lang="en-GB" sz="2200" dirty="0" err="1"/>
              <a:t>druk</a:t>
            </a:r>
            <a:r>
              <a:rPr lang="en-GB" sz="2200" dirty="0"/>
              <a:t> op submit </a:t>
            </a:r>
            <a:endParaRPr lang="en-NL" sz="2200" dirty="0"/>
          </a:p>
          <a:p>
            <a:endParaRPr lang="en-NL" sz="2200" dirty="0"/>
          </a:p>
        </p:txBody>
      </p:sp>
      <p:pic>
        <p:nvPicPr>
          <p:cNvPr id="8" name="Picture 7" descr="A screenshot of a computer&#10;&#10;Description automatically generated">
            <a:extLst>
              <a:ext uri="{FF2B5EF4-FFF2-40B4-BE49-F238E27FC236}">
                <a16:creationId xmlns:a16="http://schemas.microsoft.com/office/drawing/2014/main" id="{77A89CBC-85EB-5436-4538-FCB018180747}"/>
              </a:ext>
            </a:extLst>
          </p:cNvPr>
          <p:cNvPicPr>
            <a:picLocks noChangeAspect="1"/>
          </p:cNvPicPr>
          <p:nvPr/>
        </p:nvPicPr>
        <p:blipFill>
          <a:blip r:embed="rId3"/>
          <a:stretch>
            <a:fillRect/>
          </a:stretch>
        </p:blipFill>
        <p:spPr>
          <a:xfrm>
            <a:off x="5918465" y="3388660"/>
            <a:ext cx="6102349" cy="3429000"/>
          </a:xfrm>
          <a:prstGeom prst="rect">
            <a:avLst/>
          </a:prstGeom>
        </p:spPr>
      </p:pic>
    </p:spTree>
    <p:extLst>
      <p:ext uri="{BB962C8B-B14F-4D97-AF65-F5344CB8AC3E}">
        <p14:creationId xmlns:p14="http://schemas.microsoft.com/office/powerpoint/2010/main" val="3887485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17F81E5-A4FE-3D1B-CDF6-38E63BE1379E}"/>
              </a:ext>
            </a:extLst>
          </p:cNvPr>
          <p:cNvSpPr>
            <a:spLocks noGrp="1"/>
          </p:cNvSpPr>
          <p:nvPr>
            <p:ph type="body" sz="quarter" idx="14"/>
          </p:nvPr>
        </p:nvSpPr>
        <p:spPr/>
        <p:txBody>
          <a:bodyPr/>
          <a:lstStyle/>
          <a:p>
            <a:endParaRPr lang="en-GB"/>
          </a:p>
        </p:txBody>
      </p:sp>
      <p:sp>
        <p:nvSpPr>
          <p:cNvPr id="3" name="Text Placeholder 2">
            <a:extLst>
              <a:ext uri="{FF2B5EF4-FFF2-40B4-BE49-F238E27FC236}">
                <a16:creationId xmlns:a16="http://schemas.microsoft.com/office/drawing/2014/main" id="{854FF13E-AC0F-D04B-C931-81B3EAC9C8EB}"/>
              </a:ext>
            </a:extLst>
          </p:cNvPr>
          <p:cNvSpPr>
            <a:spLocks noGrp="1"/>
          </p:cNvSpPr>
          <p:nvPr>
            <p:ph type="body" sz="quarter" idx="18"/>
          </p:nvPr>
        </p:nvSpPr>
        <p:spPr/>
        <p:txBody>
          <a:bodyPr/>
          <a:lstStyle/>
          <a:p>
            <a:endParaRPr lang="en-GB"/>
          </a:p>
        </p:txBody>
      </p:sp>
      <p:sp>
        <p:nvSpPr>
          <p:cNvPr id="4" name="Title 3">
            <a:extLst>
              <a:ext uri="{FF2B5EF4-FFF2-40B4-BE49-F238E27FC236}">
                <a16:creationId xmlns:a16="http://schemas.microsoft.com/office/drawing/2014/main" id="{63D072C6-8765-E334-043D-CF2694A284D4}"/>
              </a:ext>
            </a:extLst>
          </p:cNvPr>
          <p:cNvSpPr>
            <a:spLocks noGrp="1"/>
          </p:cNvSpPr>
          <p:nvPr>
            <p:ph type="title"/>
          </p:nvPr>
        </p:nvSpPr>
        <p:spPr/>
        <p:txBody>
          <a:bodyPr/>
          <a:lstStyle/>
          <a:p>
            <a:r>
              <a:rPr lang="en-GB" err="1">
                <a:ea typeface="Calibri"/>
                <a:cs typeface="Calibri"/>
              </a:rPr>
              <a:t>Werkwijze</a:t>
            </a:r>
            <a:r>
              <a:rPr lang="en-GB">
                <a:ea typeface="Calibri"/>
                <a:cs typeface="Calibri"/>
              </a:rPr>
              <a:t> per </a:t>
            </a:r>
            <a:r>
              <a:rPr lang="en-GB" err="1">
                <a:ea typeface="Calibri"/>
                <a:cs typeface="Calibri"/>
              </a:rPr>
              <a:t>dimensie</a:t>
            </a:r>
            <a:endParaRPr lang="en-GB" err="1"/>
          </a:p>
        </p:txBody>
      </p:sp>
      <p:sp>
        <p:nvSpPr>
          <p:cNvPr id="5" name="Content Placeholder 2">
            <a:extLst>
              <a:ext uri="{FF2B5EF4-FFF2-40B4-BE49-F238E27FC236}">
                <a16:creationId xmlns:a16="http://schemas.microsoft.com/office/drawing/2014/main" id="{BA8C1B73-8518-0D3A-D008-E347E7C92467}"/>
              </a:ext>
            </a:extLst>
          </p:cNvPr>
          <p:cNvSpPr>
            <a:spLocks noGrp="1"/>
          </p:cNvSpPr>
          <p:nvPr/>
        </p:nvSpPr>
        <p:spPr>
          <a:xfrm>
            <a:off x="640080" y="1838359"/>
            <a:ext cx="6808935" cy="43552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startAt="4"/>
            </a:pPr>
            <a:r>
              <a:rPr lang="nl-NL" sz="2200"/>
              <a:t>Laat als moderator de resultaten bij deze dimensie zien</a:t>
            </a:r>
          </a:p>
          <a:p>
            <a:pPr marL="457200" indent="-457200">
              <a:buFont typeface="+mj-lt"/>
              <a:buAutoNum type="arabicPeriod" startAt="4"/>
            </a:pPr>
            <a:r>
              <a:rPr lang="nl-NL" sz="2200"/>
              <a:t>Ga met elkaar het gesprek aan</a:t>
            </a:r>
          </a:p>
          <a:p>
            <a:pPr lvl="1"/>
            <a:r>
              <a:rPr lang="nl-NL" sz="1800"/>
              <a:t>Onderbouw je keuze</a:t>
            </a:r>
          </a:p>
          <a:p>
            <a:pPr lvl="1"/>
            <a:r>
              <a:rPr lang="nl-NL" sz="1800"/>
              <a:t>Bespreek overeenkomsten/verschillen</a:t>
            </a:r>
          </a:p>
          <a:p>
            <a:pPr marL="342900" indent="-342900">
              <a:buFont typeface="+mj-lt"/>
              <a:buAutoNum type="arabicPeriod" startAt="4"/>
            </a:pPr>
            <a:r>
              <a:rPr lang="nl-NL" sz="2200"/>
              <a:t>Kom tot een gezamenlijk besluit</a:t>
            </a:r>
          </a:p>
          <a:p>
            <a:pPr lvl="1"/>
            <a:r>
              <a:rPr lang="nl-NL" sz="1800"/>
              <a:t>Wat neem je op in de toetsvisie en waarom?</a:t>
            </a:r>
          </a:p>
          <a:p>
            <a:pPr marL="0" indent="0">
              <a:buNone/>
            </a:pPr>
            <a:endParaRPr lang="en-NL" sz="2200"/>
          </a:p>
          <a:p>
            <a:endParaRPr lang="en-NL" sz="2200"/>
          </a:p>
          <a:p>
            <a:endParaRPr lang="en-NL" sz="2200"/>
          </a:p>
        </p:txBody>
      </p:sp>
      <p:pic>
        <p:nvPicPr>
          <p:cNvPr id="7" name="Picture 6">
            <a:extLst>
              <a:ext uri="{FF2B5EF4-FFF2-40B4-BE49-F238E27FC236}">
                <a16:creationId xmlns:a16="http://schemas.microsoft.com/office/drawing/2014/main" id="{66A4BEAF-DE0F-58B8-00F2-2110EBCAA7FD}"/>
              </a:ext>
            </a:extLst>
          </p:cNvPr>
          <p:cNvPicPr>
            <a:picLocks noChangeAspect="1"/>
          </p:cNvPicPr>
          <p:nvPr/>
        </p:nvPicPr>
        <p:blipFill>
          <a:blip r:embed="rId3"/>
          <a:stretch>
            <a:fillRect/>
          </a:stretch>
        </p:blipFill>
        <p:spPr>
          <a:xfrm>
            <a:off x="5533684" y="3240741"/>
            <a:ext cx="6018236" cy="3397803"/>
          </a:xfrm>
          <a:prstGeom prst="rect">
            <a:avLst/>
          </a:prstGeom>
        </p:spPr>
      </p:pic>
    </p:spTree>
    <p:extLst>
      <p:ext uri="{BB962C8B-B14F-4D97-AF65-F5344CB8AC3E}">
        <p14:creationId xmlns:p14="http://schemas.microsoft.com/office/powerpoint/2010/main" val="3490447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BDF8D3-DBD8-01F9-BB5D-F62517A8ECAE}"/>
              </a:ext>
            </a:extLst>
          </p:cNvPr>
          <p:cNvSpPr>
            <a:spLocks noGrp="1"/>
          </p:cNvSpPr>
          <p:nvPr>
            <p:ph type="body" sz="quarter" idx="14"/>
          </p:nvPr>
        </p:nvSpPr>
        <p:spPr/>
        <p:txBody>
          <a:bodyPr/>
          <a:lstStyle/>
          <a:p>
            <a:endParaRPr lang="en-GB"/>
          </a:p>
        </p:txBody>
      </p:sp>
      <p:sp>
        <p:nvSpPr>
          <p:cNvPr id="3" name="Text Placeholder 2">
            <a:extLst>
              <a:ext uri="{FF2B5EF4-FFF2-40B4-BE49-F238E27FC236}">
                <a16:creationId xmlns:a16="http://schemas.microsoft.com/office/drawing/2014/main" id="{9C59C3E2-47E3-482E-EE86-EDE61F8FF077}"/>
              </a:ext>
            </a:extLst>
          </p:cNvPr>
          <p:cNvSpPr>
            <a:spLocks noGrp="1"/>
          </p:cNvSpPr>
          <p:nvPr>
            <p:ph type="body" sz="quarter" idx="18"/>
          </p:nvPr>
        </p:nvSpPr>
        <p:spPr/>
        <p:txBody>
          <a:bodyPr/>
          <a:lstStyle/>
          <a:p>
            <a:endParaRPr lang="en-GB"/>
          </a:p>
        </p:txBody>
      </p:sp>
      <p:sp>
        <p:nvSpPr>
          <p:cNvPr id="4" name="Title 3">
            <a:extLst>
              <a:ext uri="{FF2B5EF4-FFF2-40B4-BE49-F238E27FC236}">
                <a16:creationId xmlns:a16="http://schemas.microsoft.com/office/drawing/2014/main" id="{1459F8C4-9167-EDDB-547A-00F303C7D8CC}"/>
              </a:ext>
            </a:extLst>
          </p:cNvPr>
          <p:cNvSpPr>
            <a:spLocks noGrp="1"/>
          </p:cNvSpPr>
          <p:nvPr>
            <p:ph type="title"/>
          </p:nvPr>
        </p:nvSpPr>
        <p:spPr/>
        <p:txBody>
          <a:bodyPr/>
          <a:lstStyle/>
          <a:p>
            <a:r>
              <a:rPr lang="en-GB">
                <a:ea typeface="Calibri"/>
                <a:cs typeface="Calibri"/>
              </a:rPr>
              <a:t>Moderator &amp; notulist</a:t>
            </a:r>
            <a:endParaRPr lang="en-GB"/>
          </a:p>
        </p:txBody>
      </p:sp>
    </p:spTree>
    <p:extLst>
      <p:ext uri="{BB962C8B-B14F-4D97-AF65-F5344CB8AC3E}">
        <p14:creationId xmlns:p14="http://schemas.microsoft.com/office/powerpoint/2010/main" val="1079718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F4C5274-BFE3-7079-B4B5-A6CF6DC7B806}"/>
              </a:ext>
            </a:extLst>
          </p:cNvPr>
          <p:cNvSpPr>
            <a:spLocks noGrp="1"/>
          </p:cNvSpPr>
          <p:nvPr>
            <p:ph type="body" sz="quarter" idx="18"/>
          </p:nvPr>
        </p:nvSpPr>
        <p:spPr/>
        <p:txBody>
          <a:bodyPr/>
          <a:lstStyle/>
          <a:p>
            <a:endParaRPr lang="en-GB"/>
          </a:p>
        </p:txBody>
      </p:sp>
      <p:sp>
        <p:nvSpPr>
          <p:cNvPr id="7" name="Title 6">
            <a:extLst>
              <a:ext uri="{FF2B5EF4-FFF2-40B4-BE49-F238E27FC236}">
                <a16:creationId xmlns:a16="http://schemas.microsoft.com/office/drawing/2014/main" id="{E41E391B-4017-7B39-AB8C-4AE29EC1707F}"/>
              </a:ext>
            </a:extLst>
          </p:cNvPr>
          <p:cNvSpPr>
            <a:spLocks noGrp="1"/>
          </p:cNvSpPr>
          <p:nvPr>
            <p:ph type="title"/>
          </p:nvPr>
        </p:nvSpPr>
        <p:spPr/>
        <p:txBody>
          <a:bodyPr/>
          <a:lstStyle/>
          <a:p>
            <a:endParaRPr lang="en-GB"/>
          </a:p>
        </p:txBody>
      </p:sp>
      <p:sp>
        <p:nvSpPr>
          <p:cNvPr id="11" name="Text Placeholder 2">
            <a:extLst>
              <a:ext uri="{FF2B5EF4-FFF2-40B4-BE49-F238E27FC236}">
                <a16:creationId xmlns:a16="http://schemas.microsoft.com/office/drawing/2014/main" id="{F01C432D-46FC-4979-746C-BA084C5C6EBE}"/>
              </a:ext>
            </a:extLst>
          </p:cNvPr>
          <p:cNvSpPr>
            <a:spLocks noGrp="1"/>
          </p:cNvSpPr>
          <p:nvPr>
            <p:ph type="body" sz="quarter" idx="47"/>
          </p:nvPr>
        </p:nvSpPr>
        <p:spPr>
          <a:xfrm rot="5400000">
            <a:off x="4484837" y="2870160"/>
            <a:ext cx="3204000" cy="3888000"/>
          </a:xfrm>
          <a:solidFill>
            <a:schemeClr val="accent1"/>
          </a:solidFill>
        </p:spPr>
        <p:txBody>
          <a:bodyPr/>
          <a:lstStyle/>
          <a:p>
            <a:endParaRPr lang="en-GB" dirty="0"/>
          </a:p>
        </p:txBody>
      </p:sp>
      <p:sp>
        <p:nvSpPr>
          <p:cNvPr id="12" name="Subtitle 3">
            <a:extLst>
              <a:ext uri="{FF2B5EF4-FFF2-40B4-BE49-F238E27FC236}">
                <a16:creationId xmlns:a16="http://schemas.microsoft.com/office/drawing/2014/main" id="{42D4A019-FFC1-9DEC-71A9-A34C14743AC4}"/>
              </a:ext>
            </a:extLst>
          </p:cNvPr>
          <p:cNvSpPr txBox="1">
            <a:spLocks/>
          </p:cNvSpPr>
          <p:nvPr/>
        </p:nvSpPr>
        <p:spPr>
          <a:xfrm>
            <a:off x="4701213" y="5289153"/>
            <a:ext cx="3240000" cy="304029"/>
          </a:xfrm>
          <a:prstGeom prst="rect">
            <a:avLst/>
          </a:prstGeom>
        </p:spPr>
        <p:txBody>
          <a:bodyPr vert="horz" lIns="0" tIns="0" rIns="0" bIns="0" rtlCol="0" anchor="t">
            <a:noAutofit/>
          </a:bodyPr>
          <a:lstStyle>
            <a:lvl1pPr marL="0" indent="0" algn="l" defTabSz="914400" rtl="0" eaLnBrk="1" latinLnBrk="0" hangingPunct="1">
              <a:lnSpc>
                <a:spcPct val="90000"/>
              </a:lnSpc>
              <a:spcBef>
                <a:spcPts val="600"/>
              </a:spcBef>
              <a:spcAft>
                <a:spcPts val="600"/>
              </a:spcAft>
              <a:buClr>
                <a:schemeClr val="accent4"/>
              </a:buClr>
              <a:buSzPct val="100000"/>
              <a:buFontTx/>
              <a:buNone/>
              <a:defRPr sz="2000" kern="1200">
                <a:solidFill>
                  <a:schemeClr val="bg2"/>
                </a:solidFill>
                <a:latin typeface="+mn-lt"/>
                <a:ea typeface="+mn-ea"/>
                <a:cs typeface="+mn-cs"/>
              </a:defRPr>
            </a:lvl1pPr>
            <a:lvl2pPr marL="457200" indent="0" algn="ctr" defTabSz="914400" rtl="0" eaLnBrk="1" latinLnBrk="0" hangingPunct="1">
              <a:lnSpc>
                <a:spcPct val="90000"/>
              </a:lnSpc>
              <a:spcBef>
                <a:spcPts val="600"/>
              </a:spcBef>
              <a:spcAft>
                <a:spcPts val="600"/>
              </a:spcAft>
              <a:buClr>
                <a:schemeClr val="tx2"/>
              </a:buClr>
              <a:buFont typeface="Wingdings" panose="05000000000000000000" pitchFamily="2" charset="2"/>
              <a:buNone/>
              <a:tabLst/>
              <a:defRPr sz="2000" kern="1200">
                <a:solidFill>
                  <a:schemeClr val="tx1"/>
                </a:solidFill>
                <a:latin typeface="+mn-lt"/>
                <a:ea typeface="+mn-ea"/>
                <a:cs typeface="+mn-cs"/>
              </a:defRPr>
            </a:lvl2pPr>
            <a:lvl3pPr marL="914400" indent="0" algn="ctr" defTabSz="914400" rtl="0" eaLnBrk="1" latinLnBrk="0" hangingPunct="1">
              <a:lnSpc>
                <a:spcPct val="90000"/>
              </a:lnSpc>
              <a:spcBef>
                <a:spcPts val="600"/>
              </a:spcBef>
              <a:spcAft>
                <a:spcPts val="600"/>
              </a:spcAft>
              <a:buClr>
                <a:schemeClr val="tx2"/>
              </a:buClr>
              <a:buFontTx/>
              <a:buNone/>
              <a:defRPr sz="1800" b="1" kern="1200">
                <a:solidFill>
                  <a:schemeClr val="tx2"/>
                </a:solidFill>
                <a:latin typeface="+mj-lt"/>
                <a:ea typeface="+mn-ea"/>
                <a:cs typeface="+mn-cs"/>
              </a:defRPr>
            </a:lvl3pPr>
            <a:lvl4pPr marL="1371600" indent="0" algn="ctr" defTabSz="914400" rtl="0" eaLnBrk="1" latinLnBrk="0" hangingPunct="1">
              <a:lnSpc>
                <a:spcPct val="90000"/>
              </a:lnSpc>
              <a:spcBef>
                <a:spcPts val="600"/>
              </a:spcBef>
              <a:spcAft>
                <a:spcPts val="600"/>
              </a:spcAft>
              <a:buFont typeface="Arial" panose="020B0604020202020204" pitchFamily="34" charset="0"/>
              <a:buNone/>
              <a:defRPr sz="1600" b="1" kern="1200">
                <a:solidFill>
                  <a:schemeClr val="accent1"/>
                </a:solidFill>
                <a:latin typeface="+mj-lt"/>
                <a:ea typeface="+mn-ea"/>
                <a:cs typeface="+mn-cs"/>
              </a:defRPr>
            </a:lvl4pPr>
            <a:lvl5pPr marL="1828800" indent="0" algn="ctr" defTabSz="914400" rtl="0" eaLnBrk="1" latinLnBrk="0" hangingPunct="1">
              <a:lnSpc>
                <a:spcPct val="90000"/>
              </a:lnSpc>
              <a:spcBef>
                <a:spcPts val="600"/>
              </a:spcBef>
              <a:spcAft>
                <a:spcPts val="600"/>
              </a:spcAft>
              <a:buFont typeface="Arial" panose="020B0604020202020204" pitchFamily="34" charset="0"/>
              <a:buNone/>
              <a:defRPr sz="1600" b="1" kern="1200">
                <a:solidFill>
                  <a:schemeClr val="accent3"/>
                </a:solidFill>
                <a:latin typeface="+mj-lt"/>
                <a:ea typeface="+mn-ea"/>
                <a:cs typeface="+mn-cs"/>
              </a:defRPr>
            </a:lvl5pPr>
            <a:lvl6pPr marL="2286000" indent="0" algn="ctr" defTabSz="914400" rtl="0" eaLnBrk="1" latinLnBrk="0" hangingPunct="1">
              <a:lnSpc>
                <a:spcPct val="90000"/>
              </a:lnSpc>
              <a:spcBef>
                <a:spcPts val="600"/>
              </a:spcBef>
              <a:spcAft>
                <a:spcPts val="600"/>
              </a:spcAft>
              <a:buClr>
                <a:schemeClr val="accent1"/>
              </a:buClr>
              <a:buFont typeface="Arial" panose="020B0604020202020204" pitchFamily="34" charset="0"/>
              <a:buNone/>
              <a:defRPr sz="1600" b="1" i="0" kern="1200" cap="none" baseline="0">
                <a:solidFill>
                  <a:schemeClr val="accent4"/>
                </a:solidFill>
                <a:latin typeface="+mj-lt"/>
                <a:ea typeface="+mn-ea"/>
                <a:cs typeface="+mn-cs"/>
              </a:defRPr>
            </a:lvl6pPr>
            <a:lvl7pPr marL="2743200" indent="0" algn="ctr" defTabSz="914400" rtl="0" eaLnBrk="1" latinLnBrk="0" hangingPunct="1">
              <a:lnSpc>
                <a:spcPct val="90000"/>
              </a:lnSpc>
              <a:spcBef>
                <a:spcPts val="600"/>
              </a:spcBef>
              <a:spcAft>
                <a:spcPts val="600"/>
              </a:spcAft>
              <a:buClr>
                <a:schemeClr val="tx2"/>
              </a:buClr>
              <a:buFontTx/>
              <a:buNone/>
              <a:tabLst/>
              <a:defRPr sz="1600" b="0" kern="1200">
                <a:solidFill>
                  <a:schemeClr val="tx1"/>
                </a:solidFill>
                <a:latin typeface="+mn-lt"/>
                <a:ea typeface="+mn-ea"/>
                <a:cs typeface="+mn-cs"/>
              </a:defRPr>
            </a:lvl7pPr>
            <a:lvl8pPr marL="3200400" indent="0" algn="ctr" defTabSz="914400" rtl="0" eaLnBrk="1" latinLnBrk="0" hangingPunct="1">
              <a:lnSpc>
                <a:spcPct val="90000"/>
              </a:lnSpc>
              <a:spcBef>
                <a:spcPts val="600"/>
              </a:spcBef>
              <a:spcAft>
                <a:spcPts val="600"/>
              </a:spcAft>
              <a:buClr>
                <a:schemeClr val="tx2"/>
              </a:buClr>
              <a:buFontTx/>
              <a:buNone/>
              <a:defRPr sz="1600" b="0" kern="1200">
                <a:solidFill>
                  <a:schemeClr val="tx1"/>
                </a:solidFill>
                <a:latin typeface="+mn-lt"/>
                <a:ea typeface="+mn-ea"/>
                <a:cs typeface="+mn-cs"/>
              </a:defRPr>
            </a:lvl8pPr>
            <a:lvl9pPr marL="3657600" indent="0" algn="ctr" defTabSz="914400" rtl="0" eaLnBrk="1" latinLnBrk="0" hangingPunct="1">
              <a:lnSpc>
                <a:spcPct val="90000"/>
              </a:lnSpc>
              <a:spcBef>
                <a:spcPts val="600"/>
              </a:spcBef>
              <a:spcAft>
                <a:spcPts val="600"/>
              </a:spcAft>
              <a:buClr>
                <a:schemeClr val="tx2"/>
              </a:buClr>
              <a:buFontTx/>
              <a:buNone/>
              <a:tabLst/>
              <a:defRPr sz="1600" i="0" kern="1200">
                <a:solidFill>
                  <a:schemeClr val="tx1"/>
                </a:solidFill>
                <a:latin typeface="+mn-lt"/>
                <a:ea typeface="+mn-ea"/>
                <a:cs typeface="+mn-cs"/>
              </a:defRPr>
            </a:lvl9pPr>
          </a:lstStyle>
          <a:p>
            <a:r>
              <a:rPr lang="en-GB" dirty="0" err="1">
                <a:ea typeface="Calibri Light"/>
                <a:cs typeface="Calibri Light"/>
              </a:rPr>
              <a:t>Werkgroep</a:t>
            </a:r>
            <a:r>
              <a:rPr lang="en-GB" dirty="0">
                <a:ea typeface="Calibri Light"/>
                <a:cs typeface="Calibri Light"/>
              </a:rPr>
              <a:t> Digitaal Toetsen</a:t>
            </a:r>
          </a:p>
          <a:p>
            <a:r>
              <a:rPr lang="en-GB" dirty="0">
                <a:ea typeface="Calibri Light"/>
                <a:cs typeface="Calibri Light"/>
              </a:rPr>
              <a:t>digitaaltoetsen@surf.nl</a:t>
            </a:r>
          </a:p>
        </p:txBody>
      </p:sp>
      <p:sp>
        <p:nvSpPr>
          <p:cNvPr id="13" name="Text Placeholder 7">
            <a:extLst>
              <a:ext uri="{FF2B5EF4-FFF2-40B4-BE49-F238E27FC236}">
                <a16:creationId xmlns:a16="http://schemas.microsoft.com/office/drawing/2014/main" id="{F7AE2BE9-32B7-2325-C9B7-399EBDB561B5}"/>
              </a:ext>
            </a:extLst>
          </p:cNvPr>
          <p:cNvSpPr txBox="1">
            <a:spLocks/>
          </p:cNvSpPr>
          <p:nvPr/>
        </p:nvSpPr>
        <p:spPr>
          <a:xfrm>
            <a:off x="4701213" y="3350871"/>
            <a:ext cx="3240000" cy="1773202"/>
          </a:xfrm>
          <a:prstGeom prst="rect">
            <a:avLst/>
          </a:prstGeom>
        </p:spPr>
        <p:txBody>
          <a:bodyPr vert="horz" lIns="0" tIns="0" rIns="0" bIns="0" rtlCol="0" anchor="b">
            <a:noAutofit/>
          </a:bodyPr>
          <a:lstStyle>
            <a:lvl1pPr marL="0" indent="0" algn="l" defTabSz="914400" rtl="0" eaLnBrk="1" latinLnBrk="0" hangingPunct="1">
              <a:lnSpc>
                <a:spcPct val="80000"/>
              </a:lnSpc>
              <a:spcBef>
                <a:spcPts val="600"/>
              </a:spcBef>
              <a:spcAft>
                <a:spcPts val="600"/>
              </a:spcAft>
              <a:buClr>
                <a:schemeClr val="accent4"/>
              </a:buClr>
              <a:buSzPct val="100000"/>
              <a:buFontTx/>
              <a:buNone/>
              <a:defRPr sz="4600" b="1" kern="1200" baseline="0">
                <a:solidFill>
                  <a:schemeClr val="bg1"/>
                </a:solidFill>
                <a:latin typeface="+mj-lt"/>
                <a:ea typeface="+mn-ea"/>
                <a:cs typeface="+mn-cs"/>
              </a:defRPr>
            </a:lvl1pPr>
            <a:lvl2pPr marL="0" indent="0" algn="l" defTabSz="914400" rtl="0" eaLnBrk="1" latinLnBrk="0" hangingPunct="1">
              <a:lnSpc>
                <a:spcPct val="90000"/>
              </a:lnSpc>
              <a:spcBef>
                <a:spcPts val="600"/>
              </a:spcBef>
              <a:spcAft>
                <a:spcPts val="600"/>
              </a:spcAft>
              <a:buClr>
                <a:schemeClr val="tx2"/>
              </a:buClr>
              <a:buFont typeface="Wingdings" panose="05000000000000000000" pitchFamily="2" charset="2"/>
              <a:buNone/>
              <a:tabLst/>
              <a:defRPr sz="1600" kern="1200">
                <a:solidFill>
                  <a:schemeClr val="tx1"/>
                </a:solidFill>
                <a:latin typeface="+mn-lt"/>
                <a:ea typeface="+mn-ea"/>
                <a:cs typeface="+mn-cs"/>
              </a:defRPr>
            </a:lvl2pPr>
            <a:lvl3pPr marL="0" indent="0" algn="l" defTabSz="914400" rtl="0" eaLnBrk="1" latinLnBrk="0" hangingPunct="1">
              <a:lnSpc>
                <a:spcPct val="90000"/>
              </a:lnSpc>
              <a:spcBef>
                <a:spcPts val="600"/>
              </a:spcBef>
              <a:spcAft>
                <a:spcPts val="600"/>
              </a:spcAft>
              <a:buClr>
                <a:schemeClr val="tx2"/>
              </a:buClr>
              <a:buFontTx/>
              <a:buNone/>
              <a:defRPr sz="2000" b="1" kern="1200">
                <a:solidFill>
                  <a:schemeClr val="tx2"/>
                </a:solidFill>
                <a:latin typeface="+mj-lt"/>
                <a:ea typeface="+mn-ea"/>
                <a:cs typeface="+mn-cs"/>
              </a:defRPr>
            </a:lvl3pPr>
            <a:lvl4pPr marL="0" indent="0" algn="l" defTabSz="914400" rtl="0" eaLnBrk="1" latinLnBrk="0" hangingPunct="1">
              <a:lnSpc>
                <a:spcPct val="90000"/>
              </a:lnSpc>
              <a:spcBef>
                <a:spcPts val="600"/>
              </a:spcBef>
              <a:spcAft>
                <a:spcPts val="600"/>
              </a:spcAft>
              <a:buFont typeface="Arial" panose="020B0604020202020204" pitchFamily="34" charset="0"/>
              <a:buNone/>
              <a:defRPr sz="2000" b="1" kern="1200">
                <a:solidFill>
                  <a:schemeClr val="accent1"/>
                </a:solidFill>
                <a:latin typeface="+mj-lt"/>
                <a:ea typeface="+mn-ea"/>
                <a:cs typeface="+mn-cs"/>
              </a:defRPr>
            </a:lvl4pPr>
            <a:lvl5pPr marL="0" indent="0" algn="l" defTabSz="914400" rtl="0" eaLnBrk="1" latinLnBrk="0" hangingPunct="1">
              <a:lnSpc>
                <a:spcPct val="90000"/>
              </a:lnSpc>
              <a:spcBef>
                <a:spcPts val="600"/>
              </a:spcBef>
              <a:spcAft>
                <a:spcPts val="600"/>
              </a:spcAft>
              <a:buFont typeface="Arial" panose="020B0604020202020204" pitchFamily="34" charset="0"/>
              <a:buNone/>
              <a:defRPr sz="2000" b="1" kern="1200">
                <a:solidFill>
                  <a:schemeClr val="accent3"/>
                </a:solidFill>
                <a:latin typeface="+mj-lt"/>
                <a:ea typeface="+mn-ea"/>
                <a:cs typeface="+mn-cs"/>
              </a:defRPr>
            </a:lvl5pPr>
            <a:lvl6pPr marL="0" indent="0" algn="l" defTabSz="914400" rtl="0" eaLnBrk="1" latinLnBrk="0" hangingPunct="1">
              <a:lnSpc>
                <a:spcPct val="90000"/>
              </a:lnSpc>
              <a:spcBef>
                <a:spcPts val="600"/>
              </a:spcBef>
              <a:spcAft>
                <a:spcPts val="600"/>
              </a:spcAft>
              <a:buClr>
                <a:schemeClr val="accent1"/>
              </a:buClr>
              <a:buFont typeface="Arial" panose="020B0604020202020204" pitchFamily="34" charset="0"/>
              <a:buNone/>
              <a:defRPr sz="2000" b="1" i="0" kern="1200" cap="none" baseline="0">
                <a:solidFill>
                  <a:schemeClr val="accent4"/>
                </a:solidFill>
                <a:latin typeface="+mj-lt"/>
                <a:ea typeface="+mn-ea"/>
                <a:cs typeface="+mn-cs"/>
              </a:defRPr>
            </a:lvl6pPr>
            <a:lvl7pPr marL="0" indent="0" algn="l" defTabSz="914400" rtl="0" eaLnBrk="1" latinLnBrk="0" hangingPunct="1">
              <a:lnSpc>
                <a:spcPct val="90000"/>
              </a:lnSpc>
              <a:spcBef>
                <a:spcPts val="600"/>
              </a:spcBef>
              <a:spcAft>
                <a:spcPts val="600"/>
              </a:spcAft>
              <a:buClr>
                <a:schemeClr val="tx2"/>
              </a:buClr>
              <a:buFontTx/>
              <a:buNone/>
              <a:tabLst/>
              <a:defRPr sz="1400" b="0" kern="1200">
                <a:solidFill>
                  <a:schemeClr val="tx1"/>
                </a:solidFill>
                <a:latin typeface="+mn-lt"/>
                <a:ea typeface="+mn-ea"/>
                <a:cs typeface="+mn-cs"/>
              </a:defRPr>
            </a:lvl7pPr>
            <a:lvl8pPr marL="0" indent="0" algn="l" defTabSz="914400" rtl="0" eaLnBrk="1" latinLnBrk="0" hangingPunct="1">
              <a:lnSpc>
                <a:spcPct val="90000"/>
              </a:lnSpc>
              <a:spcBef>
                <a:spcPts val="600"/>
              </a:spcBef>
              <a:spcAft>
                <a:spcPts val="600"/>
              </a:spcAft>
              <a:buClr>
                <a:schemeClr val="tx2"/>
              </a:buClr>
              <a:buFontTx/>
              <a:buNone/>
              <a:defRPr sz="1800" b="0" kern="1200">
                <a:solidFill>
                  <a:schemeClr val="tx1"/>
                </a:solidFill>
                <a:latin typeface="+mn-lt"/>
                <a:ea typeface="+mn-ea"/>
                <a:cs typeface="+mn-cs"/>
              </a:defRPr>
            </a:lvl8pPr>
            <a:lvl9pPr marL="0" indent="0" algn="l" defTabSz="914400" rtl="0" eaLnBrk="1" latinLnBrk="0" hangingPunct="1">
              <a:lnSpc>
                <a:spcPct val="90000"/>
              </a:lnSpc>
              <a:spcBef>
                <a:spcPts val="600"/>
              </a:spcBef>
              <a:spcAft>
                <a:spcPts val="600"/>
              </a:spcAft>
              <a:buClr>
                <a:schemeClr val="tx2"/>
              </a:buClr>
              <a:buFontTx/>
              <a:buNone/>
              <a:tabLst/>
              <a:defRPr sz="1600" i="0" kern="1200">
                <a:solidFill>
                  <a:schemeClr val="tx1"/>
                </a:solidFill>
                <a:latin typeface="+mn-lt"/>
                <a:ea typeface="+mn-ea"/>
                <a:cs typeface="+mn-cs"/>
              </a:defRPr>
            </a:lvl9pPr>
          </a:lstStyle>
          <a:p>
            <a:r>
              <a:rPr lang="en-GB" dirty="0" err="1">
                <a:ea typeface="Calibri"/>
                <a:cs typeface="Calibri"/>
              </a:rPr>
              <a:t>Succes</a:t>
            </a:r>
            <a:r>
              <a:rPr lang="en-GB" dirty="0">
                <a:ea typeface="Calibri"/>
                <a:cs typeface="Calibri"/>
              </a:rPr>
              <a:t>!</a:t>
            </a:r>
            <a:endParaRPr lang="en-GB" dirty="0"/>
          </a:p>
        </p:txBody>
      </p:sp>
    </p:spTree>
    <p:extLst>
      <p:ext uri="{BB962C8B-B14F-4D97-AF65-F5344CB8AC3E}">
        <p14:creationId xmlns:p14="http://schemas.microsoft.com/office/powerpoint/2010/main" val="3540797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mplate Slidebuilder - SURF">
  <a:themeElements>
    <a:clrScheme name="SURF">
      <a:dk1>
        <a:srgbClr val="000000"/>
      </a:dk1>
      <a:lt1>
        <a:srgbClr val="FFFFFF"/>
      </a:lt1>
      <a:dk2>
        <a:srgbClr val="070809"/>
      </a:dk2>
      <a:lt2>
        <a:srgbClr val="FFFFFF"/>
      </a:lt2>
      <a:accent1>
        <a:srgbClr val="EE7628"/>
      </a:accent1>
      <a:accent2>
        <a:srgbClr val="F6DA44"/>
      </a:accent2>
      <a:accent3>
        <a:srgbClr val="177ABF"/>
      </a:accent3>
      <a:accent4>
        <a:srgbClr val="2CA055"/>
      </a:accent4>
      <a:accent5>
        <a:srgbClr val="7B2882"/>
      </a:accent5>
      <a:accent6>
        <a:srgbClr val="E7303A"/>
      </a:accent6>
      <a:hlink>
        <a:srgbClr val="CCCBCB"/>
      </a:hlink>
      <a:folHlink>
        <a:srgbClr val="211F26"/>
      </a:folHlink>
    </a:clrScheme>
    <a:fontScheme name="SURF">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lIns="144000" tIns="144000" rIns="144000" bIns="144000" rtlCol="0" anchor="ctr"/>
      <a:lstStyle>
        <a:defPPr algn="ctr">
          <a:lnSpc>
            <a:spcPct val="90000"/>
          </a:lnSpc>
          <a:spcBef>
            <a:spcPts val="200"/>
          </a:spcBef>
          <a:spcAft>
            <a:spcPts val="200"/>
          </a:spcAft>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cap="rnd">
          <a:solidFill>
            <a:schemeClr val="accent1"/>
          </a:solidFill>
          <a:roun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lnSpc>
            <a:spcPct val="90000"/>
          </a:lnSpc>
          <a:spcBef>
            <a:spcPts val="600"/>
          </a:spcBef>
          <a:spcAft>
            <a:spcPts val="600"/>
          </a:spcAft>
          <a:defRPr sz="1600" dirty="0" err="1" smtClean="0"/>
        </a:defPPr>
      </a:lstStyle>
    </a:txDef>
  </a:objectDefaults>
  <a:extraClrSchemeLst/>
  <a:extLst>
    <a:ext uri="{05A4C25C-085E-4340-85A3-A5531E510DB2}">
      <thm15:themeFamily xmlns:thm15="http://schemas.microsoft.com/office/thememl/2012/main" name="Powerpoint template SURF 2022" id="{805CC8F2-3837-F440-BA4F-A200BE2A11E9}" vid="{E1FBF26F-72F9-574C-920A-32311747836F}"/>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1f87d24b-4b43-497a-af9f-6b0e1e97141b" xsi:nil="true"/>
    <lcf76f155ced4ddcb4097134ff3c332f xmlns="176a3334-d2f4-49d2-9be4-6da62e1874c7">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90D3ECDEFB3994BB558C8D37C58D952" ma:contentTypeVersion="17" ma:contentTypeDescription="Een nieuw document maken." ma:contentTypeScope="" ma:versionID="18f95b5d7f904f2611cd3d0e9f05bedc">
  <xsd:schema xmlns:xsd="http://www.w3.org/2001/XMLSchema" xmlns:xs="http://www.w3.org/2001/XMLSchema" xmlns:p="http://schemas.microsoft.com/office/2006/metadata/properties" xmlns:ns2="176a3334-d2f4-49d2-9be4-6da62e1874c7" xmlns:ns3="1f87d24b-4b43-497a-af9f-6b0e1e97141b" targetNamespace="http://schemas.microsoft.com/office/2006/metadata/properties" ma:root="true" ma:fieldsID="73313ec004eb6b667af9519e669a5b54" ns2:_="" ns3:_="">
    <xsd:import namespace="176a3334-d2f4-49d2-9be4-6da62e1874c7"/>
    <xsd:import namespace="1f87d24b-4b43-497a-af9f-6b0e1e97141b"/>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6a3334-d2f4-49d2-9be4-6da62e1874c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Afbeeldingtags" ma:readOnly="false" ma:fieldId="{5cf76f15-5ced-4ddc-b409-7134ff3c332f}" ma:taxonomyMulti="true" ma:sspId="c6f371a7-af1e-4863-b830-9db92276c56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f87d24b-4b43-497a-af9f-6b0e1e97141b" elementFormDefault="qualified">
    <xsd:import namespace="http://schemas.microsoft.com/office/2006/documentManagement/types"/>
    <xsd:import namespace="http://schemas.microsoft.com/office/infopath/2007/PartnerControls"/>
    <xsd:element name="SharedWithUsers" ma:index="17"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Gedeeld met details" ma:internalName="SharedWithDetails" ma:readOnly="true">
      <xsd:simpleType>
        <xsd:restriction base="dms:Note">
          <xsd:maxLength value="255"/>
        </xsd:restriction>
      </xsd:simpleType>
    </xsd:element>
    <xsd:element name="TaxCatchAll" ma:index="22" nillable="true" ma:displayName="Taxonomy Catch All Column" ma:hidden="true" ma:list="{833416cb-bebf-4825-8f5c-8bca445c81ac}" ma:internalName="TaxCatchAll" ma:showField="CatchAllData" ma:web="1f87d24b-4b43-497a-af9f-6b0e1e97141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C335193-B734-4F87-B9D7-DE50E1CC149B}">
  <ds:schemaRefs>
    <ds:schemaRef ds:uri="http://schemas.microsoft.com/sharepoint/v3/contenttype/forms"/>
  </ds:schemaRefs>
</ds:datastoreItem>
</file>

<file path=customXml/itemProps2.xml><?xml version="1.0" encoding="utf-8"?>
<ds:datastoreItem xmlns:ds="http://schemas.openxmlformats.org/officeDocument/2006/customXml" ds:itemID="{296AE503-1C7C-4D8E-B59F-F0C8E5D7B779}">
  <ds:schemaRefs>
    <ds:schemaRef ds:uri="1f87d24b-4b43-497a-af9f-6b0e1e97141b"/>
    <ds:schemaRef ds:uri="http://www.w3.org/XML/1998/namespace"/>
    <ds:schemaRef ds:uri="http://purl.org/dc/terms/"/>
    <ds:schemaRef ds:uri="http://schemas.microsoft.com/office/infopath/2007/PartnerControls"/>
    <ds:schemaRef ds:uri="http://purl.org/dc/dcmitype/"/>
    <ds:schemaRef ds:uri="http://purl.org/dc/elements/1.1/"/>
    <ds:schemaRef ds:uri="http://schemas.microsoft.com/office/2006/documentManagement/types"/>
    <ds:schemaRef ds:uri="http://schemas.openxmlformats.org/package/2006/metadata/core-properties"/>
    <ds:schemaRef ds:uri="176a3334-d2f4-49d2-9be4-6da62e1874c7"/>
    <ds:schemaRef ds:uri="http://schemas.microsoft.com/office/2006/metadata/properties"/>
  </ds:schemaRefs>
</ds:datastoreItem>
</file>

<file path=customXml/itemProps3.xml><?xml version="1.0" encoding="utf-8"?>
<ds:datastoreItem xmlns:ds="http://schemas.openxmlformats.org/officeDocument/2006/customXml" ds:itemID="{14510339-6635-44EF-9B35-EC439FD18E70}">
  <ds:schemaRefs>
    <ds:schemaRef ds:uri="176a3334-d2f4-49d2-9be4-6da62e1874c7"/>
    <ds:schemaRef ds:uri="1f87d24b-4b43-497a-af9f-6b0e1e97141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Template Slidebuilder - SURF</Template>
  <TotalTime>3</TotalTime>
  <Words>766</Words>
  <Application>Microsoft Macintosh PowerPoint</Application>
  <PresentationFormat>Widescreen</PresentationFormat>
  <Paragraphs>61</Paragraphs>
  <Slides>10</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Arial Black</vt:lpstr>
      <vt:lpstr>Arial Nova Light</vt:lpstr>
      <vt:lpstr>Calibri</vt:lpstr>
      <vt:lpstr>Calibri Light</vt:lpstr>
      <vt:lpstr>Segoe UI</vt:lpstr>
      <vt:lpstr>Segoe UI Light</vt:lpstr>
      <vt:lpstr>Times New Roman</vt:lpstr>
      <vt:lpstr>Wingdings</vt:lpstr>
      <vt:lpstr>Template Slidebuilder - SURF</vt:lpstr>
      <vt:lpstr>Title slide</vt:lpstr>
      <vt:lpstr>Toekomstperspectief op (digitaal)  toetsen en beoordelen</vt:lpstr>
      <vt:lpstr>Stellingen per dimensie</vt:lpstr>
      <vt:lpstr>Mentimeter</vt:lpstr>
      <vt:lpstr>Werkwijze per dimensie</vt:lpstr>
      <vt:lpstr>Werkwijze per dimensie</vt:lpstr>
      <vt:lpstr>Werkwijze per dimensie</vt:lpstr>
      <vt:lpstr>Moderator &amp; notulist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dc:title>
  <dc:creator>Esther van der Linde</dc:creator>
  <cp:lastModifiedBy>Amber de Wilde</cp:lastModifiedBy>
  <cp:revision>9</cp:revision>
  <cp:lastPrinted>2024-09-17T09:55:37Z</cp:lastPrinted>
  <dcterms:created xsi:type="dcterms:W3CDTF">2023-09-19T11:58:16Z</dcterms:created>
  <dcterms:modified xsi:type="dcterms:W3CDTF">2024-09-20T07:46:54Z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5751572</vt:lpwstr>
  </property>
  <property fmtid="{D5CDD505-2E9C-101B-9397-08002B2CF9AE}" pid="3" name="NXPowerLiteSettings">
    <vt:lpwstr>C980073804F000</vt:lpwstr>
  </property>
  <property fmtid="{D5CDD505-2E9C-101B-9397-08002B2CF9AE}" pid="4" name="NXPowerLiteVersion">
    <vt:lpwstr>D8.0.4</vt:lpwstr>
  </property>
  <property fmtid="{D5CDD505-2E9C-101B-9397-08002B2CF9AE}" pid="5" name="ContentTypeId">
    <vt:lpwstr>0x010100390D3ECDEFB3994BB558C8D37C58D952</vt:lpwstr>
  </property>
  <property fmtid="{D5CDD505-2E9C-101B-9397-08002B2CF9AE}" pid="6" name="MediaServiceImageTags">
    <vt:lpwstr/>
  </property>
</Properties>
</file>