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31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7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93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78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38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8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CD9FEE-9435-4820-9DBD-F58830D1EAE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CA20FA-92EE-442E-BB46-CC95A4673CE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8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0745" y="925417"/>
            <a:ext cx="8915399" cy="2816379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психология?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10279" y="4431535"/>
            <a:ext cx="2140945" cy="2426465"/>
          </a:xfrm>
        </p:spPr>
        <p:txBody>
          <a:bodyPr/>
          <a:lstStyle/>
          <a:p>
            <a:pPr algn="r"/>
            <a:r>
              <a:rPr lang="ru-RU" dirty="0" smtClean="0"/>
              <a:t>Выполнил ст. гр. Ирспк-221 </a:t>
            </a:r>
            <a:r>
              <a:rPr lang="ru-RU" dirty="0"/>
              <a:t>О</a:t>
            </a:r>
            <a:r>
              <a:rPr lang="ru-RU" dirty="0" smtClean="0"/>
              <a:t>рлова </a:t>
            </a:r>
            <a:r>
              <a:rPr lang="ru-RU" dirty="0"/>
              <a:t>С</a:t>
            </a:r>
            <a:r>
              <a:rPr lang="ru-RU" dirty="0" smtClean="0"/>
              <a:t>ветлана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3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психологии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9556" y="1631350"/>
            <a:ext cx="3810000" cy="3810000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217920" y="2331767"/>
            <a:ext cx="4937760" cy="4023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Психология — это наука о закономерностях психической жизнедеятельности </a:t>
            </a:r>
            <a:r>
              <a:rPr lang="ru-RU" dirty="0" smtClean="0">
                <a:solidFill>
                  <a:schemeClr val="tx1"/>
                </a:solidFill>
              </a:rPr>
              <a:t>человека или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групп людей, а также все способы исследования внутренних психических процессов, которые потом можно будет применить в практической работе. Внутри науки изучается мир субъективных (душевных, ментальных) явлений и состояний, которые осознаются или не осознаются личностью.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8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type="body" idx="4294967295"/>
          </p:nvPr>
        </p:nvSpPr>
        <p:spPr>
          <a:xfrm>
            <a:off x="5997147" y="1169880"/>
            <a:ext cx="5519351" cy="4522960"/>
          </a:xfrm>
        </p:spPr>
        <p:txBody>
          <a:bodyPr>
            <a:normAutofit/>
          </a:bodyPr>
          <a:lstStyle/>
          <a:p>
            <a:r>
              <a:rPr lang="ru-RU" dirty="0" smtClean="0"/>
              <a:t>Главный </a:t>
            </a:r>
            <a:r>
              <a:rPr lang="ru-RU" dirty="0"/>
              <a:t>объект изучения психологии — это </a:t>
            </a:r>
            <a:r>
              <a:rPr lang="ru-RU" dirty="0" smtClean="0"/>
              <a:t>психика человека – </a:t>
            </a:r>
            <a:r>
              <a:rPr lang="ru-RU" dirty="0"/>
              <a:t>его внутренний мир, который </a:t>
            </a:r>
            <a:r>
              <a:rPr lang="ru-RU" dirty="0" smtClean="0"/>
              <a:t>виден в </a:t>
            </a:r>
            <a:r>
              <a:rPr lang="ru-RU" dirty="0"/>
              <a:t>эмоциональных состояниях, установках, целях, суждениях, мотивации, </a:t>
            </a:r>
            <a:r>
              <a:rPr lang="ru-RU" dirty="0" smtClean="0"/>
              <a:t>темпераменте, </a:t>
            </a:r>
            <a:r>
              <a:rPr lang="ru-RU" dirty="0"/>
              <a:t>мышлении, ощущениях, </a:t>
            </a:r>
            <a:r>
              <a:rPr lang="ru-RU" dirty="0" smtClean="0"/>
              <a:t>навыках </a:t>
            </a:r>
            <a:r>
              <a:rPr lang="ru-RU" dirty="0"/>
              <a:t>поведения, адаптации и деятельности. </a:t>
            </a:r>
            <a:endParaRPr lang="ru-RU" dirty="0" smtClean="0"/>
          </a:p>
          <a:p>
            <a:r>
              <a:rPr lang="ru-RU" dirty="0" smtClean="0"/>
              <a:t>Психику </a:t>
            </a:r>
            <a:r>
              <a:rPr lang="ru-RU" dirty="0"/>
              <a:t>и психологию человека невозможно познать без знания о его биологическом и социальном устройстве.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изучение </a:t>
            </a:r>
            <a:r>
              <a:rPr lang="ru-RU" dirty="0" smtClean="0"/>
              <a:t>науки </a:t>
            </a:r>
            <a:r>
              <a:rPr lang="ru-RU" dirty="0"/>
              <a:t>предполагает знакомство с биологией, физиологией высшей нервной деятельности, философии, педагогики, истории общества.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03" y="1665835"/>
            <a:ext cx="3677679" cy="29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ru-RU" dirty="0"/>
              <a:t>появления </a:t>
            </a:r>
            <a:r>
              <a:rPr lang="ru-RU" dirty="0" smtClean="0"/>
              <a:t>науки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0185" t="1" b="429"/>
          <a:stretch/>
        </p:blipFill>
        <p:spPr>
          <a:xfrm>
            <a:off x="1097280" y="1845735"/>
            <a:ext cx="2891481" cy="2133141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переводе с древнегреческого «психология»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ru-RU" dirty="0" smtClean="0"/>
              <a:t>«слово </a:t>
            </a:r>
            <a:r>
              <a:rPr lang="ru-RU" dirty="0"/>
              <a:t>о душе». </a:t>
            </a:r>
            <a:endParaRPr lang="ru-RU" dirty="0" smtClean="0"/>
          </a:p>
          <a:p>
            <a:r>
              <a:rPr lang="ru-RU" dirty="0" smtClean="0"/>
              <a:t>Такое название </a:t>
            </a:r>
            <a:r>
              <a:rPr lang="ru-RU" dirty="0"/>
              <a:t>она </a:t>
            </a:r>
            <a:r>
              <a:rPr lang="ru-RU" dirty="0" smtClean="0"/>
              <a:t>получила благодаря </a:t>
            </a:r>
            <a:r>
              <a:rPr lang="ru-RU" dirty="0"/>
              <a:t>греческой мифологии, где богиня Психея считалась символом души. </a:t>
            </a:r>
            <a:endParaRPr lang="ru-RU" dirty="0" smtClean="0"/>
          </a:p>
          <a:p>
            <a:r>
              <a:rPr lang="ru-RU" dirty="0" smtClean="0"/>
              <a:t>У </a:t>
            </a:r>
            <a:r>
              <a:rPr lang="ru-RU" dirty="0"/>
              <a:t>истоков психологической науки стояли Аристотель, </a:t>
            </a:r>
            <a:r>
              <a:rPr lang="ru-RU" dirty="0" smtClean="0"/>
              <a:t>Платон, но </a:t>
            </a:r>
            <a:r>
              <a:rPr lang="ru-RU" dirty="0"/>
              <a:t>первые упоминания об отдельной психологической дисциплине появились только в XVIII веке в работах немецкого ученого-энциклопедиста </a:t>
            </a:r>
            <a:r>
              <a:rPr lang="ru-RU" dirty="0" err="1"/>
              <a:t>Христиана</a:t>
            </a:r>
            <a:r>
              <a:rPr lang="ru-RU" dirty="0"/>
              <a:t> Вольфа. </a:t>
            </a:r>
            <a:endParaRPr lang="ru-RU" dirty="0" smtClean="0"/>
          </a:p>
          <a:p>
            <a:r>
              <a:rPr lang="ru-RU" dirty="0" smtClean="0"/>
              <a:t>До </a:t>
            </a:r>
            <a:r>
              <a:rPr lang="ru-RU" dirty="0"/>
              <a:t>XXI века психологическая наука претерпела несколько трансформаций, которые происходили в зависимости от смены главного объекта изучения.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2967" t="3011" r="4059" b="18172"/>
          <a:stretch/>
        </p:blipFill>
        <p:spPr>
          <a:xfrm>
            <a:off x="3566981" y="3463982"/>
            <a:ext cx="2395564" cy="25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психологии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Традиционно все виды психологии делят на две большие группы:</a:t>
            </a:r>
          </a:p>
          <a:p>
            <a:r>
              <a:rPr lang="ru-RU" b="1" dirty="0" smtClean="0"/>
              <a:t>1. Академическая</a:t>
            </a:r>
            <a:endParaRPr lang="ru-RU" dirty="0"/>
          </a:p>
          <a:p>
            <a:pPr lvl="1"/>
            <a:r>
              <a:rPr lang="ru-RU" dirty="0" smtClean="0"/>
              <a:t> </a:t>
            </a:r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наука ради науки. Она изучает психические проявления, характерные для людей (или животных</a:t>
            </a:r>
            <a:r>
              <a:rPr lang="ru-RU" dirty="0" smtClean="0"/>
              <a:t>), </a:t>
            </a:r>
            <a:r>
              <a:rPr lang="ru-RU" dirty="0"/>
              <a:t>выводит обобщенные зависимости между событиями или явлениями во всех сферах психической жизни. </a:t>
            </a:r>
            <a:endParaRPr lang="ru-RU" dirty="0" smtClean="0"/>
          </a:p>
          <a:p>
            <a:pPr lvl="1"/>
            <a:r>
              <a:rPr lang="ru-RU" dirty="0" smtClean="0"/>
              <a:t>Ее </a:t>
            </a:r>
            <a:r>
              <a:rPr lang="ru-RU" dirty="0"/>
              <a:t>цель – разрабатывать теорию, выявлять закономерности индивидуальной и групповой психики людей, изучать отдельные психологические феномены. </a:t>
            </a:r>
          </a:p>
        </p:txBody>
      </p:sp>
      <p:pic>
        <p:nvPicPr>
          <p:cNvPr id="3076" name="Picture 4" descr="Гештальт-психология простыми словами - Блог Викиум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10609" r="11799" b="10157"/>
          <a:stretch/>
        </p:blipFill>
        <p:spPr bwMode="auto">
          <a:xfrm>
            <a:off x="1097280" y="2529014"/>
            <a:ext cx="3894603" cy="264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9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психологии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569890"/>
            <a:ext cx="4356486" cy="2575049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450080" cy="4225551"/>
          </a:xfrm>
        </p:spPr>
        <p:txBody>
          <a:bodyPr>
            <a:normAutofit/>
          </a:bodyPr>
          <a:lstStyle/>
          <a:p>
            <a:r>
              <a:rPr lang="ru-RU" b="1" dirty="0" smtClean="0"/>
              <a:t>2. Прикладная</a:t>
            </a:r>
            <a:r>
              <a:rPr lang="ru-RU" dirty="0"/>
              <a:t> (</a:t>
            </a:r>
            <a:r>
              <a:rPr lang="ru-RU" dirty="0" smtClean="0"/>
              <a:t>практическая)</a:t>
            </a:r>
          </a:p>
          <a:p>
            <a:pPr lvl="1"/>
            <a:r>
              <a:rPr lang="ru-RU" dirty="0" smtClean="0"/>
              <a:t>Это </a:t>
            </a:r>
            <a:r>
              <a:rPr lang="ru-RU" dirty="0"/>
              <a:t>наука, нацеленная на получение конкретного результата. Она исследует способы, которые помогают </a:t>
            </a:r>
            <a:r>
              <a:rPr lang="ru-RU" dirty="0" smtClean="0"/>
              <a:t>использовать </a:t>
            </a:r>
            <a:r>
              <a:rPr lang="ru-RU" dirty="0"/>
              <a:t>научные знания к повседневной жизни или в профессии. </a:t>
            </a:r>
            <a:endParaRPr lang="ru-RU" dirty="0" smtClean="0"/>
          </a:p>
          <a:p>
            <a:pPr lvl="1"/>
            <a:r>
              <a:rPr lang="ru-RU" dirty="0" smtClean="0"/>
              <a:t>Ее </a:t>
            </a:r>
            <a:r>
              <a:rPr lang="ru-RU" dirty="0"/>
              <a:t>цель – разработать конкретные рекомендации по совершенствованию психической жизни, а также получить ту самую обратную связь, что дает возможность проверить правдоподобность (или неправдоподобность) научных теорий.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1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психологии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22555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Все </a:t>
            </a:r>
            <a:r>
              <a:rPr lang="ru-RU" dirty="0"/>
              <a:t>методы психологии можно объединить в две группы:</a:t>
            </a:r>
          </a:p>
          <a:p>
            <a:r>
              <a:rPr lang="ru-RU" b="1" dirty="0"/>
              <a:t>1. Эмпирические.</a:t>
            </a:r>
            <a:r>
              <a:rPr lang="ru-RU" dirty="0"/>
              <a:t> </a:t>
            </a:r>
          </a:p>
          <a:p>
            <a:pPr lvl="1"/>
            <a:r>
              <a:rPr lang="ru-RU" dirty="0"/>
              <a:t>Основаны на сборе, фиксации, интерпретации фактов. </a:t>
            </a:r>
            <a:endParaRPr lang="ru-RU" dirty="0" smtClean="0"/>
          </a:p>
          <a:p>
            <a:pPr lvl="1"/>
            <a:r>
              <a:rPr lang="ru-RU" dirty="0" smtClean="0"/>
              <a:t>Используют </a:t>
            </a:r>
            <a:r>
              <a:rPr lang="ru-RU" dirty="0"/>
              <a:t>методы математической статистики, которые позволяют работать с большими объемами данных, строить закономерности</a:t>
            </a:r>
            <a:r>
              <a:rPr lang="ru-RU" dirty="0" smtClean="0"/>
              <a:t>.</a:t>
            </a:r>
          </a:p>
          <a:p>
            <a:r>
              <a:rPr lang="ru-RU" b="1" dirty="0"/>
              <a:t>2. Экспериментальные.</a:t>
            </a:r>
            <a:r>
              <a:rPr lang="ru-RU" dirty="0"/>
              <a:t> </a:t>
            </a:r>
          </a:p>
          <a:p>
            <a:pPr lvl="1"/>
            <a:r>
              <a:rPr lang="ru-RU" dirty="0"/>
              <a:t>Основаны на моделировании ситуаций взаимодействия личности и окружения, где можно было бы наблюдать необходимые психологические реакции. Это так называемые социальные эксперименты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098" name="Picture 2" descr="Психология - лженаука. Опубликован полный отчет в журнале Science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" t="3310" r="3787" b="7061"/>
          <a:stretch/>
        </p:blipFill>
        <p:spPr bwMode="auto">
          <a:xfrm>
            <a:off x="1097280" y="2599267"/>
            <a:ext cx="4127157" cy="2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9464A"/>
                </a:solidFill>
              </a:rPr>
              <a:t>Методы </a:t>
            </a:r>
            <a:r>
              <a:rPr lang="ru-RU" dirty="0">
                <a:solidFill>
                  <a:srgbClr val="39464A"/>
                </a:solidFill>
              </a:rPr>
              <a:t>исследования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891630" cy="402336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Главный объект </a:t>
            </a:r>
            <a:r>
              <a:rPr lang="ru-RU" dirty="0"/>
              <a:t>психологического исследования </a:t>
            </a:r>
            <a:r>
              <a:rPr lang="ru-RU" dirty="0" smtClean="0"/>
              <a:t>- психология </a:t>
            </a:r>
            <a:r>
              <a:rPr lang="ru-RU" dirty="0"/>
              <a:t>человека, поэтому </a:t>
            </a:r>
            <a:r>
              <a:rPr lang="ru-RU" dirty="0" smtClean="0"/>
              <a:t>наука используют </a:t>
            </a:r>
            <a:r>
              <a:rPr lang="ru-RU" dirty="0"/>
              <a:t>те же методы исследования, которые можно </a:t>
            </a:r>
            <a:r>
              <a:rPr lang="ru-RU" dirty="0" smtClean="0"/>
              <a:t>применить </a:t>
            </a:r>
            <a:r>
              <a:rPr lang="ru-RU" dirty="0"/>
              <a:t>в обычной жизни:</a:t>
            </a:r>
          </a:p>
          <a:p>
            <a:r>
              <a:rPr lang="ru-RU" b="1" dirty="0" smtClean="0"/>
              <a:t>1. Наблюдение</a:t>
            </a:r>
            <a:r>
              <a:rPr lang="ru-RU" dirty="0" smtClean="0"/>
              <a:t> – описательный </a:t>
            </a:r>
            <a:r>
              <a:rPr lang="ru-RU" dirty="0"/>
              <a:t>метод, который заключается в целенаправленном восприятии и описании человека.</a:t>
            </a:r>
          </a:p>
          <a:p>
            <a:r>
              <a:rPr lang="ru-RU" b="1" dirty="0" smtClean="0"/>
              <a:t>2. Эксперимент</a:t>
            </a:r>
            <a:r>
              <a:rPr lang="ru-RU" dirty="0"/>
              <a:t> – специально проведенный психологический опыт, который помогает получить новые знания об испытуемом.</a:t>
            </a:r>
          </a:p>
          <a:p>
            <a:r>
              <a:rPr lang="ru-RU" b="1" dirty="0" smtClean="0"/>
              <a:t>3. Самонаблюдение</a:t>
            </a:r>
            <a:r>
              <a:rPr lang="ru-RU" dirty="0"/>
              <a:t> – </a:t>
            </a:r>
            <a:r>
              <a:rPr lang="ru-RU" dirty="0" smtClean="0"/>
              <a:t>целенаправленное и осмысленное наблюдение за своими эмоциями, реакциями, желаниями, мотивами, которое не должно перерастать в </a:t>
            </a:r>
            <a:r>
              <a:rPr lang="ru-RU" dirty="0" err="1" smtClean="0"/>
              <a:t>самокопание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4. Собеседование</a:t>
            </a:r>
            <a:r>
              <a:rPr lang="ru-RU" dirty="0"/>
              <a:t> – устная или письменная беседа, которая помогает уточнить и обозначить круг проблем, недоступных для наблюдения.</a:t>
            </a:r>
          </a:p>
          <a:p>
            <a:r>
              <a:rPr lang="ru-RU" b="1" dirty="0" smtClean="0"/>
              <a:t>5. Опрос</a:t>
            </a:r>
            <a:r>
              <a:rPr lang="ru-RU" dirty="0"/>
              <a:t> – кратковременное письменное или устное испытание с заранее сформулированными вопросами, которое помогает оценить и выявить индивидуально-психологические отличия, навыки, способности.</a:t>
            </a:r>
          </a:p>
          <a:p>
            <a:r>
              <a:rPr lang="ru-RU" b="1" dirty="0" smtClean="0"/>
              <a:t>6. Тестирование</a:t>
            </a:r>
            <a:r>
              <a:rPr lang="ru-RU" dirty="0"/>
              <a:t> – изучение, выявление, оценка определенных психологических качеств после прохождения специально подготовленных тестов.</a:t>
            </a:r>
          </a:p>
          <a:p>
            <a:r>
              <a:rPr lang="ru-RU" b="1" dirty="0" smtClean="0"/>
              <a:t>7. Биографическое </a:t>
            </a:r>
            <a:r>
              <a:rPr lang="ru-RU" b="1" dirty="0"/>
              <a:t>исследование</a:t>
            </a:r>
            <a:r>
              <a:rPr lang="ru-RU" dirty="0"/>
              <a:t> – способ, при котором изучается, диагностируется, корректируется, прогнозируется жизненный путь человека.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3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49401"/>
          </a:xfrm>
        </p:spPr>
        <p:txBody>
          <a:bodyPr/>
          <a:lstStyle/>
          <a:p>
            <a:r>
              <a:rPr lang="ru-RU" dirty="0"/>
              <a:t>Мы часто не замечаем влияние психологии на нашу жизнь, хотя и используем её методы. Например, наблюдение за другими, воспитание детей, способы влияния на коллег.</a:t>
            </a:r>
          </a:p>
          <a:p>
            <a:r>
              <a:rPr lang="ru-RU" dirty="0"/>
              <a:t>Если углубить свои познания в этой области науки, то можно значительно улучшить самочувствие и отношения с другими людьми.</a:t>
            </a:r>
          </a:p>
          <a:p>
            <a:endParaRPr lang="ru-RU" dirty="0"/>
          </a:p>
        </p:txBody>
      </p:sp>
      <p:sp>
        <p:nvSpPr>
          <p:cNvPr id="13" name="AutoShape 2" descr="Основы психологии: бесплатный онлайн-курс в Нетолог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56" y="3403509"/>
            <a:ext cx="2835233" cy="26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334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</vt:lpstr>
      <vt:lpstr>Что такое психология?</vt:lpstr>
      <vt:lpstr>Понятие психологии</vt:lpstr>
      <vt:lpstr>Презентация PowerPoint</vt:lpstr>
      <vt:lpstr>История появления науки</vt:lpstr>
      <vt:lpstr>Виды психологии</vt:lpstr>
      <vt:lpstr>Виды психологии</vt:lpstr>
      <vt:lpstr>Методы психологии</vt:lpstr>
      <vt:lpstr>Методы исследования</vt:lpstr>
      <vt:lpstr>Вывод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психология?</dc:title>
  <dc:creator>Света</dc:creator>
  <cp:lastModifiedBy>Света</cp:lastModifiedBy>
  <cp:revision>8</cp:revision>
  <dcterms:created xsi:type="dcterms:W3CDTF">2022-09-27T18:30:37Z</dcterms:created>
  <dcterms:modified xsi:type="dcterms:W3CDTF">2022-09-27T19:45:55Z</dcterms:modified>
</cp:coreProperties>
</file>