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3E3"/>
    <a:srgbClr val="9CB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>
        <p:scale>
          <a:sx n="75" d="100"/>
          <a:sy n="75" d="100"/>
        </p:scale>
        <p:origin x="114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95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7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81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7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6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5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9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7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9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20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4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D38056-48F1-09CA-F1C1-778D44AA2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3555" y="5202237"/>
            <a:ext cx="3275153" cy="1531913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ст.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Ирсп-121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Орлова. С. В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Принял: преподаватель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Ларин Е.С.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28F1B0-C7EA-BAF2-93EA-FD194315960E}"/>
              </a:ext>
            </a:extLst>
          </p:cNvPr>
          <p:cNvSpPr txBox="1">
            <a:spLocks/>
          </p:cNvSpPr>
          <p:nvPr/>
        </p:nvSpPr>
        <p:spPr>
          <a:xfrm>
            <a:off x="353291" y="0"/>
            <a:ext cx="11485417" cy="18197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профессионального образования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имени Александра Григорьевича и Николая Григорьевича Столетовых»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инновационных технологий и предпринимательства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29D2C66E-27A1-FC4D-1C1B-27029DD19BE0}"/>
              </a:ext>
            </a:extLst>
          </p:cNvPr>
          <p:cNvSpPr txBox="1">
            <a:spLocks/>
          </p:cNvSpPr>
          <p:nvPr/>
        </p:nvSpPr>
        <p:spPr>
          <a:xfrm>
            <a:off x="1676400" y="236898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на тему: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«Основы тестирования веб-сайтов»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BC02C4F-ABD2-D1FB-CFBD-B3016AE0151F}"/>
              </a:ext>
            </a:extLst>
          </p:cNvPr>
          <p:cNvSpPr/>
          <p:nvPr/>
        </p:nvSpPr>
        <p:spPr>
          <a:xfrm>
            <a:off x="5124611" y="6236915"/>
            <a:ext cx="1942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Владимир, 2023 г.</a:t>
            </a:r>
          </a:p>
        </p:txBody>
      </p:sp>
    </p:spTree>
    <p:extLst>
      <p:ext uri="{BB962C8B-B14F-4D97-AF65-F5344CB8AC3E}">
        <p14:creationId xmlns:p14="http://schemas.microsoft.com/office/powerpoint/2010/main" val="30202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F5E5B-68BC-EE6C-4AF7-C3010BCC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верстки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46E038-07A6-A04E-0BCA-509B2D944D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проверок: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Проверка соответствия элементов на сайте с их размещением в макете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Проверка адаптивности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Проверка кросс-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Проверка совместимости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Проверка скорости загрузки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Проверка ссылок и изображений</a:t>
            </a:r>
          </a:p>
        </p:txBody>
      </p:sp>
      <p:pic>
        <p:nvPicPr>
          <p:cNvPr id="6146" name="Picture 2" descr="Бесплатное векторное изображение Иллюстрация концепции задачи">
            <a:extLst>
              <a:ext uri="{FF2B5EF4-FFF2-40B4-BE49-F238E27FC236}">
                <a16:creationId xmlns:a16="http://schemas.microsoft.com/office/drawing/2014/main" id="{4C35B9E8-9F90-DA6E-3763-3B123810717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5556" y="2286000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81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85ACB-2102-F5A7-9739-FC4C173C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75AB1-D88D-5CF0-0E76-CE65EC179B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 – это этап тестирования веб-сайтов, который направлено на проверку удобства использования сайта для конечных пользователей.</a:t>
            </a:r>
          </a:p>
        </p:txBody>
      </p:sp>
      <p:pic>
        <p:nvPicPr>
          <p:cNvPr id="7170" name="Picture 2" descr="Бесплатное векторное изображение Синяя девушка с технологическими устройствами плоский стиль">
            <a:extLst>
              <a:ext uri="{FF2B5EF4-FFF2-40B4-BE49-F238E27FC236}">
                <a16:creationId xmlns:a16="http://schemas.microsoft.com/office/drawing/2014/main" id="{4C095FE7-B86B-3D09-3036-4B384085A2F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696" y="2030341"/>
            <a:ext cx="4223893" cy="422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79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61599-8617-7788-3C6A-FFD3C8A1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0FFA0B-174C-7562-E370-9809D779AB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проверок: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Проверка навигации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Проверка функциональности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Проверка контента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Проверка реакции на ошибки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Проверка доступности</a:t>
            </a:r>
          </a:p>
        </p:txBody>
      </p:sp>
      <p:pic>
        <p:nvPicPr>
          <p:cNvPr id="8194" name="Picture 2" descr="Вектор Абстрактная векторная иллюстрация управления записями">
            <a:extLst>
              <a:ext uri="{FF2B5EF4-FFF2-40B4-BE49-F238E27FC236}">
                <a16:creationId xmlns:a16="http://schemas.microsoft.com/office/drawing/2014/main" id="{9F7F60F1-6063-C27A-BE3D-43DA88814AB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94" y="2164702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30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E3584-AB0B-82B6-46A5-FA147D0A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703856-0771-B050-10C5-FC97D15220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безопасности – это этап тестирования веб-сайтов, который направлен на проверку защищенности сайта от внешних угроз и атак.</a:t>
            </a:r>
          </a:p>
          <a:p>
            <a:endParaRPr lang="ru-RU" dirty="0"/>
          </a:p>
        </p:txBody>
      </p:sp>
      <p:pic>
        <p:nvPicPr>
          <p:cNvPr id="9218" name="Picture 2" descr="Бесплатное векторное изображение Разработчики, робот работают на ноутбуке с лупой. промышленная кибербезопасность, вредоносное по для промышленной робототехники, защита концепции промышленной робототехники">
            <a:extLst>
              <a:ext uri="{FF2B5EF4-FFF2-40B4-BE49-F238E27FC236}">
                <a16:creationId xmlns:a16="http://schemas.microsoft.com/office/drawing/2014/main" id="{00E66634-1910-0695-F854-6A0D32C56E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48460"/>
            <a:ext cx="4754562" cy="31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07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26CB9-BA03-8AF0-C196-3FC2646F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безопасности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DF66D-E191-C8CD-21BF-D8F80B6176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проверок: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Проверка уязвимостей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Проверка аутентификации и авторизации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Проверка защиты данных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Проверка обработки ошибок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Проверка защиты от вредоносного кода</a:t>
            </a:r>
          </a:p>
        </p:txBody>
      </p:sp>
      <p:pic>
        <p:nvPicPr>
          <p:cNvPr id="10242" name="Picture 2" descr="Вектор Абстрактная векторная иллюстрация облачной безопасности">
            <a:extLst>
              <a:ext uri="{FF2B5EF4-FFF2-40B4-BE49-F238E27FC236}">
                <a16:creationId xmlns:a16="http://schemas.microsoft.com/office/drawing/2014/main" id="{8D15549B-37E6-FD36-8A14-024FE90AAEE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5556" y="2286000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0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6BA02-DB80-7473-9EBA-5DCF4536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производительности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05B5A-D513-7F54-A295-3344911EA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761489"/>
            <a:ext cx="4754880" cy="4023360"/>
          </a:xfrm>
        </p:spPr>
        <p:txBody>
          <a:bodyPr/>
          <a:lstStyle/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производительности сайта – это этап тестирования, который направлен на проверку скорости работы и отзывчивости сайта при различных нагрузках.</a:t>
            </a:r>
          </a:p>
        </p:txBody>
      </p:sp>
      <p:pic>
        <p:nvPicPr>
          <p:cNvPr id="11266" name="Picture 2" descr="Бесплатное векторное изображение Маленькие деловые люди смотрят на показатель эффективности продукта">
            <a:extLst>
              <a:ext uri="{FF2B5EF4-FFF2-40B4-BE49-F238E27FC236}">
                <a16:creationId xmlns:a16="http://schemas.microsoft.com/office/drawing/2014/main" id="{37B9DDD4-9F59-9FD0-DA7C-FFBC738BAC1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2541054"/>
            <a:ext cx="4754562" cy="31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2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7450E-4B0A-AE10-3BB4-DB96D7F8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производительности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20105-F875-E060-907A-666730DC7D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проверок: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Тестирование нагрузки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Тестирование скорости загрузки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Тестирование отзывчивости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Тестирование масштабируемости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Тестирование стабильности</a:t>
            </a:r>
          </a:p>
        </p:txBody>
      </p:sp>
      <p:pic>
        <p:nvPicPr>
          <p:cNvPr id="13314" name="Picture 2" descr="Бесплатное векторное изображение Иллюстрация концепции процесса">
            <a:extLst>
              <a:ext uri="{FF2B5EF4-FFF2-40B4-BE49-F238E27FC236}">
                <a16:creationId xmlns:a16="http://schemas.microsoft.com/office/drawing/2014/main" id="{522B25D4-C0B5-EAA8-5BC8-B162930A656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796" y="1971040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41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2B936-233F-0295-E065-5E2D0D58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88D404-706E-9C1C-4D9E-BBE2C1B0C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639554" cy="4023360"/>
          </a:xfrm>
        </p:spPr>
        <p:txBody>
          <a:bodyPr>
            <a:normAutofit fontScale="92500" lnSpcReduction="10000"/>
          </a:bodyPr>
          <a:lstStyle/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 - это набор взаимосвязанных веб-страниц, доступных через интернет. Он представляет собой электронный ресурс, содержащий информацию, различные медиа-элементы.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Веб-сайты используются для  различных целей.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Они могут быть статичными или динамическими.</a:t>
            </a:r>
          </a:p>
        </p:txBody>
      </p:sp>
      <p:pic>
        <p:nvPicPr>
          <p:cNvPr id="2050" name="Picture 2" descr="Бесплатное фото Домашняя страница на экране компьютера">
            <a:extLst>
              <a:ext uri="{FF2B5EF4-FFF2-40B4-BE49-F238E27FC236}">
                <a16:creationId xmlns:a16="http://schemas.microsoft.com/office/drawing/2014/main" id="{D0751998-D9A3-7386-FC6F-D7EB2A8C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0" y="2633846"/>
            <a:ext cx="4897701" cy="283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6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ED8B8-9C72-A58C-A2AB-2B5B2B4C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07983"/>
            <a:ext cx="9720072" cy="1499616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веб-сайтов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B6FC2-9C77-046F-9707-D7D2C0F2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532" y="2249424"/>
            <a:ext cx="6487015" cy="4023360"/>
          </a:xfrm>
        </p:spPr>
        <p:txBody>
          <a:bodyPr>
            <a:noAutofit/>
          </a:bodyPr>
          <a:lstStyle/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веб-сайтов - одно из направлений работы тестировщика. 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процесс в ходе которого определяется:</a:t>
            </a:r>
          </a:p>
          <a:p>
            <a:pPr lvl="1"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</a:t>
            </a:r>
          </a:p>
          <a:p>
            <a:pPr lvl="1"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Привлекательность для посетителя</a:t>
            </a:r>
          </a:p>
          <a:p>
            <a:pPr lvl="1"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Быстрота поиска нужной информации</a:t>
            </a:r>
          </a:p>
          <a:p>
            <a:pPr lvl="1"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дизайн сайта проекту</a:t>
            </a:r>
          </a:p>
          <a:p>
            <a:pPr lvl="1"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бизнес задач</a:t>
            </a:r>
          </a:p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Бесплатное векторное изображение Иллюстрация концепции контроля версий">
            <a:extLst>
              <a:ext uri="{FF2B5EF4-FFF2-40B4-BE49-F238E27FC236}">
                <a16:creationId xmlns:a16="http://schemas.microsoft.com/office/drawing/2014/main" id="{5C023579-4997-E43F-35F9-89A7C9783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512" y="2286000"/>
            <a:ext cx="402336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01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76705-AC0B-12D3-924A-5B00CA5C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веб-сайтов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36A5D-540E-BD44-52EA-A76973FD8E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Подготовительные работы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Функциональное тестирование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Тестирование верстки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Тестирование безопасности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Тестирование производительности сайта</a:t>
            </a:r>
          </a:p>
        </p:txBody>
      </p:sp>
      <p:pic>
        <p:nvPicPr>
          <p:cNvPr id="1026" name="Picture 2" descr="Бесплатное векторное изображение Онлайн-сервис или платформа для программистов программа тестирования и написания кода разработка и оптимизация веб-сайтов программа тестирования изолированная векторная иллюстрация">
            <a:extLst>
              <a:ext uri="{FF2B5EF4-FFF2-40B4-BE49-F238E27FC236}">
                <a16:creationId xmlns:a16="http://schemas.microsoft.com/office/drawing/2014/main" id="{E0F59641-4154-8705-FCED-403DD9C800B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7"/>
          <a:stretch/>
        </p:blipFill>
        <p:spPr bwMode="auto">
          <a:xfrm>
            <a:off x="6096000" y="2286000"/>
            <a:ext cx="5265377" cy="35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86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D01F3-0FE3-58D8-A3B5-6733A984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Подготовительные этап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8CE54C-B3BF-AA4F-D80C-5FB1B0B52B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Подготовительные работы в тестировании веб-сайтов -  это этап процесса тестирования, который позволяет убедиться в готовности сайта к проведению тестов и определить основные цели и задачи тестирования. </a:t>
            </a:r>
          </a:p>
        </p:txBody>
      </p:sp>
      <p:pic>
        <p:nvPicPr>
          <p:cNvPr id="2050" name="Picture 2" descr="Бесплатное векторное изображение Установка программы. корректировка договоров, регулирование условий договоров, исправление программ. коллеги, держа шестерни мультипликационного персонажа. ошибки приложения.">
            <a:extLst>
              <a:ext uri="{FF2B5EF4-FFF2-40B4-BE49-F238E27FC236}">
                <a16:creationId xmlns:a16="http://schemas.microsoft.com/office/drawing/2014/main" id="{2DDD2661-9467-5E39-9D24-9E0DAC324C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94" y="1850102"/>
            <a:ext cx="4551930" cy="455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23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ACB9D-CBE7-6DF6-114A-57B31439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Подготовительные работы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230144-2760-F9AB-17AB-572F7DBF51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Изучение требований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Планирование тестирования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Создание тестовых сценариев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Проверка окружения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Разработка тестовых скриптов</a:t>
            </a:r>
          </a:p>
        </p:txBody>
      </p:sp>
      <p:pic>
        <p:nvPicPr>
          <p:cNvPr id="12290" name="Picture 2" descr="Бесплатное векторное изображение Эффективный коворкинг. сплоченность коллег, сотрудничество сотрудников, регламент совместной работы. повышение эффективности рабочего процесса. механизм организации членов команды.">
            <a:extLst>
              <a:ext uri="{FF2B5EF4-FFF2-40B4-BE49-F238E27FC236}">
                <a16:creationId xmlns:a16="http://schemas.microsoft.com/office/drawing/2014/main" id="{E521DC58-0A2A-51AB-A02D-EDB082832E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94" y="2084832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59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263CA-47EC-4A83-4C3C-B9811D54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73499-DF5C-8C91-4CA9-C419EBFDE9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 – это этап процесса тестирования, который направлен на проверку соответствия функциональных требований сайта. Оно выполняется с целью убедиться, что веб-сайт работает корректно и выполняет свои основные функции.</a:t>
            </a:r>
          </a:p>
        </p:txBody>
      </p:sp>
      <p:pic>
        <p:nvPicPr>
          <p:cNvPr id="3074" name="Picture 2" descr="Бесплатное векторное изображение Иллюстрация концепции инженеров qa">
            <a:extLst>
              <a:ext uri="{FF2B5EF4-FFF2-40B4-BE49-F238E27FC236}">
                <a16:creationId xmlns:a16="http://schemas.microsoft.com/office/drawing/2014/main" id="{F4FBDD28-0D8F-A462-301A-70943F9DC52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474" y="1990696"/>
            <a:ext cx="4318664" cy="431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60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901BD-F1BE-7A75-99D3-9E886DEB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9D3EC-2AEE-BB12-55EC-D33A16067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192" y="2286000"/>
            <a:ext cx="6616608" cy="4023360"/>
          </a:xfrm>
        </p:spPr>
        <p:txBody>
          <a:bodyPr>
            <a:noAutofit/>
          </a:bodyPr>
          <a:lstStyle/>
          <a:p>
            <a:pPr indent="9144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проверок:</a:t>
            </a:r>
          </a:p>
          <a:p>
            <a:pPr indent="9144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Проверка работы главных функций</a:t>
            </a:r>
          </a:p>
          <a:p>
            <a:pPr indent="9144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Проверка навигации</a:t>
            </a:r>
          </a:p>
          <a:p>
            <a:pPr indent="9144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Проверка пользовательских форм</a:t>
            </a:r>
          </a:p>
          <a:p>
            <a:pPr indent="9144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Проверка работы авторизации/регистрации</a:t>
            </a:r>
          </a:p>
          <a:p>
            <a:pPr indent="9144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Проверка работы добавления/удаления/изменения данных пользователей</a:t>
            </a:r>
          </a:p>
        </p:txBody>
      </p:sp>
      <p:pic>
        <p:nvPicPr>
          <p:cNvPr id="4098" name="Picture 2" descr="Бесплатное векторное изображение Иллюстрация концепции мобильного тестирования">
            <a:extLst>
              <a:ext uri="{FF2B5EF4-FFF2-40B4-BE49-F238E27FC236}">
                <a16:creationId xmlns:a16="http://schemas.microsoft.com/office/drawing/2014/main" id="{4791F71A-4EB9-346C-3F7C-25AB8DE534D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" b="6976"/>
          <a:stretch/>
        </p:blipFill>
        <p:spPr bwMode="auto">
          <a:xfrm>
            <a:off x="7416800" y="1843440"/>
            <a:ext cx="4175760" cy="402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20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A11F9-36B7-6C28-50EF-D80C1ADD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верстки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D54E21-6884-24D9-B2FB-DC778FE154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indent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верстки – этап процесса тестирования, который направлен на проверку соответствия визуального оформления сайта заданным требованиям и дизайну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5122" name="Picture 2" descr="Бесплатное векторное изображение Иллюстрация концепции онлайн-тестирования">
            <a:extLst>
              <a:ext uri="{FF2B5EF4-FFF2-40B4-BE49-F238E27FC236}">
                <a16:creationId xmlns:a16="http://schemas.microsoft.com/office/drawing/2014/main" id="{9D447829-4F70-0E70-72BC-2A5707B8F04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75" y="2084832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958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515</Words>
  <Application>Microsoft Office PowerPoint</Application>
  <PresentationFormat>Широкоэкранный</PresentationFormat>
  <Paragraphs>82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 New Roman</vt:lpstr>
      <vt:lpstr>Tw Cen MT</vt:lpstr>
      <vt:lpstr>Tw Cen MT Condensed</vt:lpstr>
      <vt:lpstr>Wingdings 3</vt:lpstr>
      <vt:lpstr>Интеграл</vt:lpstr>
      <vt:lpstr>Презентация PowerPoint</vt:lpstr>
      <vt:lpstr>веб-сайт</vt:lpstr>
      <vt:lpstr>Тестирование веб-сайтов</vt:lpstr>
      <vt:lpstr>Тестирование веб-сайтов</vt:lpstr>
      <vt:lpstr>Подготовительные этап</vt:lpstr>
      <vt:lpstr>Подготовительные работы</vt:lpstr>
      <vt:lpstr>Функциональное тестирование</vt:lpstr>
      <vt:lpstr>Функциональное тестирование</vt:lpstr>
      <vt:lpstr>Тестирование верстки</vt:lpstr>
      <vt:lpstr>Тестирование верстки</vt:lpstr>
      <vt:lpstr>Usability тестирование</vt:lpstr>
      <vt:lpstr>Usability тестирование</vt:lpstr>
      <vt:lpstr>Тестирование безопасности</vt:lpstr>
      <vt:lpstr>Тестирование безопасности</vt:lpstr>
      <vt:lpstr>Тестирование производительности</vt:lpstr>
      <vt:lpstr>Тестирование производительности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Светлана</dc:creator>
  <cp:lastModifiedBy>Светлана</cp:lastModifiedBy>
  <cp:revision>12</cp:revision>
  <dcterms:created xsi:type="dcterms:W3CDTF">2023-10-14T19:28:23Z</dcterms:created>
  <dcterms:modified xsi:type="dcterms:W3CDTF">2023-10-15T18:23:20Z</dcterms:modified>
</cp:coreProperties>
</file>