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ajdhani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a11LfXpO+ynoUjrzBoV+WvlZY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C6B0B-3FA7-438F-983A-0A7EB2341785}">
  <a:tblStyle styleId="{428C6B0B-3FA7-438F-983A-0A7EB23417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d71ecfb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d0d71ecfba_0_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d0d71ecfba_0_4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dbf2f7e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d0dbf2f7e0_0_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d0dbf2f7e0_0_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dbf2f7e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d0dbf2f7e0_0_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d0dbf2f7e0_0_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0dbf2f7e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d0dbf2f7e0_0_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d0dbf2f7e0_0_1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dbf2f7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d0dbf2f7e0_0_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d0dbf2f7e0_0_2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dbf2f7e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d0dbf2f7e0_0_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d0dbf2f7e0_0_2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l="50" t="-19237" r="-47" b="-1091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353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Escalonamento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l="-130" t="-30140" r="126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4429925" y="10225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Algoritmos de Escalonamento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d71ecfba_0_4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FIFO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00" name="Google Shape;100;gd0d71ecfba_0_42"/>
          <p:cNvGraphicFramePr/>
          <p:nvPr>
            <p:extLst>
              <p:ext uri="{D42A27DB-BD31-4B8C-83A1-F6EECF244321}">
                <p14:modId xmlns:p14="http://schemas.microsoft.com/office/powerpoint/2010/main" val="4237608247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 u="none" strike="noStrike" cap="none">
                          <a:solidFill>
                            <a:srgbClr val="FFFFFF"/>
                          </a:solidFill>
                        </a:rPr>
                        <a:t>FIFO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dirty="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0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9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9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6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5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18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8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2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18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20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dbf2f7e0_0_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SJF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07" name="Google Shape;107;gd0dbf2f7e0_0_2"/>
          <p:cNvGraphicFramePr/>
          <p:nvPr>
            <p:extLst>
              <p:ext uri="{D42A27DB-BD31-4B8C-83A1-F6EECF244321}">
                <p14:modId xmlns:p14="http://schemas.microsoft.com/office/powerpoint/2010/main" val="2013383477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rgbClr val="FFFFFF"/>
                          </a:solidFill>
                        </a:rPr>
                        <a:t>SJF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0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9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11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15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6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5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15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20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4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2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9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11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dbf2f7e0_0_8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STRF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14" name="Google Shape;114;gd0dbf2f7e0_0_8"/>
          <p:cNvGraphicFramePr/>
          <p:nvPr>
            <p:extLst>
              <p:ext uri="{D42A27DB-BD31-4B8C-83A1-F6EECF244321}">
                <p14:modId xmlns:p14="http://schemas.microsoft.com/office/powerpoint/2010/main" val="3619743311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rgbClr val="FFFFFF"/>
                          </a:solidFill>
                        </a:rPr>
                        <a:t>STRF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3 1s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0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2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6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3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4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4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4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4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8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5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pt-BR" sz="1500" u="none" strike="noStrike" cap="none" dirty="0"/>
                        <a:t>8</a:t>
                      </a: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dbf2f7e0_0_1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Round Robin (Quantum=1)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21" name="Google Shape;121;gd0dbf2f7e0_0_14"/>
          <p:cNvGraphicFramePr/>
          <p:nvPr>
            <p:extLst>
              <p:ext uri="{D42A27DB-BD31-4B8C-83A1-F6EECF244321}">
                <p14:modId xmlns:p14="http://schemas.microsoft.com/office/powerpoint/2010/main" val="3863315980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rgbClr val="FFFFFF"/>
                          </a:solidFill>
                        </a:rPr>
                        <a:t>Round Robin (Quantum=1)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dbf2f7e0_0_20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AR"/>
              <a:t>Round Robin (Quantum=2)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28" name="Google Shape;128;gd0dbf2f7e0_0_20"/>
          <p:cNvGraphicFramePr/>
          <p:nvPr>
            <p:extLst>
              <p:ext uri="{D42A27DB-BD31-4B8C-83A1-F6EECF244321}">
                <p14:modId xmlns:p14="http://schemas.microsoft.com/office/powerpoint/2010/main" val="4091309371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chemeClr val="lt1"/>
                          </a:solidFill>
                        </a:rPr>
                        <a:t>Round Robin (Quantum=2)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dbf2f7e0_0_2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AR"/>
              <a:t>Round Robin (Quantum=4)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35" name="Google Shape;135;gd0dbf2f7e0_0_26"/>
          <p:cNvGraphicFramePr/>
          <p:nvPr>
            <p:extLst>
              <p:ext uri="{D42A27DB-BD31-4B8C-83A1-F6EECF244321}">
                <p14:modId xmlns:p14="http://schemas.microsoft.com/office/powerpoint/2010/main" val="3970256349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chemeClr val="lt1"/>
                          </a:solidFill>
                        </a:rPr>
                        <a:t>Round Robin (Quantum=4)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230</Words>
  <Application>Microsoft Office PowerPoint</Application>
  <PresentationFormat>Apresentação na tela (16:9)</PresentationFormat>
  <Paragraphs>167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Times New Roman</vt:lpstr>
      <vt:lpstr>Rajdhani</vt:lpstr>
      <vt:lpstr>Simple Light</vt:lpstr>
      <vt:lpstr>Algoritmos de Escalonamento</vt:lpstr>
      <vt:lpstr>FIFO</vt:lpstr>
      <vt:lpstr>SJF</vt:lpstr>
      <vt:lpstr>STRF</vt:lpstr>
      <vt:lpstr>Round Robin (Quantum=1)</vt:lpstr>
      <vt:lpstr>Round Robin (Quantum=2)</vt:lpstr>
      <vt:lpstr>Round Robin (Quantum=4)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Escalonamento</dc:title>
  <dc:creator>Usuário</dc:creator>
  <cp:lastModifiedBy>Werlon Lima SMD Pro</cp:lastModifiedBy>
  <cp:revision>2</cp:revision>
  <dcterms:modified xsi:type="dcterms:W3CDTF">2022-03-08T15:32:33Z</dcterms:modified>
</cp:coreProperties>
</file>