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A76E-2EB0-4AF8-B27B-804D343E28FA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3D2B4-8310-4F68-AE9D-C16DA66C72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E1F8-B871-4692-B94D-50A866267E2A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6D6CC-7C06-4A77-A783-CB93E66DF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5A45-1B36-4AB9-B632-FCEB8FC0D0D2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578DB-3104-47F1-840B-BE61832FF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B6B-7401-419D-B0BA-7D1E7D689CD8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EFC6-3C19-4E35-AAB9-94CD5F8C5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EA4E4-E6AF-4FF8-8C43-3632B6619C71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7106F-5E5B-489D-BCF1-58D9A07C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35BEE-A277-4E24-91D6-45F842FA8B3D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6EADC-657A-4583-95FD-CEEBA2494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ABCF-BB4F-4244-81C5-0B36B749B045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849A-B86F-4F88-AD07-0DC895EAD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621E4-1B54-4DA7-B1E7-C01C4174F617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1CBC7-ECAA-48A3-977C-9F4C568D29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5C943-9F89-4FAC-9DDD-2B5B008E8A65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AE2-9485-4396-9FEC-117DD17BC7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3F98-EC0E-4A7F-9255-AABF686D92AF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87F90-FE7D-4F36-8ADE-7CA11B0741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43AA-B27A-49D4-AB83-C29CC0570320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E7D1A-09A1-49BE-BFD0-DCAEE3ECFA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FD4392-945D-4DFF-8DD0-91062AE1FCA6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5E9D5B-A784-4DD4-91B5-620F06CB1C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MSPhotoEd.3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As promessas do Pai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Vão se cumprir na Tua vida,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Não importa o que a realidade diz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Viverás o melhor de Deus que está por vir.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MSPhotoEd.3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8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185737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E serás uma grande nação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Abençoado por onde quer que for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Tua família prosperarei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Conta se pode as estrelas do céu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Assim será tua descendência.</a:t>
            </a: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MSPhotoEd.3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Levanta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Sai da tua tenda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Busca o milagre que tem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Reservado pra ti,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E verás que eu sou o que sou</a:t>
            </a:r>
            <a:br>
              <a:rPr lang="pt-BR" sz="4000">
                <a:solidFill>
                  <a:srgbClr val="000099"/>
                </a:solidFill>
                <a:latin typeface="Arial Black" pitchFamily="34" charset="0"/>
              </a:rPr>
            </a:br>
            <a:r>
              <a:rPr lang="pt-BR" sz="4000">
                <a:solidFill>
                  <a:srgbClr val="000099"/>
                </a:solidFill>
                <a:latin typeface="Arial Black" pitchFamily="34" charset="0"/>
              </a:rPr>
              <a:t>Filho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Arial Black</vt:lpstr>
      <vt:lpstr>Tema do Office</vt:lpstr>
      <vt:lpstr>MSPhotoEd.3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30</cp:revision>
  <dcterms:created xsi:type="dcterms:W3CDTF">2012-07-13T15:34:45Z</dcterms:created>
  <dcterms:modified xsi:type="dcterms:W3CDTF">2013-12-15T14:53:26Z</dcterms:modified>
</cp:coreProperties>
</file>