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5" autoAdjust="0"/>
    <p:restoredTop sz="94660"/>
  </p:normalViewPr>
  <p:slideViewPr>
    <p:cSldViewPr>
      <p:cViewPr varScale="1">
        <p:scale>
          <a:sx n="88" d="100"/>
          <a:sy n="88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A76E-2EB0-4AF8-B27B-804D343E28FA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3D2B4-8310-4F68-AE9D-C16DA66C72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0E1F8-B871-4692-B94D-50A866267E2A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6D6CC-7C06-4A77-A783-CB93E66DF4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95A45-1B36-4AB9-B632-FCEB8FC0D0D2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578DB-3104-47F1-840B-BE61832FF4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CB6B-7401-419D-B0BA-7D1E7D689CD8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0EFC6-3C19-4E35-AAB9-94CD5F8C52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EA4E4-E6AF-4FF8-8C43-3632B6619C71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7106F-5E5B-489D-BCF1-58D9A07C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35BEE-A277-4E24-91D6-45F842FA8B3D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6EADC-657A-4583-95FD-CEEBA2494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ABCF-BB4F-4244-81C5-0B36B749B045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A849A-B86F-4F88-AD07-0DC895EAD0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621E4-1B54-4DA7-B1E7-C01C4174F617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1CBC7-ECAA-48A3-977C-9F4C568D29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5C943-9F89-4FAC-9DDD-2B5B008E8A65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CAE2-9485-4396-9FEC-117DD17BC7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3F98-EC0E-4A7F-9255-AABF686D92AF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87F90-FE7D-4F36-8ADE-7CA11B0741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B43AA-B27A-49D4-AB83-C29CC0570320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E7D1A-09A1-49BE-BFD0-DCAEE3ECFA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FD4392-945D-4DFF-8DD0-91062AE1FCA6}" type="datetimeFigureOut">
              <a:rPr lang="pt-BR"/>
              <a:pPr>
                <a:defRPr/>
              </a:pPr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5E9D5B-A784-4DD4-91B5-620F06CB1C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071688"/>
            <a:ext cx="9144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As promessas do Pai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Vão se cumprir na Tua vida,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Não importa o que a realidade diz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Viverás o melhor de Deus que está por vir.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1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8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9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1857375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E serás uma grande nação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Abençoado por onde quer que for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Tua família prosperarei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Conta se pode as estrelas do céu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Assim será tua descendência.</a:t>
            </a: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214563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7" name="Retângulo 16"/>
          <p:cNvSpPr>
            <a:spLocks noChangeArrowheads="1"/>
          </p:cNvSpPr>
          <p:nvPr/>
        </p:nvSpPr>
        <p:spPr bwMode="auto">
          <a:xfrm>
            <a:off x="0" y="215582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074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8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64318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3080" name="Retângulo 15"/>
          <p:cNvSpPr>
            <a:spLocks noChangeArrowheads="1"/>
          </p:cNvSpPr>
          <p:nvPr/>
        </p:nvSpPr>
        <p:spPr bwMode="auto">
          <a:xfrm>
            <a:off x="0" y="2071688"/>
            <a:ext cx="9144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Levanta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Sai da tua tenda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Busca o milagre que tem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Reservado pra ti,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E verás que eu sou o que sou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Filho meu.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30</cp:revision>
  <dcterms:created xsi:type="dcterms:W3CDTF">2012-07-13T15:34:45Z</dcterms:created>
  <dcterms:modified xsi:type="dcterms:W3CDTF">2014-10-23T22:03:34Z</dcterms:modified>
</cp:coreProperties>
</file>