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62" y="-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8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1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2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0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49D4-A299-4B59-A6C9-AA87E10F89CD}" type="datetimeFigureOut">
              <a:rPr lang="pt-BR" smtClean="0"/>
              <a:t>23/05/2017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B427-9754-4F15-8DA5-517E3A4C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79512" y="548680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Através da comunhão com Deus serei uma benção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Levarei o que Jesus me deu para minha casa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 vontade do Senhor governará o meu Lar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Cristo em minha casa viverá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836712"/>
            <a:ext cx="90364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A minha família meu Deus edificou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 minha casa é cheia de amor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Juntos em uma só fé e na mesma direção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Vivendo as promessas do Senhor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1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208912" cy="5832648"/>
          </a:xfrm>
        </p:spPr>
        <p:txBody>
          <a:bodyPr/>
          <a:lstStyle/>
          <a:p>
            <a:endParaRPr lang="pt-BR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4293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9512" y="1052736"/>
            <a:ext cx="87849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Arial Black" pitchFamily="34" charset="0"/>
              </a:rPr>
              <a:t>Pai, mãe e filhos no Senhor são inseparáveis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Sempre confiando no Senhor são inabaláveis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A vontade do Senhor governará o meu lar</a:t>
            </a:r>
          </a:p>
          <a:p>
            <a:pPr algn="ctr"/>
            <a:r>
              <a:rPr lang="pt-BR" sz="4400" dirty="0" smtClean="0">
                <a:latin typeface="Arial Black" pitchFamily="34" charset="0"/>
              </a:rPr>
              <a:t>Cristo em minha casa viverá</a:t>
            </a:r>
            <a:endParaRPr lang="pt-BR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3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Apresentação na tela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molde</dc:title>
  <dc:subject>?</dc:subject>
  <dc:creator>Werner</dc:creator>
  <cp:lastModifiedBy>MANOELI</cp:lastModifiedBy>
  <cp:revision>5</cp:revision>
  <dcterms:created xsi:type="dcterms:W3CDTF">2017-03-19T21:14:38Z</dcterms:created>
  <dcterms:modified xsi:type="dcterms:W3CDTF">2017-05-23T23:18:57Z</dcterms:modified>
</cp:coreProperties>
</file>