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64AF9-B3FE-4523-BFFE-9C75759D52B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1B0FF-D7BE-44EF-8B4E-EFC1FFF835E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B29E6-2AEC-4814-9AD9-2BA1589EFBA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6EF25-C90D-47D4-86E6-8B9F30FBDEE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7C58-018B-4027-8DB2-4D767B52D56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F17DA-47E4-4792-B8F3-5A2B8E2749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4A6AF-F9FA-49B5-85B6-7F022FA8C8D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3B281-FC27-4A55-A650-ED03E0A8985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345E4-450F-4FEF-9E9B-898506ACD23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FF2E0-21BA-489E-8CE7-5428073E51E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8F156-4151-4164-AD74-F789A43724C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3EED9F-DF60-4F71-B760-563428A5A7D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165735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Chove,chove Chuva 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Chuva de poder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Chove aqui na minha vida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Chove que eu quero ver </a:t>
            </a:r>
          </a:p>
          <a:p>
            <a:pPr algn="ctr"/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1801813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Chuva de benção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Chuva de unção</a:t>
            </a: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Chove na </a:t>
            </a: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minha vida</a:t>
            </a:r>
            <a:endParaRPr lang="pt-BR" sz="4000" dirty="0" smtClean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Chove na vida do meu irmão</a:t>
            </a:r>
            <a:endParaRPr lang="pt-BR" sz="4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71538" y="928670"/>
            <a:ext cx="65008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Meu Deus eu quero te dizer:</a:t>
            </a:r>
          </a:p>
          <a:p>
            <a:pPr algn="ctr"/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Muito Obrigado </a:t>
            </a:r>
          </a:p>
          <a:p>
            <a:pPr algn="ctr"/>
            <a:endParaRPr lang="pt-BR" sz="3200" dirty="0" smtClean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Por essa chuva que tens derramado</a:t>
            </a:r>
          </a:p>
          <a:p>
            <a:pPr algn="ctr"/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A tuas águas tem me purificado</a:t>
            </a:r>
          </a:p>
          <a:p>
            <a:pPr algn="ctr"/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Por tua graça eu sou santificado</a:t>
            </a:r>
          </a:p>
          <a:p>
            <a:pPr algn="ctr"/>
            <a:endParaRPr lang="pt-BR" dirty="0" smtClean="0">
              <a:solidFill>
                <a:srgbClr val="0000FF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8288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pt-BR" dirty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 smtClean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 smtClean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 smtClean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 smtClean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endParaRPr lang="pt-BR" dirty="0" smtClean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86000" y="1214422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rgbClr val="0000FF"/>
                </a:solidFill>
                <a:latin typeface="Arial Black" pitchFamily="34" charset="0"/>
              </a:rPr>
              <a:t>N</a:t>
            </a:r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ão pare de derramar tua chuva sobre mim.</a:t>
            </a:r>
            <a:endParaRPr lang="pt-BR" sz="3200" dirty="0">
              <a:solidFill>
                <a:srgbClr val="0000FF"/>
              </a:solidFill>
              <a:latin typeface="Arial Black" pitchFamily="34" charset="0"/>
            </a:endParaRPr>
          </a:p>
          <a:p>
            <a:pPr algn="ctr"/>
            <a:r>
              <a:rPr lang="pt-BR" sz="3200" dirty="0" smtClean="0">
                <a:solidFill>
                  <a:srgbClr val="0000FF"/>
                </a:solidFill>
                <a:latin typeface="Arial Black" pitchFamily="34" charset="0"/>
              </a:rPr>
              <a:t>Com tua as águas vem regar minha vida,meu jardim.</a:t>
            </a:r>
            <a:endParaRPr lang="pt-BR" sz="32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77</Words>
  <Application>Microsoft Office PowerPoint</Application>
  <PresentationFormat>Apresentação na tela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Design padrão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LAY</dc:creator>
  <cp:lastModifiedBy>MANOELI</cp:lastModifiedBy>
  <cp:revision>19</cp:revision>
  <dcterms:created xsi:type="dcterms:W3CDTF">2010-03-09T16:24:16Z</dcterms:created>
  <dcterms:modified xsi:type="dcterms:W3CDTF">2015-08-27T23:00:40Z</dcterms:modified>
</cp:coreProperties>
</file>