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15" autoAdjust="0"/>
    <p:restoredTop sz="9466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814E-95C0-496B-AE22-8AA87BF26DD7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2D04-8B7B-4F18-BCBB-A2ADFDB9BD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F4808-5953-430A-AA53-3475D9337C73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6771C-5FBB-485C-B9E9-78F55F952B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DBB71-D6CA-4CCA-B994-5120E9C1C299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3A59E-6976-41B6-9B2A-668296DDBB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1681-DE97-4BB5-9827-29D580279853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2D47-C99C-4281-96F6-635BEC568D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4A745-27D4-4BEF-94F1-9BCAD2EFD88F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EEE0C-C735-4AA8-9EF7-365CF4B5EA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F852-9ED8-4E5A-B2CE-B3E88892362C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73CE5-F120-4A87-A804-D8C80B4C65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30A3-B8C9-43AC-BF0F-B4662736579B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14CEE-B64B-4BC5-B7DF-D7B746AE71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5EFA-7467-427F-88D9-3DBEACC75D1F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29E56-6264-48C5-9A74-5C05171B1D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0D492-8CBD-4998-B9E9-83844CBAF84F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41CB-25D0-4175-BECA-8498A84C06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4509-8AE7-415C-992A-9C83501A9763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D302-4CCB-48BC-8AB8-C5A46DD014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33198-35B5-4445-B523-13450657AEF3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FDAB6-58F3-4FF9-996F-6B03796652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9C3803-68D8-47E6-BDB3-0EF053DBFFE4}" type="datetimeFigureOut">
              <a:rPr lang="pt-BR"/>
              <a:pPr>
                <a:defRPr/>
              </a:pPr>
              <a:t>08/08/2014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2BCB92-81B9-483A-A8CF-3B58DFC6CC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928934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Cobre-me com Tuas mãos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 poder vem me esconder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638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00080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o trovão e o mar se erguendo vem sobre a tempestade voarei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Sobre as </a:t>
            </a:r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á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guas Tu também </a:t>
            </a:r>
          </a:p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é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 Rei descansarei pois sei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és Deus 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8" name="Retângulo 15"/>
          <p:cNvSpPr>
            <a:spLocks noChangeArrowheads="1"/>
          </p:cNvSpPr>
          <p:nvPr/>
        </p:nvSpPr>
        <p:spPr bwMode="auto">
          <a:xfrm>
            <a:off x="0" y="2803281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Minha  alma está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Segura em Ti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Sabes bem que em Cristo firme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estou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5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6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8479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36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1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2" name="Retângulo 15"/>
          <p:cNvSpPr>
            <a:spLocks noChangeArrowheads="1"/>
          </p:cNvSpPr>
          <p:nvPr/>
        </p:nvSpPr>
        <p:spPr bwMode="auto">
          <a:xfrm>
            <a:off x="0" y="1714501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o trovão e mar 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 erguendo vem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Sobre a tempestade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  <a:latin typeface="Arial Black" pitchFamily="34" charset="0"/>
              </a:rPr>
              <a:t>e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u voarei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Sobre as águas Tu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Também és Rei </a:t>
            </a:r>
          </a:p>
          <a:p>
            <a:pPr algn="ctr"/>
            <a:r>
              <a:rPr lang="pt-BR" sz="3600" dirty="0">
                <a:solidFill>
                  <a:srgbClr val="000099"/>
                </a:solidFill>
                <a:latin typeface="Arial Black" pitchFamily="34" charset="0"/>
              </a:rPr>
              <a:t>d</a:t>
            </a:r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escansarei pois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Sei que és Deus</a:t>
            </a:r>
          </a:p>
          <a:p>
            <a:pPr algn="ctr"/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75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42</cp:revision>
  <dcterms:created xsi:type="dcterms:W3CDTF">2012-07-13T15:34:45Z</dcterms:created>
  <dcterms:modified xsi:type="dcterms:W3CDTF">2014-08-08T23:12:16Z</dcterms:modified>
</cp:coreProperties>
</file>