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572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85792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DIGNO </a:t>
            </a:r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É O CORDEIRO QUE FOI MORTO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SANTO, SANTO ELE É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UM NOVO CÂNTICO AO QUE SE ASSENTA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SOBRE O TRONO DO CÉU</a:t>
            </a:r>
            <a:endParaRPr lang="pt-BR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14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1028" r:id="rId3" imgW="4761905" imgH="1076475" progId="MSPhotoEd.3">
                <p:embed/>
              </p:oleObj>
            </a:graphicData>
          </a:graphic>
        </p:graphicFrame>
        <p:grpSp>
          <p:nvGrpSpPr>
            <p:cNvPr id="15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6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78648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DIGNO É O CORDEIRO QUE FOI MORTO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SANTO, SANTO ELE É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UM NOVO CÂNTICO AO QUE SE ASSENTA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SOBRE O TRONO DO CÉU</a:t>
            </a:r>
            <a:endParaRPr lang="pt-BR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2051" r:id="rId3" imgW="4761905" imgH="1076475" progId="MSPhotoEd.3">
                <p:embed/>
              </p:oleObj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1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599563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SANTO, SANTO, SANTO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DEUS TODO PODEROSO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QUE ERA E É E HÁ DE VIR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COM </a:t>
            </a:r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A CRIAÇÃO EU CANTO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LOUVORES AO REI DOS REIS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ÉS TUDO PARA MIM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E EU TE ADORAREI</a:t>
            </a:r>
            <a:endParaRPr lang="pt-BR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3075" r:id="rId3" imgW="4761905" imgH="1076475" progId="MSPhotoEd.3">
                <p:embed/>
              </p:oleObj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1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643612"/>
            <a:ext cx="90011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ESTÁ VESTIDO DO ÁRCO-ÍRIS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SONS DE TROVÃO, LUZES, RELÂMPAGOS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LOUVORES, HONRA E GLÓRIA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FORÇA E PODER PRA SEMPRE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AO ÚNICO REI ETERNAMENTE</a:t>
            </a:r>
            <a:endParaRPr lang="pt-BR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4099" r:id="rId3" imgW="4761905" imgH="1076475" progId="MSPhotoEd.3">
                <p:embed/>
              </p:oleObj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1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57161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SANTO, SANTO, SANTO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DEUS TODO PODEROSO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QUE ERA E É E HÁ DE VIR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COM A CRIAÇÃO EU CANTO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LOUVORES AO REI DOS REIS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ÉS TUDO PARA MIM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E EU TE ADORAREI</a:t>
            </a:r>
            <a:endParaRPr lang="pt-BR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5123" r:id="rId3" imgW="4761905" imgH="1076475" progId="MSPhotoEd.3">
                <p:embed/>
              </p:oleObj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1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626952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MARAVILHADO, EXTASIADO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EU FICO AO OUVIR TEU NOME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MARAVILHADO, EXTASIADO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EU FICO AO OUVIR TEU NOME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JESUS,TEU </a:t>
            </a:r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NOME É FORÇA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É FÔLEGO DE VIDA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MISTERIOSA ÁGUA VIVA</a:t>
            </a:r>
          </a:p>
          <a:p>
            <a:pPr algn="ctr"/>
            <a:endParaRPr lang="pt-BR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6147" r:id="rId3" imgW="4761905" imgH="1076475" progId="MSPhotoEd.3">
                <p:embed/>
              </p:oleObj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1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57161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SANTO, SANTO, SANTO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DEUS TODO PODEROSO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QUE ERA E É E HÁ DE VIR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COM A CRIAÇÃO EU CANTO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LOUVORES AO REI DOS REIS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ÉS TUDO PARA MIM</a:t>
            </a:r>
          </a:p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Arial Black" pitchFamily="34" charset="0"/>
              </a:rPr>
              <a:t>E EU TE ADORAREI</a:t>
            </a:r>
            <a:endParaRPr lang="pt-BR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7171" r:id="rId3" imgW="4761905" imgH="1076475" progId="MSPhotoEd.3">
                <p:embed/>
              </p:oleObj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1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204</Words>
  <Application>Microsoft Office PowerPoint</Application>
  <PresentationFormat>Apresentação na tela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Tema do Office</vt:lpstr>
      <vt:lpstr>MSPhotoEd.3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2013-03-31T15:02:54Z</dcterms:created>
  <dcterms:modified xsi:type="dcterms:W3CDTF">2014-08-16T21:57:14Z</dcterms:modified>
</cp:coreProperties>
</file>