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8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2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6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7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6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0B73-FE60-42E3-873E-91D770B3A7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6321-12B5-4D4E-8C7C-ED2026199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168" y="1566952"/>
            <a:ext cx="8136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Apesar das feridas, apesar das decepções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Eu te chamei, Eu te chamei</a:t>
            </a:r>
          </a:p>
          <a:p>
            <a:pPr algn="ctr"/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168" y="1566952"/>
            <a:ext cx="8136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Apesar do passado, apesar das desilusões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Eu te chamei, Eu te chamei</a:t>
            </a:r>
          </a:p>
          <a:p>
            <a:pPr algn="ctr"/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168" y="1012954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Deixa eu te usar para curar 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Deixa eu te usar para salvar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Enquanto eu te uso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cuido de tudo que te faz chorar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168" y="1095256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não te dei espírito de temor, mas de ousadia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Onde Eu te mandar, tu irás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Onde eu te colocar, tu brilharás</a:t>
            </a:r>
          </a:p>
        </p:txBody>
      </p:sp>
    </p:spTree>
    <p:extLst>
      <p:ext uri="{BB962C8B-B14F-4D97-AF65-F5344CB8AC3E}">
        <p14:creationId xmlns:p14="http://schemas.microsoft.com/office/powerpoint/2010/main" val="3841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168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E Eu te encherei </a:t>
            </a:r>
          </a:p>
          <a:p>
            <a:pPr algn="ctr"/>
            <a:r>
              <a:rPr lang="pt-BR" sz="4800" smtClean="0">
                <a:latin typeface="Arial Black" pitchFamily="34" charset="0"/>
              </a:rPr>
              <a:t>E </a:t>
            </a:r>
            <a:r>
              <a:rPr lang="pt-BR" sz="4800" smtClean="0">
                <a:latin typeface="Arial Black" pitchFamily="34" charset="0"/>
              </a:rPr>
              <a:t>Eu </a:t>
            </a:r>
            <a:r>
              <a:rPr lang="pt-BR" sz="4800" dirty="0" smtClean="0">
                <a:latin typeface="Arial Black" pitchFamily="34" charset="0"/>
              </a:rPr>
              <a:t>te encherei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E Eu te encherei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Vai, Vai, Vai em Paz</a:t>
            </a:r>
          </a:p>
        </p:txBody>
      </p:sp>
    </p:spTree>
    <p:extLst>
      <p:ext uri="{BB962C8B-B14F-4D97-AF65-F5344CB8AC3E}">
        <p14:creationId xmlns:p14="http://schemas.microsoft.com/office/powerpoint/2010/main" val="28006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96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MANOELI</dc:creator>
  <cp:lastModifiedBy>MANOELI</cp:lastModifiedBy>
  <cp:revision>2</cp:revision>
  <dcterms:created xsi:type="dcterms:W3CDTF">2017-06-25T21:07:20Z</dcterms:created>
  <dcterms:modified xsi:type="dcterms:W3CDTF">2017-06-25T21:59:49Z</dcterms:modified>
</cp:coreProperties>
</file>