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Deus está conosco </a:t>
            </a: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E luta por nós </a:t>
            </a: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Ele já venceu </a:t>
            </a:r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sim</a:t>
            </a: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Ele já venceu</a:t>
            </a: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Não </a:t>
            </a:r>
            <a:r>
              <a:rPr lang="pt-BR" sz="4400" dirty="0">
                <a:solidFill>
                  <a:schemeClr val="tx1"/>
                </a:solidFill>
                <a:latin typeface="Arial Black" pitchFamily="34" charset="0"/>
              </a:rPr>
              <a:t>me abalarei</a:t>
            </a:r>
          </a:p>
          <a:p>
            <a:r>
              <a:rPr lang="pt-BR" sz="4400" dirty="0">
                <a:solidFill>
                  <a:schemeClr val="tx1"/>
                </a:solidFill>
                <a:latin typeface="Arial Black" pitchFamily="34" charset="0"/>
              </a:rPr>
              <a:t>Não me moverei</a:t>
            </a:r>
          </a:p>
          <a:p>
            <a:r>
              <a:rPr lang="pt-BR" sz="4400" dirty="0">
                <a:solidFill>
                  <a:schemeClr val="tx1"/>
                </a:solidFill>
                <a:latin typeface="Arial Black" pitchFamily="34" charset="0"/>
              </a:rPr>
              <a:t>Jesus está aqui</a:t>
            </a:r>
          </a:p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sz="4000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Levou </a:t>
            </a:r>
            <a:r>
              <a:rPr lang="pt-BR" sz="4000" dirty="0">
                <a:solidFill>
                  <a:schemeClr val="tx1"/>
                </a:solidFill>
                <a:latin typeface="Arial Black" pitchFamily="34" charset="0"/>
              </a:rPr>
              <a:t>o nosso peso</a:t>
            </a:r>
          </a:p>
          <a:p>
            <a:r>
              <a:rPr lang="pt-BR" sz="4000" dirty="0">
                <a:solidFill>
                  <a:schemeClr val="tx1"/>
                </a:solidFill>
                <a:latin typeface="Arial Black" pitchFamily="34" charset="0"/>
              </a:rPr>
              <a:t>Tirou nossa vergonha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Ele já venceu sim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Ele já venceu</a:t>
            </a:r>
            <a:endParaRPr lang="pt-BR" sz="4000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Viverei 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Não morrerei 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Poder que ressurgiu Jesus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Que Vive em mim e livre sou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Em nome de Jesus</a:t>
            </a:r>
          </a:p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Viverei </a:t>
            </a:r>
            <a:endParaRPr lang="pt-BR" sz="4000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000" dirty="0">
                <a:solidFill>
                  <a:schemeClr val="tx1"/>
                </a:solidFill>
                <a:latin typeface="Arial Black" pitchFamily="34" charset="0"/>
              </a:rPr>
              <a:t>Não morrerei</a:t>
            </a:r>
          </a:p>
          <a:p>
            <a:r>
              <a:rPr lang="pt-BR" sz="4000" dirty="0">
                <a:solidFill>
                  <a:schemeClr val="tx1"/>
                </a:solidFill>
                <a:latin typeface="Arial Black" pitchFamily="34" charset="0"/>
              </a:rPr>
              <a:t>Me renderei </a:t>
            </a:r>
          </a:p>
          <a:p>
            <a:r>
              <a:rPr lang="pt-BR" sz="4000" dirty="0">
                <a:solidFill>
                  <a:schemeClr val="tx1"/>
                </a:solidFill>
                <a:latin typeface="Arial Black" pitchFamily="34" charset="0"/>
              </a:rPr>
              <a:t>E declarei que vivo estás Curado estou </a:t>
            </a:r>
          </a:p>
          <a:p>
            <a:r>
              <a:rPr lang="pt-BR" sz="4000" dirty="0">
                <a:solidFill>
                  <a:schemeClr val="tx1"/>
                </a:solidFill>
                <a:latin typeface="Arial Black" pitchFamily="34" charset="0"/>
              </a:rPr>
              <a:t>Em nome de Jesus</a:t>
            </a:r>
          </a:p>
          <a:p>
            <a:endParaRPr lang="pt-BR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>
            <a:normAutofit/>
          </a:bodyPr>
          <a:lstStyle/>
          <a:p>
            <a:r>
              <a:rPr lang="pt-BR" sz="4000" smtClean="0">
                <a:solidFill>
                  <a:schemeClr val="tx1"/>
                </a:solidFill>
                <a:latin typeface="Arial Black" pitchFamily="34" charset="0"/>
              </a:rPr>
              <a:t>Deus </a:t>
            </a:r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luta por nós 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Afasta a escuridão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Ilumina o reino que não se abalará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Em nome de Jesus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Inimigos Caem </a:t>
            </a: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Por isso bradarei</a:t>
            </a:r>
          </a:p>
        </p:txBody>
      </p:sp>
    </p:spTree>
    <p:extLst>
      <p:ext uri="{BB962C8B-B14F-4D97-AF65-F5344CB8AC3E}">
        <p14:creationId xmlns:p14="http://schemas.microsoft.com/office/powerpoint/2010/main" val="5468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94</Words>
  <Application>Microsoft Office PowerPoint</Application>
  <PresentationFormat>Apresentação na tela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molde</dc:title>
  <dc:subject>?</dc:subject>
  <dc:creator>Werner</dc:creator>
  <cp:lastModifiedBy>MANOELI</cp:lastModifiedBy>
  <cp:revision>4</cp:revision>
  <dcterms:created xsi:type="dcterms:W3CDTF">2017-03-19T21:14:38Z</dcterms:created>
  <dcterms:modified xsi:type="dcterms:W3CDTF">2017-07-09T22:14:51Z</dcterms:modified>
</cp:coreProperties>
</file>