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0A331-2D0B-4EBE-A1A8-BA3E85397E2B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C6663-D4B2-493D-836B-34F362E9A8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80D6B-A19E-4E28-8E01-929E237EBCC9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7522-A682-43A7-B542-F451D6D4C2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47834-83F5-4745-9E9C-1559DA8DA389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55EF2-AEAE-4442-BAB7-E0D7F21E23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3A46-F525-41BA-8124-8C8404C7E972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02BFE-1783-48DE-AB8E-D7CAF51B0E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7E381-B177-4DA1-A544-8B084298B2D3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783D-FE7F-4BF0-80DA-6C8671D128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FACA-A7CF-4727-A451-71FB8612C2EE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285AE-ADB5-4D81-AC68-427A0DDF9B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C9A5-5780-488F-A3A2-345FC2D67E1C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D5DD-246F-4226-9484-1ED18B43C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840A-D0AC-468A-9FC3-E9AEFE2AC73A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EDDCF-F2F5-42F8-9D5B-FC6682E281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76790-B37C-4E97-BF7B-AC5E0F2DC6D7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EFA3-33AF-4C10-B445-E914040EB4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60002-92B2-416E-8B9B-0AB6FB4ACE00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4AB37-CEA3-46C8-987F-81C4B95425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1BA4-B1BC-4C00-83B0-684E91B6BA97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1529-CF00-46A0-919C-204854C7B1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915F45-CC0F-4BB2-8A14-5FB53C1043A8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709DB3-5DBE-45C1-B1FF-E07B9E66A1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7145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Deus pode restaurar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que perdido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está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É  só você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crer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em suas promessas confiar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Não desista de Deus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Ele não desistiu de ti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Deus Pode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5362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8479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8" name="Retângulo 15"/>
          <p:cNvSpPr>
            <a:spLocks noChangeArrowheads="1"/>
          </p:cNvSpPr>
          <p:nvPr/>
        </p:nvSpPr>
        <p:spPr bwMode="auto">
          <a:xfrm>
            <a:off x="-71470" y="2000240"/>
            <a:ext cx="87153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Oooo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Oooo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Ele pode</a:t>
            </a:r>
          </a:p>
          <a:p>
            <a:pPr algn="ctr"/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Oooo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Oooo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Ele pode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Ele pode (Ele pode) ...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Deus pode (Deus pode) ...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16" name="Chave direita 15"/>
          <p:cNvSpPr/>
          <p:nvPr/>
        </p:nvSpPr>
        <p:spPr>
          <a:xfrm>
            <a:off x="7286644" y="2071678"/>
            <a:ext cx="428628" cy="1357322"/>
          </a:xfrm>
          <a:prstGeom prst="rightBrac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858148" y="235743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endParaRPr lang="pt-BR" sz="36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8479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8" name="Retângulo 15"/>
          <p:cNvSpPr>
            <a:spLocks noChangeArrowheads="1"/>
          </p:cNvSpPr>
          <p:nvPr/>
        </p:nvSpPr>
        <p:spPr bwMode="auto">
          <a:xfrm>
            <a:off x="285720" y="2071678"/>
            <a:ext cx="87153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Não desista de Deus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Ele não desistiu de ti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Deus Pode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61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56</cp:revision>
  <dcterms:created xsi:type="dcterms:W3CDTF">2012-07-13T15:34:45Z</dcterms:created>
  <dcterms:modified xsi:type="dcterms:W3CDTF">2014-12-19T22:23:13Z</dcterms:modified>
</cp:coreProperties>
</file>