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16/11/2017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sz="44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000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Digno de Glória </a:t>
            </a:r>
            <a:r>
              <a:rPr lang="pt-BR" sz="4000" dirty="0">
                <a:solidFill>
                  <a:schemeClr val="tx1"/>
                </a:solidFill>
                <a:latin typeface="Arial Black" pitchFamily="34" charset="0"/>
              </a:rPr>
              <a:t>e</a:t>
            </a:r>
            <a:r>
              <a:rPr lang="pt-BR" sz="4000" dirty="0" smtClean="0">
                <a:solidFill>
                  <a:schemeClr val="tx1"/>
                </a:solidFill>
                <a:latin typeface="Arial Black" pitchFamily="34" charset="0"/>
              </a:rPr>
              <a:t> louvores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Levantamos nossas mãos 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Te adoramos </a:t>
            </a:r>
            <a:r>
              <a:rPr lang="pt-BR" sz="4400" smtClean="0">
                <a:solidFill>
                  <a:schemeClr val="tx1"/>
                </a:solidFill>
                <a:latin typeface="Arial Black" pitchFamily="34" charset="0"/>
              </a:rPr>
              <a:t>oh Senhor</a:t>
            </a:r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!</a:t>
            </a:r>
          </a:p>
          <a:p>
            <a:endParaRPr lang="pt-BR" sz="4400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>
            <a:normAutofit/>
          </a:bodyPr>
          <a:lstStyle/>
          <a:p>
            <a:endParaRPr lang="pt-BR" sz="44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400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Por que grande és Tu 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Maravilhas fazes Tu</a:t>
            </a:r>
          </a:p>
          <a:p>
            <a:r>
              <a:rPr lang="pt-BR" sz="4400" dirty="0">
                <a:solidFill>
                  <a:schemeClr val="tx1"/>
                </a:solidFill>
                <a:latin typeface="Arial Black" pitchFamily="34" charset="0"/>
              </a:rPr>
              <a:t>Não Há outro </a:t>
            </a:r>
            <a:r>
              <a:rPr lang="pt-BR" sz="4400" smtClean="0">
                <a:solidFill>
                  <a:schemeClr val="tx1"/>
                </a:solidFill>
                <a:latin typeface="Arial Black" pitchFamily="34" charset="0"/>
              </a:rPr>
              <a:t>além de Ti</a:t>
            </a:r>
            <a:endParaRPr lang="pt-BR" sz="4400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400" dirty="0" smtClean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973480"/>
            <a:ext cx="8208912" cy="3535640"/>
          </a:xfrm>
        </p:spPr>
        <p:txBody>
          <a:bodyPr>
            <a:normAutofit/>
          </a:bodyPr>
          <a:lstStyle/>
          <a:p>
            <a:endParaRPr lang="pt-BR" sz="44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pt-BR" sz="4400" dirty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Não, não há</a:t>
            </a:r>
          </a:p>
          <a:p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Não </a:t>
            </a:r>
            <a:r>
              <a:rPr lang="pt-BR" sz="4400" dirty="0" smtClean="0">
                <a:solidFill>
                  <a:schemeClr val="tx1"/>
                </a:solidFill>
                <a:latin typeface="Arial Black" pitchFamily="34" charset="0"/>
              </a:rPr>
              <a:t>Há outro além de Ti</a:t>
            </a:r>
            <a:endParaRPr lang="pt-BR" sz="44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lde de Novos Arquivos (caso necessário) - Cópia (3)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Molde de Novos Arquivos (caso necessário) - Cópia (3)</Template>
  <TotalTime>51</TotalTime>
  <Words>37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Molde de Novos Arquivos (caso necessário) - Cópia (3)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?</dc:subject>
  <dc:creator>MANOELI</dc:creator>
  <cp:lastModifiedBy>MANOELI</cp:lastModifiedBy>
  <cp:revision>6</cp:revision>
  <dcterms:created xsi:type="dcterms:W3CDTF">2017-07-09T21:36:59Z</dcterms:created>
  <dcterms:modified xsi:type="dcterms:W3CDTF">2017-11-16T21:50:20Z</dcterms:modified>
</cp:coreProperties>
</file>