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504" y="764704"/>
            <a:ext cx="8928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Filhos não obedecem mais, casais tentam se separar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As famílias não oram mais, nem na mesa do jantar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Paciência e compreensão, tem sumido do coração</a:t>
            </a:r>
          </a:p>
          <a:p>
            <a:pPr algn="ctr"/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128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9512" y="335845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Pra família que Deus desenhou e construiu na criação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Mais se o Senhor não edificar, em vão se trabalhará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Por isso devemos pedir á Deus para cuidar de nosso lar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9512" y="476672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Guarda minha casa </a:t>
            </a:r>
            <a:r>
              <a:rPr lang="pt-BR" sz="4400" dirty="0" err="1" smtClean="0">
                <a:latin typeface="Arial Black" pitchFamily="34" charset="0"/>
              </a:rPr>
              <a:t>Senhooor</a:t>
            </a:r>
            <a:r>
              <a:rPr lang="pt-BR" sz="4400" dirty="0" smtClean="0">
                <a:latin typeface="Arial Black" pitchFamily="34" charset="0"/>
              </a:rPr>
              <a:t> ( 4x )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Protege o meu lar, guarda a minha família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Pra que minha casa possa ser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Um espelho de paz e harmonia...</a:t>
            </a:r>
          </a:p>
        </p:txBody>
      </p:sp>
    </p:spTree>
    <p:extLst>
      <p:ext uri="{BB962C8B-B14F-4D97-AF65-F5344CB8AC3E}">
        <p14:creationId xmlns:p14="http://schemas.microsoft.com/office/powerpoint/2010/main" val="4941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9512" y="83671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Mais se o Senhor não edificar, em vão se trabalhará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Por isso devemos pedir á Deus pra cuidar do nosso  lar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4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1324" y="548680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Guarda minha casa </a:t>
            </a:r>
            <a:r>
              <a:rPr lang="pt-BR" sz="4400" dirty="0" err="1" smtClean="0">
                <a:latin typeface="Arial Black" pitchFamily="34" charset="0"/>
              </a:rPr>
              <a:t>Senhooor</a:t>
            </a:r>
            <a:r>
              <a:rPr lang="pt-BR" sz="4400" dirty="0" smtClean="0">
                <a:latin typeface="Arial Black" pitchFamily="34" charset="0"/>
              </a:rPr>
              <a:t> (4x)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Protege o meu lar, guarda a minha família 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Pra que minha casa possa ser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Um espelho de paz e harmonia (2x)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20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141</Words>
  <Application>Microsoft Office PowerPoint</Application>
  <PresentationFormat>Apresentação na tela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4</cp:revision>
  <dcterms:created xsi:type="dcterms:W3CDTF">2017-03-19T21:14:38Z</dcterms:created>
  <dcterms:modified xsi:type="dcterms:W3CDTF">2017-05-23T23:35:44Z</dcterms:modified>
</cp:coreProperties>
</file>