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2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89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2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01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29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02/07/2017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8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02/07/2017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02/07/2017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03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02/07/2017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92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02/07/2017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02/07/2017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20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49D4-A299-4B59-A6C9-AA87E10F89CD}" type="datetimeFigureOut">
              <a:rPr lang="pt-BR" smtClean="0"/>
              <a:t>02/07/2017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>
            <a:normAutofit/>
          </a:bodyPr>
          <a:lstStyle/>
          <a:p>
            <a:endParaRPr lang="pt-BR" sz="4800" dirty="0" smtClean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pt-BR" sz="4800" dirty="0" smtClean="0">
                <a:solidFill>
                  <a:schemeClr val="tx1"/>
                </a:solidFill>
                <a:latin typeface="Arial Black" pitchFamily="34" charset="0"/>
              </a:rPr>
              <a:t>Lindo, lindo, lindo és </a:t>
            </a:r>
          </a:p>
          <a:p>
            <a:r>
              <a:rPr lang="pt-BR" sz="4800" dirty="0" smtClean="0">
                <a:solidFill>
                  <a:schemeClr val="tx1"/>
                </a:solidFill>
                <a:latin typeface="Arial Black" pitchFamily="34" charset="0"/>
              </a:rPr>
              <a:t>Glória, glória, Eu te dou</a:t>
            </a:r>
          </a:p>
          <a:p>
            <a:r>
              <a:rPr lang="pt-BR" sz="4800" dirty="0" smtClean="0">
                <a:solidFill>
                  <a:schemeClr val="tx1"/>
                </a:solidFill>
                <a:latin typeface="Arial Black" pitchFamily="34" charset="0"/>
              </a:rPr>
              <a:t>Jesus</a:t>
            </a:r>
          </a:p>
          <a:p>
            <a:r>
              <a:rPr lang="pt-BR" sz="4800" dirty="0" smtClean="0">
                <a:solidFill>
                  <a:schemeClr val="tx1"/>
                </a:solidFill>
                <a:latin typeface="Arial Black" pitchFamily="34" charset="0"/>
              </a:rPr>
              <a:t>Jesus</a:t>
            </a:r>
            <a:endParaRPr lang="pt-BR" sz="48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>
            <a:normAutofit/>
          </a:bodyPr>
          <a:lstStyle/>
          <a:p>
            <a:endParaRPr lang="pt-BR" sz="4800" dirty="0" smtClean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pt-BR" sz="4800" dirty="0" smtClean="0">
                <a:solidFill>
                  <a:schemeClr val="tx1"/>
                </a:solidFill>
                <a:latin typeface="Arial Black" pitchFamily="34" charset="0"/>
              </a:rPr>
              <a:t>Me leva à sala do Trono</a:t>
            </a:r>
          </a:p>
          <a:p>
            <a:r>
              <a:rPr lang="pt-BR" sz="4800" dirty="0" smtClean="0">
                <a:solidFill>
                  <a:schemeClr val="tx1"/>
                </a:solidFill>
                <a:latin typeface="Arial Black" pitchFamily="34" charset="0"/>
              </a:rPr>
              <a:t>Mostra a tua beleza, </a:t>
            </a:r>
          </a:p>
          <a:p>
            <a:r>
              <a:rPr lang="pt-BR" sz="4800" dirty="0" smtClean="0">
                <a:solidFill>
                  <a:schemeClr val="tx1"/>
                </a:solidFill>
                <a:latin typeface="Arial Black" pitchFamily="34" charset="0"/>
              </a:rPr>
              <a:t>eu quero ver tua face Deus</a:t>
            </a:r>
            <a:endParaRPr lang="pt-BR" sz="48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332656"/>
            <a:ext cx="8208912" cy="5832648"/>
          </a:xfrm>
        </p:spPr>
        <p:txBody>
          <a:bodyPr>
            <a:normAutofit/>
          </a:bodyPr>
          <a:lstStyle/>
          <a:p>
            <a:endParaRPr lang="pt-BR" sz="4800" dirty="0" smtClean="0">
              <a:solidFill>
                <a:schemeClr val="tx1"/>
              </a:solidFill>
              <a:latin typeface="Arial Black" pitchFamily="34" charset="0"/>
            </a:endParaRPr>
          </a:p>
          <a:p>
            <a:endParaRPr lang="pt-BR" sz="4800" dirty="0" smtClean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pt-BR" sz="4800" dirty="0" smtClean="0">
                <a:solidFill>
                  <a:schemeClr val="tx1"/>
                </a:solidFill>
                <a:latin typeface="Arial Black" pitchFamily="34" charset="0"/>
              </a:rPr>
              <a:t>Porque Dele, por Ele,</a:t>
            </a:r>
          </a:p>
          <a:p>
            <a:r>
              <a:rPr lang="pt-BR" sz="4800" dirty="0" smtClean="0">
                <a:solidFill>
                  <a:schemeClr val="tx1"/>
                </a:solidFill>
                <a:latin typeface="Arial Black" pitchFamily="34" charset="0"/>
              </a:rPr>
              <a:t>Para Ele são todas as coisas</a:t>
            </a:r>
          </a:p>
        </p:txBody>
      </p:sp>
    </p:spTree>
    <p:extLst>
      <p:ext uri="{BB962C8B-B14F-4D97-AF65-F5344CB8AC3E}">
        <p14:creationId xmlns:p14="http://schemas.microsoft.com/office/powerpoint/2010/main" val="12069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</Words>
  <Application>Microsoft Office PowerPoint</Application>
  <PresentationFormat>Apresentação na tela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molde</dc:title>
  <dc:subject>?</dc:subject>
  <dc:creator>Werner</dc:creator>
  <cp:lastModifiedBy>MANOELI</cp:lastModifiedBy>
  <cp:revision>3</cp:revision>
  <dcterms:created xsi:type="dcterms:W3CDTF">2017-03-19T21:14:38Z</dcterms:created>
  <dcterms:modified xsi:type="dcterms:W3CDTF">2017-07-02T21:23:47Z</dcterms:modified>
</cp:coreProperties>
</file>