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CC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15" autoAdjust="0"/>
    <p:restoredTop sz="94660"/>
  </p:normalViewPr>
  <p:slideViewPr>
    <p:cSldViewPr>
      <p:cViewPr varScale="1">
        <p:scale>
          <a:sx n="69" d="100"/>
          <a:sy n="69" d="100"/>
        </p:scale>
        <p:origin x="-5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EBD8F94-FB2F-493A-8916-1AA757FE0EC3}" type="datetimeFigureOut">
              <a:rPr lang="pt-BR"/>
              <a:pPr>
                <a:defRPr/>
              </a:pPr>
              <a:t>03/08/2014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22998BE-718B-4708-934B-D057DA33C0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41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53869DE-02BB-401E-A87F-181DD572D68A}" type="slidenum">
              <a:rPr lang="pt-BR" smtClean="0"/>
              <a:pPr/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41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53869DE-02BB-401E-A87F-181DD572D68A}" type="slidenum">
              <a:rPr lang="pt-BR" smtClean="0"/>
              <a:pPr/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41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53869DE-02BB-401E-A87F-181DD572D68A}" type="slidenum">
              <a:rPr lang="pt-BR" smtClean="0"/>
              <a:pPr/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41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53869DE-02BB-401E-A87F-181DD572D68A}" type="slidenum">
              <a:rPr lang="pt-BR" smtClean="0"/>
              <a:pPr/>
              <a:t>4</a:t>
            </a:fld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41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53869DE-02BB-401E-A87F-181DD572D68A}" type="slidenum">
              <a:rPr lang="pt-BR" smtClean="0"/>
              <a:pPr/>
              <a:t>5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4C28-524C-4BC4-8221-6CF6C2F49E4D}" type="datetimeFigureOut">
              <a:rPr lang="pt-BR"/>
              <a:pPr>
                <a:defRPr/>
              </a:pPr>
              <a:t>03/08/2014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14B69-EA45-4A28-8BEB-9439EB63DD4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EEFB0-A862-4B94-96A5-9FB471AA8193}" type="datetimeFigureOut">
              <a:rPr lang="pt-BR"/>
              <a:pPr>
                <a:defRPr/>
              </a:pPr>
              <a:t>03/08/2014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26A84-225C-4F4A-9F6F-54A5C2EA70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C6731-53FB-4044-88B4-574A34364C89}" type="datetimeFigureOut">
              <a:rPr lang="pt-BR"/>
              <a:pPr>
                <a:defRPr/>
              </a:pPr>
              <a:t>03/08/2014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0D847-99C7-4E60-9441-D4EA8C0526E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02B5C-D3B3-4EF7-9F6D-669F63BCA9DD}" type="datetimeFigureOut">
              <a:rPr lang="pt-BR"/>
              <a:pPr>
                <a:defRPr/>
              </a:pPr>
              <a:t>03/08/2014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A5A19-D23A-4F97-9A53-5515B4A8A8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F5F8A-F80C-4CB5-99C4-DEAC6461E90F}" type="datetimeFigureOut">
              <a:rPr lang="pt-BR"/>
              <a:pPr>
                <a:defRPr/>
              </a:pPr>
              <a:t>03/08/2014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90386-9477-4124-B5B7-3A903DFEB32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5DE8F-E3DF-42F3-9076-B3EF175A0D71}" type="datetimeFigureOut">
              <a:rPr lang="pt-BR"/>
              <a:pPr>
                <a:defRPr/>
              </a:pPr>
              <a:t>03/08/2014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BD78A-EECC-4026-AADA-47D7B3B46F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3CCF9-BDD7-4371-AD0A-D11D470873E1}" type="datetimeFigureOut">
              <a:rPr lang="pt-BR"/>
              <a:pPr>
                <a:defRPr/>
              </a:pPr>
              <a:t>03/08/2014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224DC-42F3-448F-B320-132E88A297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B9033-FB5D-4DC7-A51F-626D1FE50711}" type="datetimeFigureOut">
              <a:rPr lang="pt-BR"/>
              <a:pPr>
                <a:defRPr/>
              </a:pPr>
              <a:t>03/08/2014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BF89C-FDC3-4744-86D9-7E5F000BAD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A2116-681C-4CF9-AD0D-9B5114016AEB}" type="datetimeFigureOut">
              <a:rPr lang="pt-BR"/>
              <a:pPr>
                <a:defRPr/>
              </a:pPr>
              <a:t>03/08/2014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865B-5114-47AB-BE4B-CA678770ED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555A4-F744-4860-AF2B-E70149EEC900}" type="datetimeFigureOut">
              <a:rPr lang="pt-BR"/>
              <a:pPr>
                <a:defRPr/>
              </a:pPr>
              <a:t>03/08/2014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9128B-3AC4-4D6D-8418-55EB41E9AE1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DBF81-9858-441A-9FE0-420753B19B4E}" type="datetimeFigureOut">
              <a:rPr lang="pt-BR"/>
              <a:pPr>
                <a:defRPr/>
              </a:pPr>
              <a:t>03/08/2014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19997-C18F-4696-9D4C-95A3EF833B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AC6D15-64B9-4F48-B147-79DE9A4E07FC}" type="datetimeFigureOut">
              <a:rPr lang="pt-BR"/>
              <a:pPr>
                <a:defRPr/>
              </a:pPr>
              <a:t>03/08/2014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0690C5-9690-41A7-8901-8C88822CAE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1026" r:id="rId4" imgW="4761905" imgH="1076475" progId="">
              <p:embed/>
            </p:oleObj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1029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1030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5"/>
          <p:cNvSpPr>
            <a:spLocks noChangeArrowheads="1"/>
          </p:cNvSpPr>
          <p:nvPr/>
        </p:nvSpPr>
        <p:spPr bwMode="auto">
          <a:xfrm>
            <a:off x="0" y="1412875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000" dirty="0" smtClean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Me conheces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Sabes tudo que </a:t>
            </a:r>
            <a:r>
              <a:rPr lang="pt-BR" sz="4000" dirty="0">
                <a:solidFill>
                  <a:srgbClr val="000099"/>
                </a:solidFill>
                <a:latin typeface="Arial Black" pitchFamily="34" charset="0"/>
              </a:rPr>
              <a:t>e</a:t>
            </a:r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u preciso antes mesmo de falar 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Me amas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Teu amor é bem maior do que eu possa imaginar</a:t>
            </a:r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16386" r:id="rId4" imgW="4761905" imgH="1076475" progId="">
              <p:embed/>
            </p:oleObj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5"/>
          <p:cNvSpPr>
            <a:spLocks noChangeArrowheads="1"/>
          </p:cNvSpPr>
          <p:nvPr/>
        </p:nvSpPr>
        <p:spPr bwMode="auto">
          <a:xfrm>
            <a:off x="0" y="1643050"/>
            <a:ext cx="9144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Não quero ser só apenas o teu servo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Quero atrair Teu olhar de amor, Senhor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Eu venho a Ti como um filho que te ama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Tudo que eu quero é estar perto de ti</a:t>
            </a:r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.</a:t>
            </a:r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17410" r:id="rId4" imgW="4761905" imgH="1076475" progId="">
              <p:embed/>
            </p:oleObj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5"/>
          <p:cNvSpPr>
            <a:spLocks noChangeArrowheads="1"/>
          </p:cNvSpPr>
          <p:nvPr/>
        </p:nvSpPr>
        <p:spPr bwMode="auto">
          <a:xfrm>
            <a:off x="0" y="2549436"/>
            <a:ext cx="9144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Nos </a:t>
            </a:r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Teus braços eu quero descansar</a:t>
            </a:r>
            <a:endParaRPr lang="pt-BR" sz="3600" dirty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Correndo irei pra te abraçar, meu Pai</a:t>
            </a:r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.</a:t>
            </a:r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22530" r:id="rId4" imgW="4761905" imgH="1076475" progId="">
              <p:embed/>
            </p:oleObj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5"/>
          <p:cNvSpPr>
            <a:spLocks noChangeArrowheads="1"/>
          </p:cNvSpPr>
          <p:nvPr/>
        </p:nvSpPr>
        <p:spPr bwMode="auto">
          <a:xfrm>
            <a:off x="0" y="2746244"/>
            <a:ext cx="9144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Tu </a:t>
            </a:r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és a minha herança, meu Pai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Razão da minha vida, meu Pai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Tudo que eu preciso está em </a:t>
            </a:r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Ti</a:t>
            </a:r>
            <a:endParaRPr lang="pt-BR" sz="3600" dirty="0" smtClean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18434" r:id="rId4" imgW="4761905" imgH="1076475" progId="">
              <p:embed/>
            </p:oleObj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5"/>
          <p:cNvSpPr>
            <a:spLocks noChangeArrowheads="1"/>
          </p:cNvSpPr>
          <p:nvPr/>
        </p:nvSpPr>
        <p:spPr bwMode="auto">
          <a:xfrm>
            <a:off x="0" y="1412875"/>
            <a:ext cx="9144000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3600" dirty="0" smtClean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Eu quero estar na C</a:t>
            </a:r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asa do Pai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Comer em Tua mesa, meu Pai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Tudo que eu sou é para Ti</a:t>
            </a:r>
          </a:p>
          <a:p>
            <a:pPr algn="ctr"/>
            <a:endParaRPr lang="pt-BR" sz="4000" dirty="0" smtClean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Vivo só pra Ti</a:t>
            </a:r>
            <a:endParaRPr lang="pt-BR" sz="3600" dirty="0" smtClean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126</Words>
  <Application>Microsoft Office PowerPoint</Application>
  <PresentationFormat>Apresentação na tela (4:3)</PresentationFormat>
  <Paragraphs>25</Paragraphs>
  <Slides>5</Slides>
  <Notes>5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0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Usuário do Windows</dc:creator>
  <cp:lastModifiedBy>user</cp:lastModifiedBy>
  <cp:revision>80</cp:revision>
  <dcterms:created xsi:type="dcterms:W3CDTF">2012-07-13T15:34:45Z</dcterms:created>
  <dcterms:modified xsi:type="dcterms:W3CDTF">2014-08-03T21:41:57Z</dcterms:modified>
</cp:coreProperties>
</file>