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9" r:id="rId7"/>
    <p:sldId id="262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" y="0"/>
            <a:ext cx="9144000" cy="711864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34076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Meu Pai o mundo insiste em me comprar.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Mas eu não quero o que vem de lá.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Quero agora a Glória de Deus.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746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825704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cansei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Já não quero mais viver pra mim.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De uma vez por todas vou me esvaziar.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Vou mandar embora o que não é Seu.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1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664" y="1412776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Me perdoa todas as vezes que eu te entristeci.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Não pensei em Cristo só pensei em mim.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Me ajuda a melhorar.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9807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Me ajude a melhorar.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Sozinho eu não consigo mais já sei.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sou humano eu só sei errar.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Me ajude a melhorar. (2x)</a:t>
            </a:r>
          </a:p>
        </p:txBody>
      </p:sp>
    </p:spTree>
    <p:extLst>
      <p:ext uri="{BB962C8B-B14F-4D97-AF65-F5344CB8AC3E}">
        <p14:creationId xmlns:p14="http://schemas.microsoft.com/office/powerpoint/2010/main" val="420490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9807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Meu Pai o mundo insiste em me comprar.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Mas eu não quero o que vem de lá.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Quero agora a Glória de Deus.</a:t>
            </a:r>
          </a:p>
        </p:txBody>
      </p:sp>
    </p:spTree>
    <p:extLst>
      <p:ext uri="{BB962C8B-B14F-4D97-AF65-F5344CB8AC3E}">
        <p14:creationId xmlns:p14="http://schemas.microsoft.com/office/powerpoint/2010/main" val="41371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836712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cansei.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Já não quero mais viver pra mim.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De uma vez por todas vou me esvaziar.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Vou mandar embora o que não é Seu.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0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48478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Me perdoa todas ás vezes que eu te entristeci.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Não pensei em Cristo só pensei em mim.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0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02137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Me ajude a melhorar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Sozinho eu não consigo mais já sei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sou humano eu só sei errar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Me ajude a melhorar. (4x)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84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207</Words>
  <Application>Microsoft Office PowerPoint</Application>
  <PresentationFormat>Apresentação na tela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4</cp:revision>
  <dcterms:created xsi:type="dcterms:W3CDTF">2017-03-19T21:14:38Z</dcterms:created>
  <dcterms:modified xsi:type="dcterms:W3CDTF">2017-05-19T00:29:50Z</dcterms:modified>
</cp:coreProperties>
</file>