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4BD8-2387-4643-BCFF-2E15FBAE92C6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A033D-23F6-4D7F-8960-F032B4E296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E6A5-9E4F-4603-83DC-533B59F1F1AC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D641-7FB8-4B71-A153-AB6615475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E38D3-5E61-4EEA-AC5B-0256D1DF58D9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8791-AEAB-450E-8030-FDA2AC23E3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5F1B5-553A-4C5E-BFEC-D87C92243856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12103-7DD0-40DA-AD34-41B1D3F2CE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81CBB-8B07-4543-BDA0-E1E7906E023B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D767-49BE-47BD-AC0A-4576F8120E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DD2B9-E416-4938-AD77-816034A9E31E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FAD2-14D8-4344-BF7B-EB07A6DBD4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7AEDC-1745-4911-878E-59B53CE91F99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9E306-13A8-44B6-9703-9AE1503322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5F68-DEFF-4F59-BE43-7E8F6A7841D9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4887E-1511-4B04-8C06-7E87573D7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E012-0B76-46EA-9274-D85A340E422E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F899-773F-40E0-B247-7BB9205E0E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C0E9F-0563-4874-8A8D-5C5FBCFDFF34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019-AF4C-42C9-B2A1-97D3B78CF4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B10BF-B559-4B04-BD28-6DB1508C2A17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41512-DB55-4DFD-A0F5-1D1B742329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14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561531-8045-41CF-8D8C-0DF1E07BDCD4}" type="datetimeFigureOut">
              <a:rPr lang="pt-BR"/>
              <a:pPr>
                <a:defRPr/>
              </a:pPr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0418B3-E940-49C3-AD43-F2C1ED6CF3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135729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Meu </a:t>
            </a:r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coração eu entreguei a </a:t>
            </a:r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Ti</a:t>
            </a:r>
          </a:p>
          <a:p>
            <a:pPr algn="ctr"/>
            <a:endParaRPr lang="pt-PT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percebi que És tudo o que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procurei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Por isso estou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aqui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1357298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vim correndo Te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encontrar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Pois tenho algo a Te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dizer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Você precisa saber o que diz 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meu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coração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1785926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PT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Jesus, Jesus, Jesus, Jesus</a:t>
            </a: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1500174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Quero ser a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canção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 te faça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sorrir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Uma canção que te faça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cantar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Olhando pra mim e dizendo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assim: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1500174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Filho </a:t>
            </a:r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meu,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TE AMO!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PT" sz="4000" dirty="0">
                <a:solidFill>
                  <a:srgbClr val="000099"/>
                </a:solidFill>
                <a:latin typeface="Arial Black" pitchFamily="34" charset="0"/>
              </a:rPr>
              <a:t>Jesus, Jesus, Jesus, Jesus</a:t>
            </a: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79</Words>
  <Application>Microsoft Office PowerPoint</Application>
  <PresentationFormat>Apresentação na tela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MANOELI</cp:lastModifiedBy>
  <cp:revision>18</cp:revision>
  <dcterms:created xsi:type="dcterms:W3CDTF">2012-07-13T15:34:45Z</dcterms:created>
  <dcterms:modified xsi:type="dcterms:W3CDTF">2019-07-16T23:43:12Z</dcterms:modified>
</cp:coreProperties>
</file>