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3C313-4023-4055-BE63-97296CD1F6C5}" type="datetimeFigureOut">
              <a:rPr lang="pt-BR"/>
              <a:pPr>
                <a:defRPr/>
              </a:pPr>
              <a:t>04/08/2015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7DBD2-9167-4BF4-A04C-2F3948858AF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8307B-C1D8-4868-86CD-607DC588E040}" type="datetimeFigureOut">
              <a:rPr lang="pt-BR"/>
              <a:pPr>
                <a:defRPr/>
              </a:pPr>
              <a:t>04/08/2015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FF90F-8D61-4BA9-B771-3B94BCE0AD3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753A7-7527-4C0D-B233-2C60C509BDEB}" type="datetimeFigureOut">
              <a:rPr lang="pt-BR"/>
              <a:pPr>
                <a:defRPr/>
              </a:pPr>
              <a:t>04/08/2015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52200-26EF-492A-AB5E-2862A09CABF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61A0F-3098-497E-B4D8-202D1E7E287F}" type="datetimeFigureOut">
              <a:rPr lang="pt-BR"/>
              <a:pPr>
                <a:defRPr/>
              </a:pPr>
              <a:t>04/08/2015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C7CFA-98E8-4CA8-BC85-4B3E72400A7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CE9C7-22B4-47E1-B87D-7CC4EF1C39DC}" type="datetimeFigureOut">
              <a:rPr lang="pt-BR"/>
              <a:pPr>
                <a:defRPr/>
              </a:pPr>
              <a:t>04/08/2015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6C28B-CDF9-4153-8C58-5CC5E189FB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E4BB1-6BAA-4700-800D-8C2D7CDF1608}" type="datetimeFigureOut">
              <a:rPr lang="pt-BR"/>
              <a:pPr>
                <a:defRPr/>
              </a:pPr>
              <a:t>04/08/2015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6434F-910A-4A53-9026-90B4653AEEF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762AF-D28B-46E0-90CB-3174B6B5A088}" type="datetimeFigureOut">
              <a:rPr lang="pt-BR"/>
              <a:pPr>
                <a:defRPr/>
              </a:pPr>
              <a:t>04/08/2015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74E13-6C1D-4CE9-8BE6-6F10109CF1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056A7-A286-4FD6-8345-31DA7458F8A9}" type="datetimeFigureOut">
              <a:rPr lang="pt-BR"/>
              <a:pPr>
                <a:defRPr/>
              </a:pPr>
              <a:t>04/08/2015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5B716-BCFE-46C2-81A1-C86B8DEE214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8CC2D-DB23-4838-BBE7-8D8C82FED4DE}" type="datetimeFigureOut">
              <a:rPr lang="pt-BR"/>
              <a:pPr>
                <a:defRPr/>
              </a:pPr>
              <a:t>04/08/2015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C14E4-6F18-4308-9FCE-45689B07015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358BC-485F-4C4B-8DA9-10A2245D52F1}" type="datetimeFigureOut">
              <a:rPr lang="pt-BR"/>
              <a:pPr>
                <a:defRPr/>
              </a:pPr>
              <a:t>04/08/2015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C49B6-840B-4729-9332-EE707E1806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04FEC-A9B4-47B5-B3D3-7E466A8FCCCE}" type="datetimeFigureOut">
              <a:rPr lang="pt-BR"/>
              <a:pPr>
                <a:defRPr/>
              </a:pPr>
              <a:t>04/08/2015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64518-F882-46E6-9E98-19C9C24682F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5A017C2-DF10-42C5-9A9F-84E37A800776}" type="datetimeFigureOut">
              <a:rPr lang="pt-BR"/>
              <a:pPr>
                <a:defRPr/>
              </a:pPr>
              <a:t>04/08/2015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799FED9-6FA1-498C-AC77-381B621D403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4761905" imgH="1076475" progId="">
                  <p:embed/>
                </p:oleObj>
              </mc:Choice>
              <mc:Fallback>
                <p:oleObj r:id="rId3" imgW="4761905" imgH="1076475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1029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1030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3"/>
          <p:cNvSpPr>
            <a:spLocks noChangeArrowheads="1"/>
          </p:cNvSpPr>
          <p:nvPr/>
        </p:nvSpPr>
        <p:spPr bwMode="auto">
          <a:xfrm>
            <a:off x="0" y="2071678"/>
            <a:ext cx="9144000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 </a:t>
            </a:r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Minha trajetória é marcada por  conquistas,minha arma foi a fé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Minha esperança é regada </a:t>
            </a:r>
          </a:p>
          <a:p>
            <a:pPr algn="ctr"/>
            <a:r>
              <a:rPr lang="pt-BR" sz="3600" dirty="0">
                <a:solidFill>
                  <a:srgbClr val="000099"/>
                </a:solidFill>
                <a:latin typeface="Arial Black" pitchFamily="34" charset="0"/>
              </a:rPr>
              <a:t> </a:t>
            </a:r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    por lembranças que o tempo não levou.</a:t>
            </a:r>
            <a:endParaRPr lang="pt-BR" sz="36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r:id="rId3" imgW="4761905" imgH="1076475" progId="">
                  <p:embed/>
                </p:oleObj>
              </mc:Choice>
              <mc:Fallback>
                <p:oleObj r:id="rId3" imgW="4761905" imgH="1076475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3"/>
          <p:cNvSpPr>
            <a:spLocks noChangeArrowheads="1"/>
          </p:cNvSpPr>
          <p:nvPr/>
        </p:nvSpPr>
        <p:spPr bwMode="auto">
          <a:xfrm>
            <a:off x="0" y="2000802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Mas parece que o furacão 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Me alcançou Deus!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Eu não podia imaginar 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Perdi meu chão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Olha como chora o meu coração.</a:t>
            </a:r>
            <a:endParaRPr lang="pt-BR" sz="36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r:id="rId3" imgW="4761905" imgH="1076475" progId="">
                  <p:embed/>
                </p:oleObj>
              </mc:Choice>
              <mc:Fallback>
                <p:oleObj r:id="rId3" imgW="4761905" imgH="1076475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3"/>
          <p:cNvSpPr>
            <a:spLocks noChangeArrowheads="1"/>
          </p:cNvSpPr>
          <p:nvPr/>
        </p:nvSpPr>
        <p:spPr bwMode="auto">
          <a:xfrm>
            <a:off x="0" y="2000802"/>
            <a:ext cx="9144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Dessa vez não consigo te tocar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Não tenho forças pra clamar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Confesso,já tentei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Dessa vez eu entrei no quarto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E tranquei a porta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Só Tu podes me encontrar </a:t>
            </a:r>
            <a:endParaRPr lang="pt-BR" sz="36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r:id="rId3" imgW="4761905" imgH="1076475" progId="">
                  <p:embed/>
                </p:oleObj>
              </mc:Choice>
              <mc:Fallback>
                <p:oleObj r:id="rId3" imgW="4761905" imgH="1076475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3"/>
          <p:cNvSpPr>
            <a:spLocks noChangeArrowheads="1"/>
          </p:cNvSpPr>
          <p:nvPr/>
        </p:nvSpPr>
        <p:spPr bwMode="auto">
          <a:xfrm>
            <a:off x="-214346" y="2143116"/>
            <a:ext cx="935834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Pois tu és o Deus que me vê no oculto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Tu és o Deus 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que me vê no secreto</a:t>
            </a:r>
          </a:p>
          <a:p>
            <a:pPr algn="ctr"/>
            <a:endParaRPr lang="pt-BR" sz="36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r:id="rId3" imgW="4761905" imgH="1076475" progId="">
                  <p:embed/>
                </p:oleObj>
              </mc:Choice>
              <mc:Fallback>
                <p:oleObj r:id="rId3" imgW="4761905" imgH="1076475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3"/>
          <p:cNvSpPr>
            <a:spLocks noChangeArrowheads="1"/>
          </p:cNvSpPr>
          <p:nvPr/>
        </p:nvSpPr>
        <p:spPr bwMode="auto">
          <a:xfrm>
            <a:off x="-142908" y="1528125"/>
            <a:ext cx="935834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pt-BR" sz="3600" dirty="0" smtClean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Tu </a:t>
            </a:r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és o </a:t>
            </a:r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Deus </a:t>
            </a:r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que me </a:t>
            </a:r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vê 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quando o homem não me vê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Eu não estou só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eu não estou só</a:t>
            </a:r>
            <a:endParaRPr lang="pt-BR" sz="36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r:id="rId3" imgW="4761905" imgH="1076475" progId="">
                  <p:embed/>
                </p:oleObj>
              </mc:Choice>
              <mc:Fallback>
                <p:oleObj r:id="rId3" imgW="4761905" imgH="1076475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3"/>
          <p:cNvSpPr>
            <a:spLocks noChangeArrowheads="1"/>
          </p:cNvSpPr>
          <p:nvPr/>
        </p:nvSpPr>
        <p:spPr bwMode="auto">
          <a:xfrm>
            <a:off x="0" y="2000802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Mas parece que o furacão 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Me alcançou Deus! 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Eu não podia imaginar 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Perdi meu chão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Olha como chora o meu coração</a:t>
            </a:r>
            <a:endParaRPr lang="pt-BR" sz="36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r:id="rId3" imgW="4761905" imgH="1076475" progId="">
                  <p:embed/>
                </p:oleObj>
              </mc:Choice>
              <mc:Fallback>
                <p:oleObj r:id="rId3" imgW="4761905" imgH="1076475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3"/>
          <p:cNvSpPr>
            <a:spLocks noChangeArrowheads="1"/>
          </p:cNvSpPr>
          <p:nvPr/>
        </p:nvSpPr>
        <p:spPr bwMode="auto">
          <a:xfrm>
            <a:off x="0" y="2000802"/>
            <a:ext cx="91440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Dessa vez não consigo te tocar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Não tenho forças pra clamar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Confesso,já tentei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Dessa vez eu entrei no quarto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E tranquei a porta</a:t>
            </a:r>
          </a:p>
          <a:p>
            <a:pPr algn="ctr"/>
            <a:r>
              <a:rPr lang="pt-BR" sz="3600" smtClean="0">
                <a:solidFill>
                  <a:srgbClr val="000099"/>
                </a:solidFill>
                <a:latin typeface="Arial Black" pitchFamily="34" charset="0"/>
              </a:rPr>
              <a:t>Só Tu </a:t>
            </a:r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podes me encontrar </a:t>
            </a:r>
            <a:endParaRPr lang="pt-BR" sz="36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165</Words>
  <Application>Microsoft Office PowerPoint</Application>
  <PresentationFormat>Apresentação na tela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0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Usuário do Windows</dc:creator>
  <cp:lastModifiedBy>MANOELI</cp:lastModifiedBy>
  <cp:revision>9</cp:revision>
  <dcterms:created xsi:type="dcterms:W3CDTF">2012-07-13T15:34:45Z</dcterms:created>
  <dcterms:modified xsi:type="dcterms:W3CDTF">2015-08-04T23:08:52Z</dcterms:modified>
</cp:coreProperties>
</file>