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>
      <p:cViewPr varScale="1">
        <p:scale>
          <a:sx n="50" d="100"/>
          <a:sy n="50" d="100"/>
        </p:scale>
        <p:origin x="-121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EBD8F94-FB2F-493A-8916-1AA757FE0EC3}" type="datetimeFigureOut">
              <a:rPr lang="pt-BR"/>
              <a:pPr>
                <a:defRPr/>
              </a:pPr>
              <a:t>20/06/2016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22998BE-718B-4708-934B-D057DA33C0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1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3869DE-02BB-401E-A87F-181DD572D68A}" type="slidenum">
              <a:rPr lang="pt-BR" smtClean="0"/>
              <a:pPr/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3869DE-02BB-401E-A87F-181DD572D68A}" type="slidenum">
              <a:rPr lang="pt-BR" smtClean="0"/>
              <a:pPr/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3869DE-02BB-401E-A87F-181DD572D68A}" type="slidenum">
              <a:rPr lang="pt-BR" smtClean="0"/>
              <a:pPr/>
              <a:t>3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4C28-524C-4BC4-8221-6CF6C2F49E4D}" type="datetimeFigureOut">
              <a:rPr lang="pt-BR"/>
              <a:pPr>
                <a:defRPr/>
              </a:pPr>
              <a:t>20/06/2016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14B69-EA45-4A28-8BEB-9439EB63DD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EEFB0-A862-4B94-96A5-9FB471AA8193}" type="datetimeFigureOut">
              <a:rPr lang="pt-BR"/>
              <a:pPr>
                <a:defRPr/>
              </a:pPr>
              <a:t>20/06/2016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26A84-225C-4F4A-9F6F-54A5C2EA70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C6731-53FB-4044-88B4-574A34364C89}" type="datetimeFigureOut">
              <a:rPr lang="pt-BR"/>
              <a:pPr>
                <a:defRPr/>
              </a:pPr>
              <a:t>20/06/2016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0D847-99C7-4E60-9441-D4EA8C0526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02B5C-D3B3-4EF7-9F6D-669F63BCA9DD}" type="datetimeFigureOut">
              <a:rPr lang="pt-BR"/>
              <a:pPr>
                <a:defRPr/>
              </a:pPr>
              <a:t>20/06/2016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A5A19-D23A-4F97-9A53-5515B4A8A8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F5F8A-F80C-4CB5-99C4-DEAC6461E90F}" type="datetimeFigureOut">
              <a:rPr lang="pt-BR"/>
              <a:pPr>
                <a:defRPr/>
              </a:pPr>
              <a:t>20/06/2016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90386-9477-4124-B5B7-3A903DFEB3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DE8F-E3DF-42F3-9076-B3EF175A0D71}" type="datetimeFigureOut">
              <a:rPr lang="pt-BR"/>
              <a:pPr>
                <a:defRPr/>
              </a:pPr>
              <a:t>20/06/2016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BD78A-EECC-4026-AADA-47D7B3B46F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3CCF9-BDD7-4371-AD0A-D11D470873E1}" type="datetimeFigureOut">
              <a:rPr lang="pt-BR"/>
              <a:pPr>
                <a:defRPr/>
              </a:pPr>
              <a:t>20/06/2016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224DC-42F3-448F-B320-132E88A297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B9033-FB5D-4DC7-A51F-626D1FE50711}" type="datetimeFigureOut">
              <a:rPr lang="pt-BR"/>
              <a:pPr>
                <a:defRPr/>
              </a:pPr>
              <a:t>20/06/2016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BF89C-FDC3-4744-86D9-7E5F000BAD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A2116-681C-4CF9-AD0D-9B5114016AEB}" type="datetimeFigureOut">
              <a:rPr lang="pt-BR"/>
              <a:pPr>
                <a:defRPr/>
              </a:pPr>
              <a:t>20/06/2016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865B-5114-47AB-BE4B-CA678770ED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555A4-F744-4860-AF2B-E70149EEC900}" type="datetimeFigureOut">
              <a:rPr lang="pt-BR"/>
              <a:pPr>
                <a:defRPr/>
              </a:pPr>
              <a:t>20/06/2016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9128B-3AC4-4D6D-8418-55EB41E9AE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DBF81-9858-441A-9FE0-420753B19B4E}" type="datetimeFigureOut">
              <a:rPr lang="pt-BR"/>
              <a:pPr>
                <a:defRPr/>
              </a:pPr>
              <a:t>20/06/2016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19997-C18F-4696-9D4C-95A3EF833B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AC6D15-64B9-4F48-B147-79DE9A4E07FC}" type="datetimeFigureOut">
              <a:rPr lang="pt-BR"/>
              <a:pPr>
                <a:defRPr/>
              </a:pPr>
              <a:t>20/06/2016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0690C5-9690-41A7-8901-8C88822CAE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4" imgW="4761905" imgH="1076475" progId="">
                  <p:embed/>
                </p:oleObj>
              </mc:Choice>
              <mc:Fallback>
                <p:oleObj r:id="rId4" imgW="4761905" imgH="1076475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1029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030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1412875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>
                <a:solidFill>
                  <a:srgbClr val="000099"/>
                </a:solidFill>
                <a:latin typeface="Arial Black" pitchFamily="34" charset="0"/>
              </a:rPr>
              <a:t>Minha fé não esta firmada nas coisas que podes fazer</a:t>
            </a:r>
          </a:p>
          <a:p>
            <a:pPr algn="ctr"/>
            <a:r>
              <a:rPr lang="pt-BR" sz="4000" dirty="0">
                <a:solidFill>
                  <a:srgbClr val="000099"/>
                </a:solidFill>
                <a:latin typeface="Arial Black" pitchFamily="34" charset="0"/>
              </a:rPr>
              <a:t>Eu aprendi a te adorar pelo que és.</a:t>
            </a:r>
          </a:p>
          <a:p>
            <a:pPr algn="ctr"/>
            <a:r>
              <a:rPr lang="pt-BR" sz="4000" dirty="0">
                <a:solidFill>
                  <a:srgbClr val="000099"/>
                </a:solidFill>
                <a:latin typeface="Arial Black" pitchFamily="34" charset="0"/>
              </a:rPr>
              <a:t>Dele vem o sim e o amem </a:t>
            </a:r>
          </a:p>
          <a:p>
            <a:pPr algn="ctr"/>
            <a:r>
              <a:rPr lang="pt-BR" sz="4000" dirty="0">
                <a:solidFill>
                  <a:srgbClr val="000099"/>
                </a:solidFill>
                <a:latin typeface="Arial Black" pitchFamily="34" charset="0"/>
              </a:rPr>
              <a:t>Somente dele e mais </a:t>
            </a:r>
            <a:r>
              <a:rPr lang="pt-BR" sz="4000" dirty="0" err="1" smtClean="0">
                <a:solidFill>
                  <a:srgbClr val="000099"/>
                </a:solidFill>
                <a:latin typeface="Arial Black" pitchFamily="34" charset="0"/>
              </a:rPr>
              <a:t>ninguem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 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4000" dirty="0">
                <a:solidFill>
                  <a:srgbClr val="000099"/>
                </a:solidFill>
                <a:latin typeface="Arial Black" pitchFamily="34" charset="0"/>
              </a:rPr>
              <a:t>A Deus seja o louvor.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r:id="rId4" imgW="4761905" imgH="1076475" progId="">
                  <p:embed/>
                </p:oleObj>
              </mc:Choice>
              <mc:Fallback>
                <p:oleObj r:id="rId4" imgW="4761905" imgH="1076475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1643050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Se Deus fizer Ele é Deus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Se não fizer Ele é Deus 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Se a porta abrir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Ele é Deus 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Mas se fechar 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Continua sendo Deus.</a:t>
            </a:r>
            <a:endParaRPr lang="pt-BR" sz="3600" dirty="0" smtClean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r:id="rId4" imgW="4761905" imgH="1076475" progId="">
                  <p:embed/>
                </p:oleObj>
              </mc:Choice>
              <mc:Fallback>
                <p:oleObj r:id="rId4" imgW="4761905" imgH="1076475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2549436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Se a doença vier Ele é Deus 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Se curado for Ele.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Se tudo de certo Ele é Deus.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Mas se não der continua sendo 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Deus </a:t>
            </a:r>
            <a:endParaRPr lang="pt-BR" sz="36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93</Words>
  <Application>Microsoft Office PowerPoint</Application>
  <PresentationFormat>Apresentação na tela (4:3)</PresentationFormat>
  <Paragraphs>19</Paragraphs>
  <Slides>3</Slides>
  <Notes>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0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MANOELI</cp:lastModifiedBy>
  <cp:revision>81</cp:revision>
  <dcterms:created xsi:type="dcterms:W3CDTF">2012-07-13T15:34:45Z</dcterms:created>
  <dcterms:modified xsi:type="dcterms:W3CDTF">2016-06-21T00:11:59Z</dcterms:modified>
</cp:coreProperties>
</file>