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8B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E81C-1A73-4B26-ACC0-AE9FC732A8E5}" type="datetimeFigureOut">
              <a:rPr lang="pt-BR" smtClean="0"/>
              <a:t>24/11/2012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0C5F-F938-4FC5-87C2-33AAE0169EA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E81C-1A73-4B26-ACC0-AE9FC732A8E5}" type="datetimeFigureOut">
              <a:rPr lang="pt-BR" smtClean="0"/>
              <a:t>24/11/2012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0C5F-F938-4FC5-87C2-33AAE0169EA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E81C-1A73-4B26-ACC0-AE9FC732A8E5}" type="datetimeFigureOut">
              <a:rPr lang="pt-BR" smtClean="0"/>
              <a:t>24/11/2012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0C5F-F938-4FC5-87C2-33AAE0169EA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E81C-1A73-4B26-ACC0-AE9FC732A8E5}" type="datetimeFigureOut">
              <a:rPr lang="pt-BR" smtClean="0"/>
              <a:t>24/11/2012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0C5F-F938-4FC5-87C2-33AAE0169EA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E81C-1A73-4B26-ACC0-AE9FC732A8E5}" type="datetimeFigureOut">
              <a:rPr lang="pt-BR" smtClean="0"/>
              <a:t>24/11/2012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0C5F-F938-4FC5-87C2-33AAE0169EA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E81C-1A73-4B26-ACC0-AE9FC732A8E5}" type="datetimeFigureOut">
              <a:rPr lang="pt-BR" smtClean="0"/>
              <a:t>24/11/2012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0C5F-F938-4FC5-87C2-33AAE0169EA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E81C-1A73-4B26-ACC0-AE9FC732A8E5}" type="datetimeFigureOut">
              <a:rPr lang="pt-BR" smtClean="0"/>
              <a:t>24/11/2012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0C5F-F938-4FC5-87C2-33AAE0169EA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E81C-1A73-4B26-ACC0-AE9FC732A8E5}" type="datetimeFigureOut">
              <a:rPr lang="pt-BR" smtClean="0"/>
              <a:t>24/11/2012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0C5F-F938-4FC5-87C2-33AAE0169EA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E81C-1A73-4B26-ACC0-AE9FC732A8E5}" type="datetimeFigureOut">
              <a:rPr lang="pt-BR" smtClean="0"/>
              <a:t>24/11/2012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0C5F-F938-4FC5-87C2-33AAE0169EA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E81C-1A73-4B26-ACC0-AE9FC732A8E5}" type="datetimeFigureOut">
              <a:rPr lang="pt-BR" smtClean="0"/>
              <a:t>24/11/2012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0C5F-F938-4FC5-87C2-33AAE0169EA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E81C-1A73-4B26-ACC0-AE9FC732A8E5}" type="datetimeFigureOut">
              <a:rPr lang="pt-BR" smtClean="0"/>
              <a:t>24/11/2012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0C5F-F938-4FC5-87C2-33AAE0169EA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EE81C-1A73-4B26-ACC0-AE9FC732A8E5}" type="datetimeFigureOut">
              <a:rPr lang="pt-BR" smtClean="0"/>
              <a:t>24/11/2012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20C5F-F938-4FC5-87C2-33AAE0169EAD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casa\Meus documentos\Minhas imagens\Imagem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71450"/>
            <a:ext cx="9143999" cy="7202488"/>
          </a:xfrm>
          <a:prstGeom prst="rect">
            <a:avLst/>
          </a:prstGeom>
          <a:noFill/>
        </p:spPr>
      </p:pic>
      <p:sp>
        <p:nvSpPr>
          <p:cNvPr id="4" name="CaixaDeTexto 3"/>
          <p:cNvSpPr txBox="1"/>
          <p:nvPr/>
        </p:nvSpPr>
        <p:spPr>
          <a:xfrm>
            <a:off x="0" y="1142984"/>
            <a:ext cx="914400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 smtClean="0">
                <a:solidFill>
                  <a:srgbClr val="1508B8"/>
                </a:solidFill>
                <a:latin typeface="Arial Black" pitchFamily="34" charset="0"/>
              </a:rPr>
              <a:t>NESTE LUGAR TU ÉS REAL</a:t>
            </a:r>
          </a:p>
          <a:p>
            <a:pPr algn="ctr"/>
            <a:r>
              <a:rPr lang="pt-BR" sz="4400" b="1" dirty="0" smtClean="0">
                <a:solidFill>
                  <a:srgbClr val="1508B8"/>
                </a:solidFill>
                <a:latin typeface="Arial Black" pitchFamily="34" charset="0"/>
              </a:rPr>
              <a:t>VOU ME ENTREGAR TOTALMENTE</a:t>
            </a:r>
          </a:p>
          <a:p>
            <a:pPr algn="ctr"/>
            <a:r>
              <a:rPr lang="pt-BR" sz="4400" b="1" dirty="0" smtClean="0">
                <a:solidFill>
                  <a:srgbClr val="1508B8"/>
                </a:solidFill>
                <a:latin typeface="Arial Black" pitchFamily="34" charset="0"/>
              </a:rPr>
              <a:t>O TEU TOQUE ABRIU OS OLHOS DO MEU CORAÇÃO</a:t>
            </a:r>
          </a:p>
          <a:p>
            <a:pPr algn="ctr"/>
            <a:r>
              <a:rPr lang="pt-BR" sz="4400" b="1" dirty="0" smtClean="0">
                <a:solidFill>
                  <a:srgbClr val="1508B8"/>
                </a:solidFill>
                <a:latin typeface="Arial Black" pitchFamily="34" charset="0"/>
              </a:rPr>
              <a:t>E EU POSSO ENXERGAR E ENTENDER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Documents and Settings\casa\Meus documentos\Minhas imagens\Imagem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71450"/>
            <a:ext cx="9143999" cy="7202488"/>
          </a:xfrm>
          <a:prstGeom prst="rect">
            <a:avLst/>
          </a:prstGeom>
          <a:noFill/>
        </p:spPr>
      </p:pic>
      <p:sp>
        <p:nvSpPr>
          <p:cNvPr id="2" name="CaixaDeTexto 1"/>
          <p:cNvSpPr txBox="1"/>
          <p:nvPr/>
        </p:nvSpPr>
        <p:spPr>
          <a:xfrm>
            <a:off x="0" y="78579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 smtClean="0">
                <a:solidFill>
                  <a:srgbClr val="1508B8"/>
                </a:solidFill>
                <a:latin typeface="Arial Black" pitchFamily="34" charset="0"/>
              </a:rPr>
              <a:t>SE EU ME HUMILHAR DIANTE DO TEU ALTAR</a:t>
            </a:r>
          </a:p>
          <a:p>
            <a:pPr algn="ctr"/>
            <a:r>
              <a:rPr lang="pt-BR" sz="4400" b="1" dirty="0" smtClean="0">
                <a:solidFill>
                  <a:srgbClr val="1508B8"/>
                </a:solidFill>
                <a:latin typeface="Arial Black" pitchFamily="34" charset="0"/>
              </a:rPr>
              <a:t>E SACRIFICAR AQUILO QUE ME CUSTAR</a:t>
            </a:r>
          </a:p>
          <a:p>
            <a:pPr algn="ctr"/>
            <a:r>
              <a:rPr lang="pt-BR" sz="4400" b="1" dirty="0" smtClean="0">
                <a:solidFill>
                  <a:srgbClr val="1508B8"/>
                </a:solidFill>
                <a:latin typeface="Arial Black" pitchFamily="34" charset="0"/>
              </a:rPr>
              <a:t>TU INCLINARÁS OS TEUS OUVIDOS AO MEU CLAMOR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ocuments and Settings\casa\Meus documentos\Minhas imagens\Imagem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71450"/>
            <a:ext cx="9143999" cy="7202488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>
            <a:off x="0" y="714356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1508B8"/>
                </a:solidFill>
                <a:latin typeface="Arial Black" pitchFamily="34" charset="0"/>
              </a:rPr>
              <a:t>MAS VALE UM DIA NO CENTRO DO TEU QUERER</a:t>
            </a:r>
          </a:p>
          <a:p>
            <a:pPr algn="ctr"/>
            <a:r>
              <a:rPr lang="pt-BR" sz="4000" b="1" dirty="0" smtClean="0">
                <a:solidFill>
                  <a:srgbClr val="1508B8"/>
                </a:solidFill>
                <a:latin typeface="Arial Black" pitchFamily="34" charset="0"/>
              </a:rPr>
              <a:t>QUE TODA A VIDA SEM JAMAIS TE CONHECER</a:t>
            </a:r>
          </a:p>
          <a:p>
            <a:pPr algn="ctr"/>
            <a:r>
              <a:rPr lang="pt-BR" sz="4000" b="1" dirty="0" smtClean="0">
                <a:solidFill>
                  <a:srgbClr val="1508B8"/>
                </a:solidFill>
                <a:latin typeface="Arial Black" pitchFamily="34" charset="0"/>
              </a:rPr>
              <a:t>TU ÉS MINHA FONTE, MINHA COLHEITA, MINHA HERANÇA</a:t>
            </a:r>
            <a:endParaRPr lang="pt-BR" sz="4000" b="1" dirty="0">
              <a:solidFill>
                <a:srgbClr val="1508B8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Documents and Settings\casa\Meus documentos\Minhas imagens\Imagem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71450"/>
            <a:ext cx="9143999" cy="7202488"/>
          </a:xfrm>
          <a:prstGeom prst="rect">
            <a:avLst/>
          </a:prstGeom>
          <a:noFill/>
        </p:spPr>
      </p:pic>
      <p:sp>
        <p:nvSpPr>
          <p:cNvPr id="2" name="CaixaDeTexto 1"/>
          <p:cNvSpPr txBox="1"/>
          <p:nvPr/>
        </p:nvSpPr>
        <p:spPr>
          <a:xfrm>
            <a:off x="0" y="785794"/>
            <a:ext cx="9144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1508B8"/>
                </a:solidFill>
                <a:latin typeface="Arial Black" pitchFamily="34" charset="0"/>
              </a:rPr>
              <a:t>A MINHA FONTE É O TEU AMOR</a:t>
            </a:r>
          </a:p>
          <a:p>
            <a:pPr algn="ctr"/>
            <a:r>
              <a:rPr lang="pt-BR" sz="4000" b="1" dirty="0" smtClean="0">
                <a:solidFill>
                  <a:srgbClr val="1508B8"/>
                </a:solidFill>
                <a:latin typeface="Arial Black" pitchFamily="34" charset="0"/>
              </a:rPr>
              <a:t>MINHA COLHEITA É O TEU AMOR</a:t>
            </a:r>
          </a:p>
          <a:p>
            <a:pPr algn="ctr"/>
            <a:r>
              <a:rPr lang="pt-BR" sz="4000" b="1" dirty="0" smtClean="0">
                <a:solidFill>
                  <a:srgbClr val="1508B8"/>
                </a:solidFill>
                <a:latin typeface="Arial Black" pitchFamily="34" charset="0"/>
              </a:rPr>
              <a:t>MINHA HERANÇA É O TEU AMOR</a:t>
            </a:r>
            <a:endParaRPr lang="pt-BR" sz="4000" b="1" dirty="0">
              <a:solidFill>
                <a:srgbClr val="1508B8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92</Words>
  <Application>Microsoft Office PowerPoint</Application>
  <PresentationFormat>Apresentação na tela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Slide 1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2</cp:revision>
  <dcterms:created xsi:type="dcterms:W3CDTF">2012-11-24T21:58:09Z</dcterms:created>
  <dcterms:modified xsi:type="dcterms:W3CDTF">2012-11-24T23:28:32Z</dcterms:modified>
</cp:coreProperties>
</file>