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2" r:id="rId4"/>
    <p:sldId id="265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FB205C0-3194-4A47-8D0C-CEE06BFEF472}" type="datetimeFigureOut">
              <a:rPr lang="pt-BR"/>
              <a:pPr>
                <a:defRPr/>
              </a:pPr>
              <a:t>16/08/2014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C86FEB1-2571-4E22-8C4C-5E4E84808C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DE858D-A2E4-49C3-B9D9-65EE69871CFF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F399C-1A3E-4A42-9EB1-2A6BA806E34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29E5F-DCA5-4B5F-9AA8-41A2FE6DE2E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E45CD-4812-4D7E-9053-BE595483B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3229-C35E-43C4-A506-0B646C0EB70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0BE1C-71C5-4E29-8094-FD7D8A1B16D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F74CD-5096-4C6E-A8DE-6255B09ABA9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7AE7B-6BC8-428D-9DCE-C5840E56EA4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9E621-A437-4943-8D91-CC743E0DF9B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4E89A-0BB3-42DC-976A-4BA7A23419B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032EA-1BBF-4991-AF49-B2D18CBC541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6C373-BE7B-4202-85E2-852969572ED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C0FBD4-DAA7-4FF9-97C8-B2B6EDEE256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1439888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O que posso ver,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Senão um vale de ossos secos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O que posso dizer,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Se já se foi a esperança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Nossa vergonha, está exposta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Debaixo do sol, há muito tempo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Se foi a alegria, não há Espírito, não há palavra...</a:t>
            </a:r>
          </a:p>
          <a:p>
            <a:pPr algn="ctr"/>
            <a:endParaRPr lang="pt-BR" sz="40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4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2051" r:id="rId3" imgW="4761905" imgH="1076475" progId="">
                <p:embed/>
              </p:oleObj>
            </a:graphicData>
          </a:graphic>
        </p:graphicFrame>
        <p:grpSp>
          <p:nvGrpSpPr>
            <p:cNvPr id="5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6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0021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Filho do homem, mude a história,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Com tua boca... 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Profetiza!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Volte alegria, venha Espírito, haja palavra!</a:t>
            </a:r>
          </a:p>
          <a:p>
            <a:pPr algn="ctr"/>
            <a:endParaRPr lang="pt-BR" sz="40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4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3075" r:id="rId4" imgW="4761905" imgH="1076475" progId="">
                <p:embed/>
              </p:oleObj>
            </a:graphicData>
          </a:graphic>
        </p:graphicFrame>
        <p:grpSp>
          <p:nvGrpSpPr>
            <p:cNvPr id="5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6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1412896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Ressuscita!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Oh! Terra que estava morta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Oh! Vale de ossos secos...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Volte a respirar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Posso ouvir,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O som do avivamento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A morte tornando vida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Ressuscita!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4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4099" r:id="rId3" imgW="4761905" imgH="1076475" progId="">
                <p:embed/>
              </p:oleObj>
            </a:graphicData>
          </a:graphic>
        </p:graphicFrame>
        <p:grpSp>
          <p:nvGrpSpPr>
            <p:cNvPr id="5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6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160021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Vida! Eu profetizo sobre ti, a vida!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Vida de Deus!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Vida, eu profetizo sobre ti a vida!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Receba sobre ti, a vida</a:t>
            </a:r>
          </a:p>
          <a:p>
            <a:pPr algn="ctr"/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Vida de Deus!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4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5123" r:id="rId3" imgW="4761905" imgH="1076475" progId="">
                <p:embed/>
              </p:oleObj>
            </a:graphicData>
          </a:graphic>
        </p:graphicFrame>
        <p:grpSp>
          <p:nvGrpSpPr>
            <p:cNvPr id="5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6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135</Words>
  <Application>Microsoft Office PowerPoint</Application>
  <PresentationFormat>Apresentação na tela (4:3)</PresentationFormat>
  <Paragraphs>25</Paragraphs>
  <Slides>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Arial Black</vt:lpstr>
      <vt:lpstr>Tema do Office</vt:lpstr>
      <vt:lpstr>Slide 1</vt:lpstr>
      <vt:lpstr>Slide 2</vt:lpstr>
      <vt:lpstr>Slide 3</vt:lpstr>
      <vt:lpstr>Slide 4</vt:lpstr>
    </vt:vector>
  </TitlesOfParts>
  <Company>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LAY</dc:creator>
  <cp:lastModifiedBy>user</cp:lastModifiedBy>
  <cp:revision>28</cp:revision>
  <dcterms:created xsi:type="dcterms:W3CDTF">2010-03-09T16:24:16Z</dcterms:created>
  <dcterms:modified xsi:type="dcterms:W3CDTF">2014-08-16T22:06:13Z</dcterms:modified>
</cp:coreProperties>
</file>