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1772816"/>
            <a:ext cx="91440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 </a:t>
            </a: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Não tenha sobre ti</a:t>
            </a:r>
            <a:br>
              <a:rPr lang="pt-BR" sz="4000" dirty="0">
                <a:solidFill>
                  <a:srgbClr val="0000FF"/>
                </a:solidFill>
                <a:latin typeface="Arial Black" pitchFamily="34" charset="0"/>
              </a:rPr>
            </a:b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Um só cuidado qualquer que seja</a:t>
            </a:r>
            <a:br>
              <a:rPr lang="pt-BR" sz="4000" dirty="0">
                <a:solidFill>
                  <a:srgbClr val="0000FF"/>
                </a:solidFill>
                <a:latin typeface="Arial Black" pitchFamily="34" charset="0"/>
              </a:rPr>
            </a:b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Pois um somente um</a:t>
            </a:r>
            <a:br>
              <a:rPr lang="pt-BR" sz="4000" dirty="0">
                <a:solidFill>
                  <a:srgbClr val="0000FF"/>
                </a:solidFill>
                <a:latin typeface="Arial Black" pitchFamily="34" charset="0"/>
              </a:rPr>
            </a:b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Seria muito para ti</a:t>
            </a:r>
          </a:p>
        </p:txBody>
      </p:sp>
    </p:spTree>
    <p:extLst>
      <p:ext uri="{BB962C8B-B14F-4D97-AF65-F5344CB8AC3E}">
        <p14:creationId xmlns:p14="http://schemas.microsoft.com/office/powerpoint/2010/main" val="32550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-7600" y="764704"/>
            <a:ext cx="9144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 É </a:t>
            </a: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Meu somente Meu todo trabalho</a:t>
            </a:r>
            <a:br>
              <a:rPr lang="pt-BR" sz="4000" dirty="0">
                <a:solidFill>
                  <a:srgbClr val="0000FF"/>
                </a:solidFill>
                <a:latin typeface="Arial Black" pitchFamily="34" charset="0"/>
              </a:rPr>
            </a:b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E o teu trabalho é descansar em Mim</a:t>
            </a:r>
            <a:br>
              <a:rPr lang="pt-BR" sz="4000" dirty="0">
                <a:solidFill>
                  <a:srgbClr val="0000FF"/>
                </a:solidFill>
                <a:latin typeface="Arial Black" pitchFamily="34" charset="0"/>
              </a:rPr>
            </a:b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É Meu somente Meu todo trabalho</a:t>
            </a:r>
            <a:br>
              <a:rPr lang="pt-BR" sz="4000" dirty="0">
                <a:solidFill>
                  <a:srgbClr val="0000FF"/>
                </a:solidFill>
                <a:latin typeface="Arial Black" pitchFamily="34" charset="0"/>
              </a:rPr>
            </a:b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E o teu trabalho é descansar em Mim</a:t>
            </a:r>
            <a:r>
              <a:rPr lang="pt-BR" sz="4000" dirty="0"/>
              <a:t/>
            </a:r>
            <a:br>
              <a:rPr lang="pt-BR" sz="4000" dirty="0"/>
            </a:br>
            <a:endParaRPr lang="pt-BR" sz="4000" dirty="0">
              <a:solidFill>
                <a:srgbClr val="0000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-7600" y="1628800"/>
            <a:ext cx="91440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 Não </a:t>
            </a: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temas quando enfim</a:t>
            </a:r>
            <a:br>
              <a:rPr lang="pt-BR" sz="4000" dirty="0">
                <a:solidFill>
                  <a:srgbClr val="0000FF"/>
                </a:solidFill>
                <a:latin typeface="Arial Black" pitchFamily="34" charset="0"/>
              </a:rPr>
            </a:br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Tiveres </a:t>
            </a: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que tomar decisão</a:t>
            </a:r>
            <a:br>
              <a:rPr lang="pt-BR" sz="4000" dirty="0">
                <a:solidFill>
                  <a:srgbClr val="0000FF"/>
                </a:solidFill>
                <a:latin typeface="Arial Black" pitchFamily="34" charset="0"/>
              </a:rPr>
            </a:b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Entrega tudo a Mim</a:t>
            </a:r>
            <a:br>
              <a:rPr lang="pt-BR" sz="4000" dirty="0">
                <a:solidFill>
                  <a:srgbClr val="0000FF"/>
                </a:solidFill>
                <a:latin typeface="Arial Black" pitchFamily="34" charset="0"/>
              </a:rPr>
            </a:b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Confia de todo coração</a:t>
            </a:r>
            <a:r>
              <a:rPr lang="pt-BR" sz="4000" dirty="0"/>
              <a:t/>
            </a:r>
            <a:br>
              <a:rPr lang="pt-BR" sz="4000" dirty="0"/>
            </a:br>
            <a:endParaRPr lang="pt-BR" sz="4000" dirty="0">
              <a:solidFill>
                <a:srgbClr val="0000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-11088" y="764704"/>
            <a:ext cx="9144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sz="4000" dirty="0" smtClean="0">
                <a:solidFill>
                  <a:srgbClr val="0000FF"/>
                </a:solidFill>
                <a:latin typeface="Arial Black" pitchFamily="34" charset="0"/>
              </a:rPr>
              <a:t> É </a:t>
            </a: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Meu somente Meu todo trabalho</a:t>
            </a:r>
            <a:br>
              <a:rPr lang="pt-BR" sz="4000" dirty="0">
                <a:solidFill>
                  <a:srgbClr val="0000FF"/>
                </a:solidFill>
                <a:latin typeface="Arial Black" pitchFamily="34" charset="0"/>
              </a:rPr>
            </a:b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E o teu trabalho é descansar em Mim</a:t>
            </a:r>
            <a:br>
              <a:rPr lang="pt-BR" sz="4000" dirty="0">
                <a:solidFill>
                  <a:srgbClr val="0000FF"/>
                </a:solidFill>
                <a:latin typeface="Arial Black" pitchFamily="34" charset="0"/>
              </a:rPr>
            </a:b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É Meu somente Meu todo trabalho</a:t>
            </a:r>
            <a:br>
              <a:rPr lang="pt-BR" sz="4000" dirty="0">
                <a:solidFill>
                  <a:srgbClr val="0000FF"/>
                </a:solidFill>
                <a:latin typeface="Arial Black" pitchFamily="34" charset="0"/>
              </a:rPr>
            </a:br>
            <a:r>
              <a:rPr lang="pt-BR" sz="4000" dirty="0">
                <a:solidFill>
                  <a:srgbClr val="0000FF"/>
                </a:solidFill>
                <a:latin typeface="Arial Black" pitchFamily="34" charset="0"/>
              </a:rPr>
              <a:t>E o teu trabalho é descansar em Mim</a:t>
            </a:r>
            <a:r>
              <a:rPr lang="pt-BR" sz="4000" dirty="0"/>
              <a:t/>
            </a:r>
            <a:br>
              <a:rPr lang="pt-BR" sz="4000" dirty="0"/>
            </a:br>
            <a:endParaRPr lang="pt-BR" sz="4000" dirty="0">
              <a:solidFill>
                <a:srgbClr val="0000FF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96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Apresentação na tela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IBNA</dc:creator>
  <cp:lastModifiedBy>MANOELI</cp:lastModifiedBy>
  <cp:revision>1</cp:revision>
  <dcterms:created xsi:type="dcterms:W3CDTF">2017-04-02T22:35:01Z</dcterms:created>
  <dcterms:modified xsi:type="dcterms:W3CDTF">2017-04-02T22:44:56Z</dcterms:modified>
</cp:coreProperties>
</file>