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03" autoAdjust="0"/>
    <p:restoredTop sz="94737" autoAdjust="0"/>
  </p:normalViewPr>
  <p:slideViewPr>
    <p:cSldViewPr>
      <p:cViewPr varScale="1">
        <p:scale>
          <a:sx n="70" d="100"/>
          <a:sy n="70" d="100"/>
        </p:scale>
        <p:origin x="-4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06A559E-5450-4294-ACE7-ABA3FFCD5BF0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2462D9E-53A5-45B9-BFCC-C58ADE63A5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7905-0530-4D42-BF28-AF1B4E1B2A4E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53F8-AC0A-4857-98D4-F75E1E78BE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A9B72-7EE3-4E64-9EF1-2EBB039D885C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0C56-4310-4628-B442-2CAADCA12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DD8-86BF-443F-B648-6D63F0834870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21D0E-1D94-48F6-8D2E-A9A632B44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9325-7386-4F56-B127-9BEE298E8B4C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7AF32-12EF-4884-80AA-18446C3EF2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D324-2852-4585-8EBF-EC81D43A6AB7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FAA9-3D2C-4C42-95B1-A7DC99A584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EA65-1518-40FA-A46E-239D40E3E2FC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8B87-5F73-4A0B-B588-CA40668AEE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616E-E5A9-4979-A2DE-978D4B8C4682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8CA7F-6103-48D8-8166-9A64C348A4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C6A-EC9D-4799-BA04-A8182DE30AF7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59A9-4D81-471A-B3E5-593E4B138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E9AA0-3B49-4F42-ACE6-EFE3BCAB5B74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A855-1E42-40DA-978D-58EAB1BED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7630-F1E3-4DCD-9B64-4548F539C5BA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8EB3-718B-4CA6-88E1-3C24A68BD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54A8-FDEA-4B2F-8DC7-5CCCBE0E9374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81EE-2FA6-49A4-A39D-5578FACB0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06E753-1DCE-4E32-811D-905CFA6FED9D}" type="datetimeFigureOut">
              <a:rPr lang="pt-BR"/>
              <a:pPr>
                <a:defRPr/>
              </a:pPr>
              <a:t>23/02/2014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7A5227-8100-40FB-9996-9CCEB8A72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143116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Olha pra mim, você já sabe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que eu sinto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não é mais um segredo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sempre quis alguém assim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Pra me amar e cuidar de mim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789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prometo, vou retribuir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Tudo aquilo que tem feito por mim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Ah, eu prometo te fazer mais feliz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ser tudo que você sempre quis</a:t>
            </a:r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52226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Quando você chorar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vou estar aqui pra te abraçar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Palavras nem sempre vão adiantar</a:t>
            </a:r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73</Words>
  <Application>Microsoft Office PowerPoint</Application>
  <PresentationFormat>Apresentação na tela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59</cp:revision>
  <dcterms:created xsi:type="dcterms:W3CDTF">2012-07-13T15:34:45Z</dcterms:created>
  <dcterms:modified xsi:type="dcterms:W3CDTF">2014-02-23T17:02:56Z</dcterms:modified>
</cp:coreProperties>
</file>