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94" autoAdjust="0"/>
    <p:restoredTop sz="94595" autoAdjust="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599CD-91D1-4633-AD09-FDE30CE3459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127C7-1A27-44AF-AF04-29C3619AFD9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D1428-E5AA-428E-8254-94B7F801400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D7F603-6B11-493C-9873-DFE2D05A746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E3400-B805-41ED-B8BC-A049F2075C1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A0BA5B-C522-444F-B58A-0706ED03FEF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8F131B-F7F6-49B4-A269-F370E1C9570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E1089-CEDF-4246-9504-31371BCE05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E29A7-1449-4723-B2D8-0BEB5012515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CDF216-DA75-4406-A75B-2358BF7EF4A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54DEE-9DEA-43DB-9A76-5A31DFAC58E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7FDD2E7-8506-478C-8296-158149BE1264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0" y="2160339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O tempo de cantar chegou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O tempo de dançar chegou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O tempo de cantar chegou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O tempo de dançar chegou</a:t>
            </a:r>
            <a:endParaRPr lang="pt-BR" sz="4000" dirty="0">
              <a:solidFill>
                <a:srgbClr val="0000FF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1055448"/>
            <a:ext cx="9144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E Ele vem, e Ele vem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Saltando pelos montes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Os seus cabelos, os seus cabelos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São brancos como a neve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E nos seus olhos, e nos seus olhos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Há fogo</a:t>
            </a:r>
            <a:endParaRPr lang="pt-BR" sz="4000" dirty="0">
              <a:solidFill>
                <a:srgbClr val="0000FF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2214554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Incendeia Senhor a sua noiva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Incendeia Senhor a </a:t>
            </a:r>
            <a:r>
              <a:rPr lang="pt-BR" sz="4000" dirty="0">
                <a:solidFill>
                  <a:srgbClr val="0000FF"/>
                </a:solidFill>
                <a:latin typeface="Arial Black" pitchFamily="34" charset="0"/>
              </a:rPr>
              <a:t>s</a:t>
            </a:r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ua igreja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Incendeia Senhor a sua casa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Vem me incendiar </a:t>
            </a:r>
            <a:endParaRPr lang="pt-BR" sz="4000" dirty="0">
              <a:solidFill>
                <a:srgbClr val="0000FF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71</Words>
  <Application>Microsoft Office PowerPoint</Application>
  <PresentationFormat>Apresentação na tela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Arial Black</vt:lpstr>
      <vt:lpstr>Design padrão</vt:lpstr>
      <vt:lpstr>Slide 1</vt:lpstr>
      <vt:lpstr>Slide 2</vt:lpstr>
      <vt:lpstr>Slide 3</vt:lpstr>
    </vt:vector>
  </TitlesOfParts>
  <Company>INFO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LAY</dc:creator>
  <cp:lastModifiedBy>user</cp:lastModifiedBy>
  <cp:revision>24</cp:revision>
  <dcterms:created xsi:type="dcterms:W3CDTF">2010-03-09T16:24:16Z</dcterms:created>
  <dcterms:modified xsi:type="dcterms:W3CDTF">2011-06-12T20:32:24Z</dcterms:modified>
</cp:coreProperties>
</file>