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5" autoAdjust="0"/>
    <p:restoredTop sz="94660"/>
  </p:normalViewPr>
  <p:slideViewPr>
    <p:cSldViewPr>
      <p:cViewPr varScale="1">
        <p:scale>
          <a:sx n="88" d="100"/>
          <a:sy n="88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51691F2-1C7A-468A-AABF-9874C1FDA096}" type="datetimeFigureOut">
              <a:rPr lang="pt-BR"/>
              <a:pPr>
                <a:defRPr/>
              </a:pPr>
              <a:t>30/08/2014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CF2343-0419-4530-ABFE-48C529C6FA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2E0D02-1A6E-4905-87BD-0BABB1E53619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2E0D02-1A6E-4905-87BD-0BABB1E53619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2E0D02-1A6E-4905-87BD-0BABB1E53619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022B2-3C3D-4664-A3B5-F572ABF96250}" type="datetimeFigureOut">
              <a:rPr lang="pt-BR"/>
              <a:pPr>
                <a:defRPr/>
              </a:pPr>
              <a:t>30/08/2014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8DD6C-BE12-428C-BA45-29EF5B485D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48775-0CEF-40C0-9CF2-46909B0E070E}" type="datetimeFigureOut">
              <a:rPr lang="pt-BR"/>
              <a:pPr>
                <a:defRPr/>
              </a:pPr>
              <a:t>30/08/2014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4D205-6F9F-46F4-BBBF-05EBDFAF74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6375E-DF9E-41DC-A888-1692F619619E}" type="datetimeFigureOut">
              <a:rPr lang="pt-BR"/>
              <a:pPr>
                <a:defRPr/>
              </a:pPr>
              <a:t>30/08/2014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6BB8-1193-4F6C-A6AA-D938465E9D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B9476-9935-4678-9201-858E1193D47F}" type="datetimeFigureOut">
              <a:rPr lang="pt-BR"/>
              <a:pPr>
                <a:defRPr/>
              </a:pPr>
              <a:t>30/08/2014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3B7AB-2779-4E6E-877C-D8A2651C54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226-A5A2-4AF2-AB2D-AB664C302179}" type="datetimeFigureOut">
              <a:rPr lang="pt-BR"/>
              <a:pPr>
                <a:defRPr/>
              </a:pPr>
              <a:t>30/08/2014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191AD-FD9A-4E21-B9F4-FA29114120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59D29-98B8-4819-A8B0-C560A705661E}" type="datetimeFigureOut">
              <a:rPr lang="pt-BR"/>
              <a:pPr>
                <a:defRPr/>
              </a:pPr>
              <a:t>30/08/2014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49B65-8D8C-4251-B784-65C4A4A821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52D94-5824-4F22-B913-B354BA9D9ACC}" type="datetimeFigureOut">
              <a:rPr lang="pt-BR"/>
              <a:pPr>
                <a:defRPr/>
              </a:pPr>
              <a:t>30/08/2014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7F183-46F9-4427-A543-E3DD858378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4EDD7-E730-48F3-8758-B5567E597647}" type="datetimeFigureOut">
              <a:rPr lang="pt-BR"/>
              <a:pPr>
                <a:defRPr/>
              </a:pPr>
              <a:t>30/08/2014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1E45-BF42-499A-A6D5-12BF07D4C0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E5B98-458A-4310-9A00-18F55B7BE6B8}" type="datetimeFigureOut">
              <a:rPr lang="pt-BR"/>
              <a:pPr>
                <a:defRPr/>
              </a:pPr>
              <a:t>30/08/2014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3E00F-7281-41BD-96C9-EA7E7E2668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78C9D-8862-424D-815A-B8869979EFD5}" type="datetimeFigureOut">
              <a:rPr lang="pt-BR"/>
              <a:pPr>
                <a:defRPr/>
              </a:pPr>
              <a:t>30/08/2014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8C805-BF86-4A3A-88CC-14B4BD1CAC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69D2C-6904-4771-A259-93A0F95CCE52}" type="datetimeFigureOut">
              <a:rPr lang="pt-BR"/>
              <a:pPr>
                <a:defRPr/>
              </a:pPr>
              <a:t>30/08/2014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C3AA2-4AE3-4C0D-A0B0-EB47D69422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14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771088-99EB-4F2E-8196-F26997743C6E}" type="datetimeFigureOut">
              <a:rPr lang="pt-BR"/>
              <a:pPr>
                <a:defRPr/>
              </a:pPr>
              <a:t>30/08/2014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27FE0B-09EA-4A45-AECC-89B0D9E752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026" r:id="rId4" imgW="4761905" imgH="1076475" progId="MSPhotoEd.3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1428736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Pai, estou aqui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Olha para mim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Desesperado por mais de ti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 tua presença é o meu sustento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 tua palavra, meu alimento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Preciso ouvir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 tua voz dizendo assim: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0482" r:id="rId4" imgW="4761905" imgH="1076475" progId="MSPhotoEd.3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1428736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Vem filho amado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Vem em meus braços descansar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bem seguro te conduzirei ao meu altar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Ali falarei contigo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Com meu amor, te envolverei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1506" r:id="rId4" imgW="4761905" imgH="1076475" progId="MSPhotoEd.3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1428736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Quero olhar em teus olhos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Tuas feridas sararei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Vem filho amado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Vem como estás</a:t>
            </a: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Pai meu pai</a:t>
            </a:r>
          </a:p>
          <a:p>
            <a:pPr algn="ctr"/>
            <a:r>
              <a:rPr lang="pt-BR" sz="4000" smtClean="0">
                <a:solidFill>
                  <a:srgbClr val="000099"/>
                </a:solidFill>
                <a:latin typeface="Arial Black" pitchFamily="34" charset="0"/>
              </a:rPr>
              <a:t>Meu papai, aba pai</a:t>
            </a: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83</Words>
  <Application>Microsoft Office PowerPoint</Application>
  <PresentationFormat>Apresentação na tela (4:3)</PresentationFormat>
  <Paragraphs>22</Paragraphs>
  <Slides>3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Arial Black</vt:lpstr>
      <vt:lpstr>Tema do Office</vt:lpstr>
      <vt:lpstr>MSPhotoEd.3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81</cp:revision>
  <dcterms:created xsi:type="dcterms:W3CDTF">2012-07-13T15:34:45Z</dcterms:created>
  <dcterms:modified xsi:type="dcterms:W3CDTF">2014-08-30T17:12:16Z</dcterms:modified>
</cp:coreProperties>
</file>