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5" autoAdjust="0"/>
    <p:restoredTop sz="94660"/>
  </p:normalViewPr>
  <p:slideViewPr>
    <p:cSldViewPr>
      <p:cViewPr varScale="1">
        <p:scale>
          <a:sx n="46" d="100"/>
          <a:sy n="46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2851-5F46-4B00-9524-95376239DBFF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9C8F4-C04C-4C97-BE89-ED33D8651C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DE95-2DB0-4452-88F4-13C712FEB4D6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7F14D-F905-4BB9-8BCE-2DC3CF4E9F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08E0-D552-4011-BD77-74CA0AD50228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DB2F9-525D-4EDA-AA26-2B7AC98B48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9379C-62CA-41B7-9CF7-497EB1BFB4D2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F726D-5E1B-45D8-86AC-27BDE093DA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F7F6-A6A7-4EDA-A5AC-E3F8BD0354DE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4FA39-DD1A-48A0-8368-0F1AB45DC3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0EC7A-C408-48F0-9957-B320BAEA2BF5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4F93-A18C-4D02-ABAF-EEA928224C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B7898-1255-4291-9FC0-FBAE5C091C59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E5D1F-99F5-4605-AA74-8BB7437C1BC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EE219-73E6-45C2-BEBA-EA6737FB1C56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EA4D-98A7-4DBB-AFFA-BDC5A950C5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3F723-6593-4658-912C-0A5B22B20060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7F436-718E-42AF-91F8-5581CC78C3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54F7A-31E5-41A9-BA3D-F2F9D8288454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308A0-3BCD-4AAA-BA02-202A037775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6F10E-B012-4115-9F5E-FDDDBBACF328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6D4C8-2CEE-4EEC-8606-29B687646F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219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D379D4-4052-4713-8EA6-5476FCEF5401}" type="datetimeFigureOut">
              <a:rPr lang="pt-BR"/>
              <a:pPr>
                <a:defRPr/>
              </a:pPr>
              <a:t>27/04/2014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BC2144-C57D-42FF-9DCA-0683F77FEF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357298"/>
            <a:ext cx="921547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sacrifício vivo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 entregou por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 armas de amor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Ele lutou até o fim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Vestido de silêncio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semblante era de dor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 todos que o feriu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lá no calvário perdoou</a:t>
            </a:r>
          </a:p>
          <a:p>
            <a:pPr algn="ctr"/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150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42873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Subiu naquela cruz sem nada reclamar. Cordeiro imaculado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sofreu por me amar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a minha vida foi lavada pelo sangue de Jesus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Minha história Dividiu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Antes e depois pelo sangue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Pelo sangue de Jesus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2530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0" y="1940093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Foi salvo pelo sangue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Fui curado pelo sangue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Foi comprado pelo sangue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Fui liberto pelo sangue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5602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10721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5"/>
          <p:cNvSpPr>
            <a:spLocks noChangeArrowheads="1"/>
          </p:cNvSpPr>
          <p:nvPr/>
        </p:nvSpPr>
        <p:spPr bwMode="auto">
          <a:xfrm>
            <a:off x="-285784" y="1571612"/>
            <a:ext cx="942978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sangue de Jesus 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me leva até o céu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 sangue de Jesus 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vermelho forte e </a:t>
            </a:r>
            <a:r>
              <a:rPr lang="pt-BR" sz="4000" dirty="0" err="1" smtClean="0">
                <a:solidFill>
                  <a:srgbClr val="000099"/>
                </a:solidFill>
                <a:latin typeface="Arial Black" pitchFamily="34" charset="0"/>
              </a:rPr>
              <a:t>fiél</a:t>
            </a:r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Suportou a cruz a preço de sangue por amor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Precioso sangue de Jesus</a:t>
            </a: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  <a:p>
            <a:pPr algn="ctr"/>
            <a:endParaRPr lang="pt-BR" sz="4000" dirty="0" smtClean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116</Words>
  <Application>Microsoft Office PowerPoint</Application>
  <PresentationFormat>Apresentação na tela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34</cp:revision>
  <dcterms:created xsi:type="dcterms:W3CDTF">2012-07-13T15:34:45Z</dcterms:created>
  <dcterms:modified xsi:type="dcterms:W3CDTF">2014-04-27T15:38:15Z</dcterms:modified>
</cp:coreProperties>
</file>