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84BD8-2387-4643-BCFF-2E15FBAE92C6}" type="datetimeFigureOut">
              <a:rPr lang="pt-BR"/>
              <a:pPr>
                <a:defRPr/>
              </a:pPr>
              <a:t>09/02/2014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A033D-23F6-4D7F-8960-F032B4E296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7E6A5-9E4F-4603-83DC-533B59F1F1AC}" type="datetimeFigureOut">
              <a:rPr lang="pt-BR"/>
              <a:pPr>
                <a:defRPr/>
              </a:pPr>
              <a:t>09/02/2014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0D641-7FB8-4B71-A153-AB66154757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E38D3-5E61-4EEA-AC5B-0256D1DF58D9}" type="datetimeFigureOut">
              <a:rPr lang="pt-BR"/>
              <a:pPr>
                <a:defRPr/>
              </a:pPr>
              <a:t>09/02/2014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A8791-AEAB-450E-8030-FDA2AC23E3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5F1B5-553A-4C5E-BFEC-D87C92243856}" type="datetimeFigureOut">
              <a:rPr lang="pt-BR"/>
              <a:pPr>
                <a:defRPr/>
              </a:pPr>
              <a:t>09/02/2014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12103-7DD0-40DA-AD34-41B1D3F2CE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81CBB-8B07-4543-BDA0-E1E7906E023B}" type="datetimeFigureOut">
              <a:rPr lang="pt-BR"/>
              <a:pPr>
                <a:defRPr/>
              </a:pPr>
              <a:t>09/02/2014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AD767-49BE-47BD-AC0A-4576F8120E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DD2B9-E416-4938-AD77-816034A9E31E}" type="datetimeFigureOut">
              <a:rPr lang="pt-BR"/>
              <a:pPr>
                <a:defRPr/>
              </a:pPr>
              <a:t>09/02/2014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EFAD2-14D8-4344-BF7B-EB07A6DBD4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7AEDC-1745-4911-878E-59B53CE91F99}" type="datetimeFigureOut">
              <a:rPr lang="pt-BR"/>
              <a:pPr>
                <a:defRPr/>
              </a:pPr>
              <a:t>09/02/2014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9E306-13A8-44B6-9703-9AE1503322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95F68-DEFF-4F59-BE43-7E8F6A7841D9}" type="datetimeFigureOut">
              <a:rPr lang="pt-BR"/>
              <a:pPr>
                <a:defRPr/>
              </a:pPr>
              <a:t>09/02/2014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4887E-1511-4B04-8C06-7E87573D72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E012-0B76-46EA-9274-D85A340E422E}" type="datetimeFigureOut">
              <a:rPr lang="pt-BR"/>
              <a:pPr>
                <a:defRPr/>
              </a:pPr>
              <a:t>09/02/2014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AF899-773F-40E0-B247-7BB9205E0E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C0E9F-0563-4874-8A8D-5C5FBCFDFF34}" type="datetimeFigureOut">
              <a:rPr lang="pt-BR"/>
              <a:pPr>
                <a:defRPr/>
              </a:pPr>
              <a:t>09/02/2014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92019-AF4C-42C9-B2A1-97D3B78CF4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B10BF-B559-4B04-BD28-6DB1508C2A17}" type="datetimeFigureOut">
              <a:rPr lang="pt-BR"/>
              <a:pPr>
                <a:defRPr/>
              </a:pPr>
              <a:t>09/02/2014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41512-DB55-4DFD-A0F5-1D1B742329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614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3561531-8045-41CF-8D8C-0DF1E07BDCD4}" type="datetimeFigureOut">
              <a:rPr lang="pt-BR"/>
              <a:pPr>
                <a:defRPr/>
              </a:pPr>
              <a:t>09/02/2014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0418B3-E940-49C3-AD43-F2C1ED6CF3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026" r:id="rId3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1029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030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3"/>
          <p:cNvSpPr>
            <a:spLocks noChangeArrowheads="1"/>
          </p:cNvSpPr>
          <p:nvPr/>
        </p:nvSpPr>
        <p:spPr bwMode="auto">
          <a:xfrm>
            <a:off x="0" y="1785926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Porque tem mais o que eu consigo pedir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E sempre sabe o que é melhor para mim Não é o que eu quero nem o que mereço mais o que eu preciso para ser feliz. Me ensina a te agradecer.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2050" r:id="rId3" imgW="4761905" imgH="1076475" progId="">
              <p:embed/>
            </p:oleObj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053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0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054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2057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58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055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056" name="Retângulo 14"/>
          <p:cNvSpPr>
            <a:spLocks noChangeArrowheads="1"/>
          </p:cNvSpPr>
          <p:nvPr/>
        </p:nvSpPr>
        <p:spPr bwMode="auto">
          <a:xfrm>
            <a:off x="0" y="1785926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Pedi calor Deus me deu verão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Pedi voz Deus me canção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Pedi resposta Deus me deu solução 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Pedi que olhasse Deus me deu a mão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3074" r:id="rId3" imgW="4761905" imgH="1076475" progId="">
              <p:embed/>
            </p:oleObj>
          </a:graphicData>
        </a:graphic>
      </p:graphicFrame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3077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3083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4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078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3081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2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079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080" name="Retângulo 14"/>
          <p:cNvSpPr>
            <a:spLocks noChangeArrowheads="1"/>
          </p:cNvSpPr>
          <p:nvPr/>
        </p:nvSpPr>
        <p:spPr bwMode="auto">
          <a:xfrm>
            <a:off x="0" y="142875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Pedi pão Deus me deu sabor Pedi bens Deus me deu </a:t>
            </a:r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valor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Pedi sorriso Deus me deu humor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Pedi vida Deus me deu vigor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Pedi carinho Deus me deu amor.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4098" r:id="rId3" imgW="4761905" imgH="1076475" progId="">
              <p:embed/>
            </p:oleObj>
          </a:graphicData>
        </a:graphic>
      </p:graphicFrame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4101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4107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4108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4102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4105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4106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4103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4104" name="Retângulo 14"/>
          <p:cNvSpPr>
            <a:spLocks noChangeArrowheads="1"/>
          </p:cNvSpPr>
          <p:nvPr/>
        </p:nvSpPr>
        <p:spPr bwMode="auto">
          <a:xfrm>
            <a:off x="0" y="1500174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Pedi calor Deus me deu verão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Pedi voz Deus me canção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Pedi resposta Deus me deu solução 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Pedi que olhasse Deus me deu a mão</a:t>
            </a:r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Pedi amigos Deus me deu irmãos.</a:t>
            </a:r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7410" r:id="rId3" imgW="4761905" imgH="1076475" progId="">
              <p:embed/>
            </p:oleObj>
          </a:graphicData>
        </a:graphic>
      </p:graphicFrame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4107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4108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4105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4106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4103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4104" name="Retângulo 14"/>
          <p:cNvSpPr>
            <a:spLocks noChangeArrowheads="1"/>
          </p:cNvSpPr>
          <p:nvPr/>
        </p:nvSpPr>
        <p:spPr bwMode="auto">
          <a:xfrm>
            <a:off x="0" y="1500174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Mesmo quando não vejo o caminho a seguir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Mesmo quando não lembro que estás aqui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Tu és Deus e eu creio que desde o princípio </a:t>
            </a:r>
            <a:r>
              <a:rPr lang="pt-BR" sz="4000" dirty="0" err="1" smtClean="0">
                <a:solidFill>
                  <a:srgbClr val="000099"/>
                </a:solidFill>
                <a:latin typeface="Arial Black" pitchFamily="34" charset="0"/>
              </a:rPr>
              <a:t>tú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 tens o melhor para mim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Me ensina a te agradecer.</a:t>
            </a:r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8434" r:id="rId3" imgW="4761905" imgH="1076475" progId="">
              <p:embed/>
            </p:oleObj>
          </a:graphicData>
        </a:graphic>
      </p:graphicFrame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4107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4108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4105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4106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4103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4104" name="Retângulo 14"/>
          <p:cNvSpPr>
            <a:spLocks noChangeArrowheads="1"/>
          </p:cNvSpPr>
          <p:nvPr/>
        </p:nvSpPr>
        <p:spPr bwMode="auto">
          <a:xfrm>
            <a:off x="0" y="2072240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Te agradecer, com o meu viver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Com tudo que sou, te exaltarei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Te agradecer, com tudo o que sou Te exaltarei, com o meu viver Com tudo que sou.</a:t>
            </a:r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9458" r:id="rId3" imgW="4761905" imgH="1076475" progId="">
              <p:embed/>
            </p:oleObj>
          </a:graphicData>
        </a:graphic>
      </p:graphicFrame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4107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4108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4105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4106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4103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4104" name="Retângulo 14"/>
          <p:cNvSpPr>
            <a:spLocks noChangeArrowheads="1"/>
          </p:cNvSpPr>
          <p:nvPr/>
        </p:nvSpPr>
        <p:spPr bwMode="auto">
          <a:xfrm>
            <a:off x="0" y="1714488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Por que eu sei que meu Deus tem muito mais pra mim</a:t>
            </a:r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Por que eu sei que meu Deus tem muito mais pra mim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Ele tem bem mais do que eu imaginar.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Ele sempre tem mais.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239</Words>
  <Application>Microsoft Office PowerPoint</Application>
  <PresentationFormat>Apresentação na tela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user</cp:lastModifiedBy>
  <cp:revision>12</cp:revision>
  <dcterms:created xsi:type="dcterms:W3CDTF">2012-07-13T15:34:45Z</dcterms:created>
  <dcterms:modified xsi:type="dcterms:W3CDTF">2014-02-09T13:37:30Z</dcterms:modified>
</cp:coreProperties>
</file>