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78DE5-EEBC-46D9-B9B7-D612EE8CF43D}" type="datetimeFigureOut">
              <a:rPr lang="pt-BR" smtClean="0"/>
              <a:pPr/>
              <a:t>17/06/2012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F675-1D39-4BBE-98F8-2FA92D70C6B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impedir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4F675-1D39-4BBE-98F8-2FA92D70C6B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AA4CE-0614-431E-B93A-B7BB59415B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E9C45-747A-437E-A612-2FE7253C95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FE0B4-D108-4F3E-A2DE-BFD94DBFCE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90113-5606-45E7-8B67-71E3987877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9D00-0B19-4953-8D9C-251AE9F04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A85D-2E17-4EA6-BB63-2E7AF8BBA5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DD0FF-CEF5-44BD-A188-84F5F50E7C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7388-DB27-49B4-B426-BBA9B9F458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09F2-0C33-48E7-9861-5D698BBD17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570DA-14DD-4E5B-BD0D-943E973635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EACB-952E-48B9-B81B-9F1629ADE5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CEC7F57-E474-4AD0-8912-004521097B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91257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Quando eu acho que entendi o Teu jeito de agir,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Quando eu acho que alcancei os 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Teus 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pensamentos,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Outra vez me fazes entender,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Quão limitado sou me mostrando o que Tu és.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98401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Deus que surpreende,que me ensina sempre,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Que eu preciso confiar 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mesmo sem compreender.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Deus que surpreende,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Um dia após o outro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faz o sol brilhar pra mim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Inédito outra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0" y="1214422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Quando eu penso ser meu fim,  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Tu tens um recomeço,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Se esse vaso seu quebrar, 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Tu o fazes novo outra vez...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posso 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entender,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Quão grande é o Teu amor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Por mim mais  uma vez.</a:t>
            </a:r>
          </a:p>
          <a:p>
            <a:pPr algn="ctr"/>
            <a:endParaRPr lang="pt-BR" sz="4000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00010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Deus que surpreende,que me ensina sempre,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Que eu preciso confiar 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mesmo sem compreender.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O Deus que surpreende,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Um dia após o outro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faz o sol brilhar pra mim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Inédito outra vez.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0" y="2088901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Eu me rendo a Ti Senhor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Faz prevalecer o Teu querer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Pois tudo o que eu preciso está em Ti...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176</Words>
  <Application>Microsoft Office PowerPoint</Application>
  <PresentationFormat>Apresentação na tela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Design padrão</vt:lpstr>
      <vt:lpstr>Slide 1</vt:lpstr>
      <vt:lpstr>Slide 2</vt:lpstr>
      <vt:lpstr>Slide 3</vt:lpstr>
      <vt:lpstr>Slide 4</vt:lpstr>
      <vt:lpstr>Slide 5</vt:lpstr>
    </vt:vector>
  </TitlesOfParts>
  <Company>INFO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user</cp:lastModifiedBy>
  <cp:revision>18</cp:revision>
  <dcterms:created xsi:type="dcterms:W3CDTF">2010-03-09T16:24:16Z</dcterms:created>
  <dcterms:modified xsi:type="dcterms:W3CDTF">2012-06-17T21:44:26Z</dcterms:modified>
</cp:coreProperties>
</file>