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67A92-7EE4-4844-B4C6-58FFF4513666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2A4BC-F319-4D8E-972F-409E385549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27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39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9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3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92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75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9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3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04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0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26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98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BB9A-F3AA-45DF-9B0D-222139782170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464E2-EA7C-4CAF-B5A0-EC257A990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64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9995"/>
            <a:ext cx="7772400" cy="477936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Quando o mar agitado estiver,</a:t>
            </a:r>
            <a:br>
              <a:rPr lang="pt-BR" sz="3600" dirty="0" smtClean="0"/>
            </a:br>
            <a:r>
              <a:rPr lang="pt-BR" sz="3600" dirty="0" smtClean="0"/>
              <a:t>E fantasmas eu só conseguir enxergar.</a:t>
            </a:r>
            <a:br>
              <a:rPr lang="pt-BR" sz="3600" dirty="0" smtClean="0"/>
            </a:br>
            <a:r>
              <a:rPr lang="pt-BR" sz="3600" dirty="0" smtClean="0"/>
              <a:t>Na minha direção, o Salvador virá!</a:t>
            </a:r>
            <a:br>
              <a:rPr lang="pt-BR" sz="3600" dirty="0" smtClean="0"/>
            </a:br>
            <a:r>
              <a:rPr lang="pt-BR" sz="3600" dirty="0" smtClean="0"/>
              <a:t>E sobre as águas me fará caminhar.</a:t>
            </a:r>
            <a:endParaRPr lang="pt-BR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243887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72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9995"/>
            <a:ext cx="7772400" cy="477936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Quando as ondas quiserem me afundar,</a:t>
            </a:r>
            <a:br>
              <a:rPr lang="pt-BR" sz="3600" dirty="0" smtClean="0"/>
            </a:br>
            <a:r>
              <a:rPr lang="pt-BR" sz="3600" dirty="0" smtClean="0"/>
              <a:t>Aflições...E num mar de angústias estar,</a:t>
            </a:r>
            <a:br>
              <a:rPr lang="pt-BR" sz="3600" dirty="0" smtClean="0"/>
            </a:br>
            <a:r>
              <a:rPr lang="pt-BR" sz="3600" dirty="0" smtClean="0"/>
              <a:t>Na minha direção, o Salvador virá!</a:t>
            </a:r>
            <a:br>
              <a:rPr lang="pt-BR" sz="3600" dirty="0" smtClean="0"/>
            </a:br>
            <a:r>
              <a:rPr lang="pt-BR" sz="3600" dirty="0" smtClean="0"/>
              <a:t>E sobre as águas me fará caminhar!</a:t>
            </a:r>
            <a:endParaRPr lang="pt-BR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243887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0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9995"/>
            <a:ext cx="7772400" cy="477936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Sobre as </a:t>
            </a:r>
            <a:r>
              <a:rPr lang="pt-BR" sz="3600" dirty="0"/>
              <a:t>á</a:t>
            </a:r>
            <a:r>
              <a:rPr lang="pt-BR" sz="3600" dirty="0" smtClean="0"/>
              <a:t>guas vou andar!</a:t>
            </a:r>
            <a:br>
              <a:rPr lang="pt-BR" sz="3600" dirty="0" smtClean="0"/>
            </a:br>
            <a:r>
              <a:rPr lang="pt-BR" sz="3600" dirty="0" smtClean="0"/>
              <a:t>Seu olhar encontrar!</a:t>
            </a:r>
            <a:br>
              <a:rPr lang="pt-BR" sz="3600" dirty="0" smtClean="0"/>
            </a:br>
            <a:r>
              <a:rPr lang="pt-BR" sz="3600" dirty="0" smtClean="0"/>
              <a:t>Se porventura afundar,</a:t>
            </a:r>
            <a:br>
              <a:rPr lang="pt-BR" sz="3600" dirty="0" smtClean="0"/>
            </a:br>
            <a:r>
              <a:rPr lang="pt-BR" sz="3600" dirty="0" smtClean="0"/>
              <a:t>O braço forte</a:t>
            </a:r>
            <a:br>
              <a:rPr lang="pt-BR" sz="3600" dirty="0" smtClean="0"/>
            </a:br>
            <a:r>
              <a:rPr lang="pt-BR" sz="3600" dirty="0" smtClean="0"/>
              <a:t>Do um Senhor,</a:t>
            </a:r>
            <a:br>
              <a:rPr lang="pt-BR" sz="3600" dirty="0" smtClean="0"/>
            </a:br>
            <a:r>
              <a:rPr lang="pt-BR" sz="3600" dirty="0" smtClean="0"/>
              <a:t>Me levantará!</a:t>
            </a:r>
            <a:endParaRPr lang="pt-BR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243887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743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Apresentação na tela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Quando o mar agitado estiver, E fantasmas eu só conseguir enxergar. Na minha direção, o Salvador virá! E sobre as águas me fará caminhar.</vt:lpstr>
      <vt:lpstr>Quando as ondas quiserem me afundar, Aflições...E num mar de angústias estar, Na minha direção, o Salvador virá! E sobre as águas me fará caminhar!</vt:lpstr>
      <vt:lpstr>Sobre as águas vou andar! Seu olhar encontrar! Se porventura afundar, O braço forte Do um Senhor, Me levantará!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Confiando em nosso Deus E em seu eterno amor Não seremos abalados Não seremos abalados Não seremos abalados</dc:title>
  <dc:creator>DataShow</dc:creator>
  <cp:lastModifiedBy>DataShow</cp:lastModifiedBy>
  <cp:revision>2</cp:revision>
  <dcterms:created xsi:type="dcterms:W3CDTF">2017-07-15T22:08:27Z</dcterms:created>
  <dcterms:modified xsi:type="dcterms:W3CDTF">2018-10-07T20:04:13Z</dcterms:modified>
</cp:coreProperties>
</file>