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67A92-7EE4-4844-B4C6-58FFF4513666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2A4BC-F319-4D8E-972F-409E385549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27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39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9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3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92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75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9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3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04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01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26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98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64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9995"/>
            <a:ext cx="7772400" cy="477936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Quando um novo dia começa ninguém vê</a:t>
            </a:r>
            <a:br>
              <a:rPr lang="pt-BR" sz="3200" dirty="0" smtClean="0"/>
            </a:br>
            <a:r>
              <a:rPr lang="pt-BR" sz="3200" dirty="0" smtClean="0"/>
              <a:t>Mas à meia-noite tudo já mudou</a:t>
            </a:r>
            <a:br>
              <a:rPr lang="pt-BR" sz="3200" dirty="0" smtClean="0"/>
            </a:br>
            <a:r>
              <a:rPr lang="pt-BR" sz="3200" dirty="0" smtClean="0"/>
              <a:t>No tempo de Deus vai aparecer</a:t>
            </a:r>
            <a:br>
              <a:rPr lang="pt-BR" sz="3200" dirty="0" smtClean="0"/>
            </a:br>
            <a:r>
              <a:rPr lang="pt-BR" sz="3200" dirty="0" smtClean="0"/>
              <a:t>O que Ele já mostrou ao que crê</a:t>
            </a:r>
            <a:endParaRPr lang="pt-BR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243887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72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9995"/>
            <a:ext cx="7772400" cy="477936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Nem tudo o que acontece dá pra entender</a:t>
            </a:r>
            <a:br>
              <a:rPr lang="pt-BR" sz="3200" dirty="0" smtClean="0"/>
            </a:br>
            <a:r>
              <a:rPr lang="pt-BR" sz="3200" dirty="0" smtClean="0"/>
              <a:t>Andando pela fé a gente vai vencer</a:t>
            </a:r>
            <a:br>
              <a:rPr lang="pt-BR" sz="3200" dirty="0" smtClean="0"/>
            </a:br>
            <a:r>
              <a:rPr lang="pt-BR" sz="3200" dirty="0" smtClean="0"/>
              <a:t>O que quero mais é me encher do teu poder</a:t>
            </a:r>
            <a:br>
              <a:rPr lang="pt-BR" sz="3200" dirty="0" smtClean="0"/>
            </a:br>
            <a:r>
              <a:rPr lang="pt-BR" sz="3200" dirty="0" smtClean="0"/>
              <a:t>Jesus, se estás comigo, a quem eu temerei?</a:t>
            </a:r>
            <a:endParaRPr lang="pt-BR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243887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48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9995"/>
            <a:ext cx="7772400" cy="477936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Novo dia, novo tempo</a:t>
            </a:r>
            <a:br>
              <a:rPr lang="pt-BR" sz="3200" dirty="0" smtClean="0"/>
            </a:br>
            <a:r>
              <a:rPr lang="pt-BR" sz="3200" dirty="0" smtClean="0"/>
              <a:t>A fé faz aparecer</a:t>
            </a:r>
            <a:br>
              <a:rPr lang="pt-BR" sz="3200" dirty="0" smtClean="0"/>
            </a:br>
            <a:r>
              <a:rPr lang="pt-BR" sz="3200" dirty="0" smtClean="0"/>
              <a:t>O impossível, o inatingível</a:t>
            </a:r>
            <a:br>
              <a:rPr lang="pt-BR" sz="3200" dirty="0" smtClean="0"/>
            </a:br>
            <a:r>
              <a:rPr lang="pt-BR" sz="3200" dirty="0" smtClean="0"/>
              <a:t>De repente vai acontecer</a:t>
            </a:r>
            <a:endParaRPr lang="pt-BR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243887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00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9995"/>
            <a:ext cx="7772400" cy="477936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Novo dia, novo tempo</a:t>
            </a:r>
            <a:br>
              <a:rPr lang="pt-BR" sz="3200" dirty="0" smtClean="0"/>
            </a:br>
            <a:r>
              <a:rPr lang="pt-BR" sz="3200" dirty="0" smtClean="0"/>
              <a:t>A fé faz aparecer</a:t>
            </a:r>
            <a:br>
              <a:rPr lang="pt-BR" sz="3200" dirty="0" smtClean="0"/>
            </a:br>
            <a:r>
              <a:rPr lang="pt-BR" sz="3200" dirty="0" smtClean="0"/>
              <a:t>O impossível, o inatingível</a:t>
            </a:r>
            <a:br>
              <a:rPr lang="pt-BR" sz="3200" dirty="0" smtClean="0"/>
            </a:br>
            <a:r>
              <a:rPr lang="pt-BR" sz="3200" dirty="0" smtClean="0"/>
              <a:t>De repente vai acontecer</a:t>
            </a:r>
            <a:endParaRPr lang="pt-BR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243887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507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</Words>
  <Application>Microsoft Office PowerPoint</Application>
  <PresentationFormat>Apresentação na tela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Quando um novo dia começa ninguém vê Mas à meia-noite tudo já mudou No tempo de Deus vai aparecer O que Ele já mostrou ao que crê</vt:lpstr>
      <vt:lpstr>Nem tudo o que acontece dá pra entender Andando pela fé a gente vai vencer O que quero mais é me encher do teu poder Jesus, se estás comigo, a quem eu temerei?</vt:lpstr>
      <vt:lpstr>Novo dia, novo tempo A fé faz aparecer O impossível, o inatingível De repente vai acontecer</vt:lpstr>
      <vt:lpstr>Novo dia, novo tempo A fé faz aparecer O impossível, o inatingível De repente vai acontecer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Confiando em nosso Deus E em seu eterno amor Não seremos abalados Não seremos abalados Não seremos abalados</dc:title>
  <dc:creator>DataShow</dc:creator>
  <cp:lastModifiedBy>DataShow</cp:lastModifiedBy>
  <cp:revision>3</cp:revision>
  <dcterms:created xsi:type="dcterms:W3CDTF">2017-07-15T22:08:27Z</dcterms:created>
  <dcterms:modified xsi:type="dcterms:W3CDTF">2018-10-07T20:10:23Z</dcterms:modified>
</cp:coreProperties>
</file>