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2922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87524" y="2132856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sei que tem mais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sei que existe mais de Deus pra mim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12"/>
            <a:ext cx="9144000" cy="69395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41277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Oh vem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Oh vem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Oh vem me envolver com o Teu amor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6" y="83843"/>
            <a:ext cx="9144000" cy="71072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84482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Que conquistou meu coração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quebrou minhas razões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Me esvaziou de mim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Foi o Teu amor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347"/>
            <a:ext cx="9144000" cy="69395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556792"/>
            <a:ext cx="9135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não entendo!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38132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576" y="0"/>
            <a:ext cx="9576048" cy="712822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393576" y="1779484"/>
            <a:ext cx="9576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Maior que o amor de um pai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Mais forte que o amor de um homem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Mais profundo que um amigo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É o Teu amor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6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0"/>
            <a:ext cx="9144000" cy="720023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004" y="1877055"/>
            <a:ext cx="91079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amor é esse?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não entendo!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95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700808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Que conquistou meu coração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Que quebrou minhas razões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Me esvaziou de mim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Foi o Teu amor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347"/>
            <a:ext cx="9144000" cy="69395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227687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Leva-me ao primeiro amor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Onde tudo começou, Senhor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1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347"/>
            <a:ext cx="9144000" cy="69395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98072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digo sim Senhor, eu digo sim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digo sim Senhor, eu digo sim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Ao Teu chamado Deus, eu digo sim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347"/>
            <a:ext cx="9144000" cy="69395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4868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Eu digo sim Senhor, eu digo sim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digo sim Senhor, eu digo sim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Eu digo sim Senhor, eu digo sim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 Tuas promessas Deus, eu digo sim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8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347"/>
            <a:ext cx="9144000" cy="69395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024" y="148478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Como na primeira vez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Como no primeiro instante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Como no primeiro olhar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Toma o Teu lugar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43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201</Words>
  <Application>Microsoft Office PowerPoint</Application>
  <PresentationFormat>Apresentação na tela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6</cp:revision>
  <dcterms:created xsi:type="dcterms:W3CDTF">2017-03-19T21:14:38Z</dcterms:created>
  <dcterms:modified xsi:type="dcterms:W3CDTF">2017-05-18T23:54:50Z</dcterms:modified>
</cp:coreProperties>
</file>