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E2A7-A728-4719-8D63-7C304951AE2F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AC876-9036-4320-BF8D-BA0EDA34B1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B00CB-5AEE-4A45-9762-C116D60A4988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30FD3-A5D8-40E0-9768-A0E0066B7F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CFAA6-C2D7-4410-AB28-F4381F34132F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51DB7-0891-4EEE-8C17-A20F1B3D4D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7CEA8-F0D1-46B4-ACC4-8AD960897553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71FA6-CE30-46AB-A6F4-1B58F22CFF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5BDF8-731C-4AA0-9122-D09FEBA040CF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4DB7F-D103-424F-ACCE-D469A9159E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6000-8B97-422C-8318-E7DA71BD95AC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FCB5C-F49C-4BCF-A312-ED60BBAF6A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98503-5D7C-4806-AC1D-6D28BD30E21A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AD9D8-567F-44C6-939B-F2F4AFE690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5B8A-9CDC-4D88-BC1A-A40342974ABE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193CA-6297-44F1-963D-97DA94D070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77E5F-6B7A-4064-A85B-B1F17EB8779A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C328F-1AEA-4829-B334-4BE67C11C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CA126-4AC3-4955-AD5A-CDFE9D745BD0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69E65-850B-4BF7-A2AF-CAA313F107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CD8F7-CB4F-4FEE-AC5E-FC8794CA4C17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29865-9395-4D00-843C-A80BF2EF16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A36B76-F905-48FA-943B-331522E27D0C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A1A05-A68B-46C1-A8D2-2D0E831EE8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MSPhotoEd.3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-71470" y="2303215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QUE NÃO PASSE DE NÓS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O TEU ESPIRITO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E TUDO O QUE FOI DITO A NÓS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VENHA SE CUMPRIR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MSPhotoEd.3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00080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QUE NÃO SEJA PRECISO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QUE SE LEVANTE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OUTRA GERAÇÃO QUE VÁ AVANTE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VENHA SOBRE NÓS E REALIZE O TEU QUERER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074" r:id="rId3" imgW="4761905" imgH="1076475" progId="MSPhotoEd.3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8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1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4"/>
          <p:cNvSpPr>
            <a:spLocks noChangeArrowheads="1"/>
          </p:cNvSpPr>
          <p:nvPr/>
        </p:nvSpPr>
        <p:spPr bwMode="auto">
          <a:xfrm>
            <a:off x="0" y="171448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GERAÇÃO DE ADORADORES QUEREMOS SER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SACERDÓCIO SANTO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PRA TE OFERECER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O PERFEITO LOUVOR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EM NOSSAS VIDAS</a:t>
            </a:r>
          </a:p>
          <a:p>
            <a:pPr algn="ctr"/>
            <a:r>
              <a:rPr lang="pt-BR" sz="4000" b="1" dirty="0" smtClean="0">
                <a:solidFill>
                  <a:srgbClr val="000099"/>
                </a:solidFill>
                <a:latin typeface="Arial Black" pitchFamily="34" charset="0"/>
              </a:rPr>
              <a:t>CUMPRI O TEU QUERER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</Words>
  <Application>Microsoft Office PowerPoint</Application>
  <PresentationFormat>Apresentação na tela (4:3)</PresentationFormat>
  <Paragraphs>14</Paragraphs>
  <Slides>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Arial Black</vt:lpstr>
      <vt:lpstr>Tema do Office</vt:lpstr>
      <vt:lpstr>MSPhotoEd.3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11</cp:revision>
  <dcterms:created xsi:type="dcterms:W3CDTF">2012-07-13T15:34:45Z</dcterms:created>
  <dcterms:modified xsi:type="dcterms:W3CDTF">2014-06-08T21:16:19Z</dcterms:modified>
</cp:coreProperties>
</file>