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4595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EE3B9-092C-41BD-B21A-663BF9E1FF0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7EA46-F39A-43D4-B8C6-2684D7ADFC1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37935-23E0-4A9C-8089-008CDF37AB9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EB1CF-4025-4174-8EA8-3FB314271F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B6BAD-D1FD-4A8D-9B9F-982FE252009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B86E7-25BB-4E2C-92D7-900E7D7602B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64AAD-6749-4AE3-8BC1-0356C719B55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5B2EF-BE1F-414B-9FDB-89C21735D45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BD918-6BEB-47E8-B166-BDECBBA54DE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0988F-CF84-4131-A4C7-4DEEB9F51D8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B297E-0DC9-45C8-A0EB-05CFB7387E3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70D432-4D24-429A-BF69-58E77D540E1D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785794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Quero levantar minhas mãos, quero levantar minha voz oferecendo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 A Ti minha vida em santidade e amor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Pai só a Ti eu ofereço minha vida e o meu coração</a:t>
            </a:r>
          </a:p>
          <a:p>
            <a:pPr algn="ctr"/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 </a:t>
            </a:r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 me prosto em Tua presença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em adoração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05105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Filho de Deus, recebi sim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Toda glória, a honra e o louvor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Filho de Deus, recebi sim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Toda glória, a honra e o louvor</a:t>
            </a:r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 </a:t>
            </a: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ero adorar, quero adorar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Quero adorar, quero adorar</Template>
  <TotalTime>51</TotalTime>
  <Words>68</Words>
  <Application>Microsoft Office PowerPoint</Application>
  <PresentationFormat>Apresentação na tela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Arial Black</vt:lpstr>
      <vt:lpstr>Quero adorar, quero adorar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</cp:revision>
  <dcterms:created xsi:type="dcterms:W3CDTF">2011-06-12T19:35:05Z</dcterms:created>
  <dcterms:modified xsi:type="dcterms:W3CDTF">2011-06-12T20:26:48Z</dcterms:modified>
</cp:coreProperties>
</file>